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32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9CAF8-D98E-4253-9F80-EC47B387BBA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12FE2-1360-42DE-B229-14665EF7A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0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docusign?utm_source=unsplash&amp;utm_medium=referral&amp;utm_content=creditCopyTex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unsplash.com/s/photos/business?utm_source=unsplash&amp;utm_medium=referral&amp;utm_content=creditCopyTex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by </a:t>
            </a:r>
            <a:r>
              <a:rPr lang="en-US" dirty="0">
                <a:hlinkClick r:id="rId3"/>
              </a:rPr>
              <a:t>DocuSign</a:t>
            </a:r>
            <a:r>
              <a:rPr lang="en-US" dirty="0"/>
              <a:t> on </a:t>
            </a:r>
            <a:r>
              <a:rPr lang="en-US" dirty="0" err="1">
                <a:hlinkClick r:id="rId4"/>
              </a:rPr>
              <a:t>Unsplash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CE837E-594B-4F0F-92F5-F20D4296AC5C}" type="slidenum">
              <a:rPr kumimoji="0" lang="en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85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EE42-1D6D-450A-839B-60251AD60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8B03A-0785-4EB3-AD78-2DE364812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D6CFE-43FD-447A-8144-C9AA6698C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91EEC-BAEF-470A-A750-1B0AC17C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16F07-8F5F-40E3-8100-E2BE50FB6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7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8C19C-F415-4CC0-88A5-6BCC1294F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4C3874-7166-4A34-ABC8-30190DCFE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2B474-2AD9-40A7-944D-19271B99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6329F-D9BD-4B3A-B85C-C9671EFF9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C1AEB-31CA-4F42-AF6B-9D0C270D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A40887-1293-41D0-ADF4-43E7D633A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F66D8-25FD-455C-860B-9B6000F54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EC19E-4862-4DB3-A8D1-5AA2D185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EE4-8046-48C3-AEFE-FDA4A310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5BFA6-30F5-4F1C-8E70-A7F636EB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1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F1C4-3B1A-4758-B333-EC1BD4C1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68CC2-F600-4704-96E7-E9CCA83C2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BE55F-C7DA-4297-99FF-EDA381D7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D57D5-2782-4A0A-80B6-39CD85932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9BEBD-FCCB-4DA1-9660-9CAE7F19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3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6A340-88E0-4BF4-B916-F731FB707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53BF4-36E8-49F1-9AAF-2EFD78901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62B99-467B-4D0A-B525-593D581A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ABFD0-B6AC-4A5F-ADCA-9D36CF5CD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2AFB9-CB01-404F-9722-7824AEDD4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3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2E981-F155-4381-B7A4-D10DD02AA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37AE9-AF33-48B4-B45A-C5B4B9921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A855E9-0B8F-4A01-9929-857B401FD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4678F-3B08-4FCF-AFA0-326D5A9B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7C394-F591-465E-AF48-C2F894B5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F467B-E893-4218-A8BD-37F5422E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05D91-9581-4DB7-AD43-9306A756D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EB0AA-202A-4260-BA17-E59E867E3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42E0A-873E-4403-84D4-0DDC00888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412F0-A001-436D-9B7F-375CC3ABE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0B85C1-4B09-4534-B9E9-0A0806280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6AF07-5533-4F9D-AE06-65EC2835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152F17-F63A-4081-9EBA-BBA49F7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39776-9C1D-40DC-8B60-2FF2606C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3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726C-7F42-4775-8E32-817FB6CD4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5F9C4-0150-486A-B0B1-AC566816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27DD9B-2E43-441F-AC84-3AD24DD2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0BCB5-853D-410E-8CD2-B13294DA1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8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D0D32E-8B87-45E9-B485-F9FAABE4E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166834-AD2E-4A8A-AA43-4A69031D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16869-F7E3-4704-8292-EE89D698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8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55AD-38B9-49A4-AEAD-AEFE4463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8B84D-84F1-42A1-B09E-DBAD71A58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629421-735A-4515-B8C1-41C2F039A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75C75-1E54-4CF1-A7E7-CB30C8E8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3D8A6-21BC-4300-A21C-B72D4CA5C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771C-E66C-47E6-8225-36CBF329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1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7AAE3-0A5A-4D11-8ED6-311494C19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CA8162-46EB-4F0E-9FA0-E2EF011D4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6249A5-A6E1-4CF1-9B5D-A480CF7C8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2718F-F384-45BF-96E9-1D7E22D7B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51F01-530B-4FED-82C3-93D38C5D7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44E61-FA47-44F8-9AA1-DFA09D7C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2A34B-8929-46B7-A52D-67F59CF0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32A80-E455-448D-803E-5358719ED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654EB-35E1-4220-BF97-64A165C4C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5157-C8D8-4232-9807-A7DFF44FF772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78311-4E82-4A32-9FFC-7B26489C2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5C780-D3E8-45F3-ABAB-732543499F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6C8B-E8B1-45FA-BA1C-A9D18229C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1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15E59DF-E479-4802-A98A-084176B8815C}"/>
              </a:ext>
            </a:extLst>
          </p:cNvPr>
          <p:cNvSpPr/>
          <p:nvPr/>
        </p:nvSpPr>
        <p:spPr>
          <a:xfrm>
            <a:off x="7213600" y="0"/>
            <a:ext cx="4978400" cy="6313714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2AB4B7-98FB-41B1-AF17-B24CFDA01E2A}"/>
              </a:ext>
            </a:extLst>
          </p:cNvPr>
          <p:cNvSpPr/>
          <p:nvPr/>
        </p:nvSpPr>
        <p:spPr>
          <a:xfrm>
            <a:off x="7213600" y="544285"/>
            <a:ext cx="4445000" cy="6313715"/>
          </a:xfrm>
          <a:prstGeom prst="rect">
            <a:avLst/>
          </a:prstGeom>
          <a:gradFill flip="none" rotWithShape="1">
            <a:gsLst>
              <a:gs pos="0">
                <a:srgbClr val="FFD586"/>
              </a:gs>
              <a:gs pos="100000">
                <a:srgbClr val="8A682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8BD92-84BD-4401-ADFC-729D41686528}"/>
              </a:ext>
            </a:extLst>
          </p:cNvPr>
          <p:cNvSpPr txBox="1">
            <a:spLocks/>
          </p:cNvSpPr>
          <p:nvPr/>
        </p:nvSpPr>
        <p:spPr>
          <a:xfrm>
            <a:off x="7707086" y="3888879"/>
            <a:ext cx="3458029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045603-2DAA-4D1C-97F4-D495AB35142A}"/>
              </a:ext>
            </a:extLst>
          </p:cNvPr>
          <p:cNvGrpSpPr/>
          <p:nvPr/>
        </p:nvGrpSpPr>
        <p:grpSpPr>
          <a:xfrm>
            <a:off x="7707086" y="1737280"/>
            <a:ext cx="1227137" cy="1227137"/>
            <a:chOff x="9161463" y="3609975"/>
            <a:chExt cx="360363" cy="360363"/>
          </a:xfrm>
          <a:solidFill>
            <a:schemeClr val="bg1"/>
          </a:solidFill>
        </p:grpSpPr>
        <p:sp>
          <p:nvSpPr>
            <p:cNvPr id="11" name="Freeform 1209">
              <a:extLst>
                <a:ext uri="{FF2B5EF4-FFF2-40B4-BE49-F238E27FC236}">
                  <a16:creationId xmlns:a16="http://schemas.microsoft.com/office/drawing/2014/main" id="{E9FE7028-1D50-410A-B8D1-1FAFEA9B3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3954463"/>
              <a:ext cx="360363" cy="15875"/>
            </a:xfrm>
            <a:custGeom>
              <a:avLst/>
              <a:gdLst>
                <a:gd name="T0" fmla="*/ 94 w 96"/>
                <a:gd name="T1" fmla="*/ 4 h 4"/>
                <a:gd name="T2" fmla="*/ 2 w 96"/>
                <a:gd name="T3" fmla="*/ 4 h 4"/>
                <a:gd name="T4" fmla="*/ 0 w 96"/>
                <a:gd name="T5" fmla="*/ 2 h 4"/>
                <a:gd name="T6" fmla="*/ 2 w 96"/>
                <a:gd name="T7" fmla="*/ 0 h 4"/>
                <a:gd name="T8" fmla="*/ 94 w 96"/>
                <a:gd name="T9" fmla="*/ 0 h 4"/>
                <a:gd name="T10" fmla="*/ 96 w 96"/>
                <a:gd name="T11" fmla="*/ 2 h 4"/>
                <a:gd name="T12" fmla="*/ 94 w 9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5" y="0"/>
                    <a:pt x="96" y="1"/>
                    <a:pt x="96" y="2"/>
                  </a:cubicBezTo>
                  <a:cubicBezTo>
                    <a:pt x="96" y="3"/>
                    <a:pt x="95" y="4"/>
                    <a:pt x="9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210">
              <a:extLst>
                <a:ext uri="{FF2B5EF4-FFF2-40B4-BE49-F238E27FC236}">
                  <a16:creationId xmlns:a16="http://schemas.microsoft.com/office/drawing/2014/main" id="{8BFEDBF6-1A32-43E7-A9EE-E7D5B52857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5750" y="3879850"/>
              <a:ext cx="60325" cy="90488"/>
            </a:xfrm>
            <a:custGeom>
              <a:avLst/>
              <a:gdLst>
                <a:gd name="T0" fmla="*/ 14 w 16"/>
                <a:gd name="T1" fmla="*/ 24 h 24"/>
                <a:gd name="T2" fmla="*/ 2 w 16"/>
                <a:gd name="T3" fmla="*/ 24 h 24"/>
                <a:gd name="T4" fmla="*/ 0 w 16"/>
                <a:gd name="T5" fmla="*/ 22 h 24"/>
                <a:gd name="T6" fmla="*/ 0 w 16"/>
                <a:gd name="T7" fmla="*/ 2 h 24"/>
                <a:gd name="T8" fmla="*/ 2 w 16"/>
                <a:gd name="T9" fmla="*/ 0 h 24"/>
                <a:gd name="T10" fmla="*/ 14 w 16"/>
                <a:gd name="T11" fmla="*/ 0 h 24"/>
                <a:gd name="T12" fmla="*/ 16 w 16"/>
                <a:gd name="T13" fmla="*/ 2 h 24"/>
                <a:gd name="T14" fmla="*/ 16 w 16"/>
                <a:gd name="T15" fmla="*/ 22 h 24"/>
                <a:gd name="T16" fmla="*/ 14 w 16"/>
                <a:gd name="T17" fmla="*/ 24 h 24"/>
                <a:gd name="T18" fmla="*/ 4 w 16"/>
                <a:gd name="T19" fmla="*/ 20 h 24"/>
                <a:gd name="T20" fmla="*/ 12 w 16"/>
                <a:gd name="T21" fmla="*/ 20 h 24"/>
                <a:gd name="T22" fmla="*/ 12 w 16"/>
                <a:gd name="T23" fmla="*/ 4 h 24"/>
                <a:gd name="T24" fmla="*/ 4 w 16"/>
                <a:gd name="T25" fmla="*/ 4 h 24"/>
                <a:gd name="T26" fmla="*/ 4 w 16"/>
                <a:gd name="T27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24">
                  <a:moveTo>
                    <a:pt x="14" y="24"/>
                  </a:moveTo>
                  <a:cubicBezTo>
                    <a:pt x="2" y="24"/>
                    <a:pt x="2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23"/>
                    <a:pt x="15" y="24"/>
                    <a:pt x="14" y="24"/>
                  </a:cubicBezTo>
                  <a:close/>
                  <a:moveTo>
                    <a:pt x="4" y="20"/>
                  </a:moveTo>
                  <a:cubicBezTo>
                    <a:pt x="12" y="20"/>
                    <a:pt x="12" y="20"/>
                    <a:pt x="12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1211">
              <a:extLst>
                <a:ext uri="{FF2B5EF4-FFF2-40B4-BE49-F238E27FC236}">
                  <a16:creationId xmlns:a16="http://schemas.microsoft.com/office/drawing/2014/main" id="{734F60EF-3856-4406-AA41-6282B99123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66238" y="3805238"/>
              <a:ext cx="60325" cy="165100"/>
            </a:xfrm>
            <a:custGeom>
              <a:avLst/>
              <a:gdLst>
                <a:gd name="T0" fmla="*/ 14 w 16"/>
                <a:gd name="T1" fmla="*/ 44 h 44"/>
                <a:gd name="T2" fmla="*/ 2 w 16"/>
                <a:gd name="T3" fmla="*/ 44 h 44"/>
                <a:gd name="T4" fmla="*/ 0 w 16"/>
                <a:gd name="T5" fmla="*/ 42 h 44"/>
                <a:gd name="T6" fmla="*/ 0 w 16"/>
                <a:gd name="T7" fmla="*/ 2 h 44"/>
                <a:gd name="T8" fmla="*/ 2 w 16"/>
                <a:gd name="T9" fmla="*/ 0 h 44"/>
                <a:gd name="T10" fmla="*/ 14 w 16"/>
                <a:gd name="T11" fmla="*/ 0 h 44"/>
                <a:gd name="T12" fmla="*/ 16 w 16"/>
                <a:gd name="T13" fmla="*/ 2 h 44"/>
                <a:gd name="T14" fmla="*/ 16 w 16"/>
                <a:gd name="T15" fmla="*/ 42 h 44"/>
                <a:gd name="T16" fmla="*/ 14 w 16"/>
                <a:gd name="T17" fmla="*/ 44 h 44"/>
                <a:gd name="T18" fmla="*/ 4 w 16"/>
                <a:gd name="T19" fmla="*/ 40 h 44"/>
                <a:gd name="T20" fmla="*/ 12 w 16"/>
                <a:gd name="T21" fmla="*/ 40 h 44"/>
                <a:gd name="T22" fmla="*/ 12 w 16"/>
                <a:gd name="T23" fmla="*/ 4 h 44"/>
                <a:gd name="T24" fmla="*/ 4 w 16"/>
                <a:gd name="T25" fmla="*/ 4 h 44"/>
                <a:gd name="T26" fmla="*/ 4 w 16"/>
                <a:gd name="T2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44">
                  <a:moveTo>
                    <a:pt x="14" y="44"/>
                  </a:moveTo>
                  <a:cubicBezTo>
                    <a:pt x="2" y="44"/>
                    <a:pt x="2" y="44"/>
                    <a:pt x="2" y="44"/>
                  </a:cubicBezTo>
                  <a:cubicBezTo>
                    <a:pt x="1" y="44"/>
                    <a:pt x="0" y="43"/>
                    <a:pt x="0" y="4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3"/>
                    <a:pt x="15" y="44"/>
                    <a:pt x="14" y="44"/>
                  </a:cubicBezTo>
                  <a:close/>
                  <a:moveTo>
                    <a:pt x="4" y="40"/>
                  </a:moveTo>
                  <a:cubicBezTo>
                    <a:pt x="12" y="40"/>
                    <a:pt x="12" y="40"/>
                    <a:pt x="12" y="4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212">
              <a:extLst>
                <a:ext uri="{FF2B5EF4-FFF2-40B4-BE49-F238E27FC236}">
                  <a16:creationId xmlns:a16="http://schemas.microsoft.com/office/drawing/2014/main" id="{5C167C88-8E19-4EF0-98FF-32A84C3FFD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56725" y="3835400"/>
              <a:ext cx="60325" cy="134938"/>
            </a:xfrm>
            <a:custGeom>
              <a:avLst/>
              <a:gdLst>
                <a:gd name="T0" fmla="*/ 14 w 16"/>
                <a:gd name="T1" fmla="*/ 36 h 36"/>
                <a:gd name="T2" fmla="*/ 2 w 16"/>
                <a:gd name="T3" fmla="*/ 36 h 36"/>
                <a:gd name="T4" fmla="*/ 0 w 16"/>
                <a:gd name="T5" fmla="*/ 34 h 36"/>
                <a:gd name="T6" fmla="*/ 0 w 16"/>
                <a:gd name="T7" fmla="*/ 2 h 36"/>
                <a:gd name="T8" fmla="*/ 2 w 16"/>
                <a:gd name="T9" fmla="*/ 0 h 36"/>
                <a:gd name="T10" fmla="*/ 14 w 16"/>
                <a:gd name="T11" fmla="*/ 0 h 36"/>
                <a:gd name="T12" fmla="*/ 16 w 16"/>
                <a:gd name="T13" fmla="*/ 2 h 36"/>
                <a:gd name="T14" fmla="*/ 16 w 16"/>
                <a:gd name="T15" fmla="*/ 34 h 36"/>
                <a:gd name="T16" fmla="*/ 14 w 16"/>
                <a:gd name="T17" fmla="*/ 36 h 36"/>
                <a:gd name="T18" fmla="*/ 4 w 16"/>
                <a:gd name="T19" fmla="*/ 32 h 36"/>
                <a:gd name="T20" fmla="*/ 12 w 16"/>
                <a:gd name="T21" fmla="*/ 32 h 36"/>
                <a:gd name="T22" fmla="*/ 12 w 16"/>
                <a:gd name="T23" fmla="*/ 4 h 36"/>
                <a:gd name="T24" fmla="*/ 4 w 16"/>
                <a:gd name="T25" fmla="*/ 4 h 36"/>
                <a:gd name="T26" fmla="*/ 4 w 16"/>
                <a:gd name="T27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6">
                  <a:moveTo>
                    <a:pt x="14" y="36"/>
                  </a:moveTo>
                  <a:cubicBezTo>
                    <a:pt x="2" y="36"/>
                    <a:pt x="2" y="36"/>
                    <a:pt x="2" y="36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5"/>
                    <a:pt x="15" y="36"/>
                    <a:pt x="14" y="36"/>
                  </a:cubicBezTo>
                  <a:close/>
                  <a:moveTo>
                    <a:pt x="4" y="32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213">
              <a:extLst>
                <a:ext uri="{FF2B5EF4-FFF2-40B4-BE49-F238E27FC236}">
                  <a16:creationId xmlns:a16="http://schemas.microsoft.com/office/drawing/2014/main" id="{7EF9FD46-519B-4362-8E50-60260B675C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7213" y="3729038"/>
              <a:ext cx="60325" cy="241300"/>
            </a:xfrm>
            <a:custGeom>
              <a:avLst/>
              <a:gdLst>
                <a:gd name="T0" fmla="*/ 14 w 16"/>
                <a:gd name="T1" fmla="*/ 64 h 64"/>
                <a:gd name="T2" fmla="*/ 2 w 16"/>
                <a:gd name="T3" fmla="*/ 64 h 64"/>
                <a:gd name="T4" fmla="*/ 0 w 16"/>
                <a:gd name="T5" fmla="*/ 62 h 64"/>
                <a:gd name="T6" fmla="*/ 0 w 16"/>
                <a:gd name="T7" fmla="*/ 2 h 64"/>
                <a:gd name="T8" fmla="*/ 2 w 16"/>
                <a:gd name="T9" fmla="*/ 0 h 64"/>
                <a:gd name="T10" fmla="*/ 14 w 16"/>
                <a:gd name="T11" fmla="*/ 0 h 64"/>
                <a:gd name="T12" fmla="*/ 16 w 16"/>
                <a:gd name="T13" fmla="*/ 2 h 64"/>
                <a:gd name="T14" fmla="*/ 16 w 16"/>
                <a:gd name="T15" fmla="*/ 62 h 64"/>
                <a:gd name="T16" fmla="*/ 14 w 16"/>
                <a:gd name="T17" fmla="*/ 64 h 64"/>
                <a:gd name="T18" fmla="*/ 4 w 16"/>
                <a:gd name="T19" fmla="*/ 60 h 64"/>
                <a:gd name="T20" fmla="*/ 12 w 16"/>
                <a:gd name="T21" fmla="*/ 60 h 64"/>
                <a:gd name="T22" fmla="*/ 12 w 16"/>
                <a:gd name="T23" fmla="*/ 4 h 64"/>
                <a:gd name="T24" fmla="*/ 4 w 16"/>
                <a:gd name="T25" fmla="*/ 4 h 64"/>
                <a:gd name="T26" fmla="*/ 4 w 16"/>
                <a:gd name="T2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64">
                  <a:moveTo>
                    <a:pt x="14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1" y="64"/>
                    <a:pt x="0" y="63"/>
                    <a:pt x="0" y="6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6" y="63"/>
                    <a:pt x="15" y="64"/>
                    <a:pt x="14" y="64"/>
                  </a:cubicBezTo>
                  <a:close/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214">
              <a:extLst>
                <a:ext uri="{FF2B5EF4-FFF2-40B4-BE49-F238E27FC236}">
                  <a16:creationId xmlns:a16="http://schemas.microsoft.com/office/drawing/2014/main" id="{C4442DBF-28D3-4C53-992E-932FFCEFC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83688" y="3759200"/>
              <a:ext cx="46038" cy="46038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215">
              <a:extLst>
                <a:ext uri="{FF2B5EF4-FFF2-40B4-BE49-F238E27FC236}">
                  <a16:creationId xmlns:a16="http://schemas.microsoft.com/office/drawing/2014/main" id="{52562790-20FD-41C3-B86D-7F8A3D18DD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74175" y="3684588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216">
              <a:extLst>
                <a:ext uri="{FF2B5EF4-FFF2-40B4-BE49-F238E27FC236}">
                  <a16:creationId xmlns:a16="http://schemas.microsoft.com/office/drawing/2014/main" id="{430674DA-6534-4BE5-AFFF-F655E1907F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64663" y="3714750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217">
              <a:extLst>
                <a:ext uri="{FF2B5EF4-FFF2-40B4-BE49-F238E27FC236}">
                  <a16:creationId xmlns:a16="http://schemas.microsoft.com/office/drawing/2014/main" id="{62558D24-05F5-4962-BDDC-4B8AFB7E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3563" y="3609975"/>
              <a:ext cx="46038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218">
              <a:extLst>
                <a:ext uri="{FF2B5EF4-FFF2-40B4-BE49-F238E27FC236}">
                  <a16:creationId xmlns:a16="http://schemas.microsoft.com/office/drawing/2014/main" id="{35E97017-34F4-4BB0-A863-E7D98D040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0675" y="3706813"/>
              <a:ext cx="82550" cy="71438"/>
            </a:xfrm>
            <a:custGeom>
              <a:avLst/>
              <a:gdLst>
                <a:gd name="T0" fmla="*/ 2 w 22"/>
                <a:gd name="T1" fmla="*/ 19 h 19"/>
                <a:gd name="T2" fmla="*/ 1 w 22"/>
                <a:gd name="T3" fmla="*/ 19 h 19"/>
                <a:gd name="T4" fmla="*/ 1 w 22"/>
                <a:gd name="T5" fmla="*/ 16 h 19"/>
                <a:gd name="T6" fmla="*/ 19 w 22"/>
                <a:gd name="T7" fmla="*/ 1 h 19"/>
                <a:gd name="T8" fmla="*/ 21 w 22"/>
                <a:gd name="T9" fmla="*/ 1 h 19"/>
                <a:gd name="T10" fmla="*/ 21 w 22"/>
                <a:gd name="T11" fmla="*/ 4 h 19"/>
                <a:gd name="T12" fmla="*/ 3 w 22"/>
                <a:gd name="T13" fmla="*/ 19 h 19"/>
                <a:gd name="T14" fmla="*/ 2 w 22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9">
                  <a:moveTo>
                    <a:pt x="2" y="19"/>
                  </a:moveTo>
                  <a:cubicBezTo>
                    <a:pt x="2" y="19"/>
                    <a:pt x="1" y="19"/>
                    <a:pt x="1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1" y="0"/>
                    <a:pt x="21" y="1"/>
                  </a:cubicBezTo>
                  <a:cubicBezTo>
                    <a:pt x="22" y="2"/>
                    <a:pt x="22" y="3"/>
                    <a:pt x="21" y="4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219">
              <a:extLst>
                <a:ext uri="{FF2B5EF4-FFF2-40B4-BE49-F238E27FC236}">
                  <a16:creationId xmlns:a16="http://schemas.microsoft.com/office/drawing/2014/main" id="{A0680866-EB5A-4B53-9AF5-A63B59F5B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4338" y="3703638"/>
              <a:ext cx="79375" cy="38100"/>
            </a:xfrm>
            <a:custGeom>
              <a:avLst/>
              <a:gdLst>
                <a:gd name="T0" fmla="*/ 18 w 21"/>
                <a:gd name="T1" fmla="*/ 10 h 10"/>
                <a:gd name="T2" fmla="*/ 18 w 21"/>
                <a:gd name="T3" fmla="*/ 10 h 10"/>
                <a:gd name="T4" fmla="*/ 1 w 21"/>
                <a:gd name="T5" fmla="*/ 4 h 10"/>
                <a:gd name="T6" fmla="*/ 0 w 21"/>
                <a:gd name="T7" fmla="*/ 2 h 10"/>
                <a:gd name="T8" fmla="*/ 2 w 21"/>
                <a:gd name="T9" fmla="*/ 0 h 10"/>
                <a:gd name="T10" fmla="*/ 19 w 21"/>
                <a:gd name="T11" fmla="*/ 6 h 10"/>
                <a:gd name="T12" fmla="*/ 20 w 21"/>
                <a:gd name="T13" fmla="*/ 8 h 10"/>
                <a:gd name="T14" fmla="*/ 18 w 2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">
                  <a:moveTo>
                    <a:pt x="18" y="1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6"/>
                    <a:pt x="21" y="7"/>
                    <a:pt x="20" y="8"/>
                  </a:cubicBezTo>
                  <a:cubicBezTo>
                    <a:pt x="20" y="9"/>
                    <a:pt x="19" y="10"/>
                    <a:pt x="1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220">
              <a:extLst>
                <a:ext uri="{FF2B5EF4-FFF2-40B4-BE49-F238E27FC236}">
                  <a16:creationId xmlns:a16="http://schemas.microsoft.com/office/drawing/2014/main" id="{26BFEAFE-3FF3-45D6-955F-3E045AAD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6888" y="3635375"/>
              <a:ext cx="90488" cy="98425"/>
            </a:xfrm>
            <a:custGeom>
              <a:avLst/>
              <a:gdLst>
                <a:gd name="T0" fmla="*/ 3 w 24"/>
                <a:gd name="T1" fmla="*/ 26 h 26"/>
                <a:gd name="T2" fmla="*/ 1 w 24"/>
                <a:gd name="T3" fmla="*/ 25 h 26"/>
                <a:gd name="T4" fmla="*/ 1 w 24"/>
                <a:gd name="T5" fmla="*/ 23 h 26"/>
                <a:gd name="T6" fmla="*/ 20 w 24"/>
                <a:gd name="T7" fmla="*/ 1 h 26"/>
                <a:gd name="T8" fmla="*/ 23 w 24"/>
                <a:gd name="T9" fmla="*/ 1 h 26"/>
                <a:gd name="T10" fmla="*/ 23 w 24"/>
                <a:gd name="T11" fmla="*/ 3 h 26"/>
                <a:gd name="T12" fmla="*/ 4 w 24"/>
                <a:gd name="T13" fmla="*/ 25 h 26"/>
                <a:gd name="T14" fmla="*/ 3 w 2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6">
                  <a:moveTo>
                    <a:pt x="3" y="26"/>
                  </a:moveTo>
                  <a:cubicBezTo>
                    <a:pt x="2" y="26"/>
                    <a:pt x="2" y="26"/>
                    <a:pt x="1" y="25"/>
                  </a:cubicBezTo>
                  <a:cubicBezTo>
                    <a:pt x="0" y="25"/>
                    <a:pt x="0" y="23"/>
                    <a:pt x="1" y="2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4" y="1"/>
                    <a:pt x="24" y="2"/>
                    <a:pt x="23" y="3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57C7511-44C8-430E-846D-3E84B5363962}"/>
              </a:ext>
            </a:extLst>
          </p:cNvPr>
          <p:cNvCxnSpPr>
            <a:cxnSpLocks/>
          </p:cNvCxnSpPr>
          <p:nvPr/>
        </p:nvCxnSpPr>
        <p:spPr>
          <a:xfrm>
            <a:off x="0" y="5420452"/>
            <a:ext cx="13271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62525A-5827-48F3-A754-7AB3BC8B0C12}"/>
              </a:ext>
            </a:extLst>
          </p:cNvPr>
          <p:cNvCxnSpPr>
            <a:cxnSpLocks/>
          </p:cNvCxnSpPr>
          <p:nvPr/>
        </p:nvCxnSpPr>
        <p:spPr>
          <a:xfrm>
            <a:off x="2641600" y="5420452"/>
            <a:ext cx="49212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5E5257B-B65C-42A0-817B-AF2428A67275}"/>
              </a:ext>
            </a:extLst>
          </p:cNvPr>
          <p:cNvCxnSpPr>
            <a:cxnSpLocks/>
          </p:cNvCxnSpPr>
          <p:nvPr/>
        </p:nvCxnSpPr>
        <p:spPr>
          <a:xfrm>
            <a:off x="7700322" y="3156857"/>
            <a:ext cx="3677920" cy="0"/>
          </a:xfrm>
          <a:prstGeom prst="line">
            <a:avLst/>
          </a:prstGeom>
          <a:ln w="47625" cap="rnd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A591055-3FAD-4F31-A0AF-9E3742238C42}"/>
              </a:ext>
            </a:extLst>
          </p:cNvPr>
          <p:cNvSpPr/>
          <p:nvPr/>
        </p:nvSpPr>
        <p:spPr>
          <a:xfrm>
            <a:off x="0" y="6313714"/>
            <a:ext cx="533400" cy="544286"/>
          </a:xfrm>
          <a:prstGeom prst="rect">
            <a:avLst/>
          </a:prstGeom>
          <a:gradFill flip="none" rotWithShape="1">
            <a:gsLst>
              <a:gs pos="0">
                <a:srgbClr val="0DFFE2"/>
              </a:gs>
              <a:gs pos="100000">
                <a:srgbClr val="0ACCB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Open Data 500: Canada">
            <a:extLst>
              <a:ext uri="{FF2B5EF4-FFF2-40B4-BE49-F238E27FC236}">
                <a16:creationId xmlns:a16="http://schemas.microsoft.com/office/drawing/2014/main" id="{98EDA12F-1C35-409D-8A7E-DB6B5DA7F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4" y="2245433"/>
            <a:ext cx="6332709" cy="342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B36C8-EC23-405C-88C9-0B8F1F54C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6693"/>
            <a:ext cx="6662566" cy="13573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31BC2D-EB66-4E2A-9E8C-29F5A0059343}"/>
              </a:ext>
            </a:extLst>
          </p:cNvPr>
          <p:cNvSpPr/>
          <p:nvPr/>
        </p:nvSpPr>
        <p:spPr>
          <a:xfrm>
            <a:off x="7475348" y="4429505"/>
            <a:ext cx="37978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1600" b="1" dirty="0">
                <a:solidFill>
                  <a:srgbClr val="FFFFFF"/>
                </a:solidFill>
                <a:latin typeface="Segoe UI" panose="020B0502040204020203" pitchFamily="34" charset="0"/>
              </a:rPr>
              <a:t>الشكاوى على المنشآت الصحية الخاصة وكادرها الطبي</a:t>
            </a:r>
            <a:br>
              <a:rPr lang="ar-AE" sz="1600" b="1" dirty="0">
                <a:solidFill>
                  <a:srgbClr val="FFFFFF"/>
                </a:solidFill>
                <a:latin typeface="Segoe UI" panose="020B0502040204020203" pitchFamily="34" charset="0"/>
              </a:rPr>
            </a:br>
            <a:r>
              <a:rPr lang="en-US" sz="1600" b="1" dirty="0">
                <a:solidFill>
                  <a:srgbClr val="FFFFFF"/>
                </a:solidFill>
                <a:latin typeface="Segoe UI" panose="020B0502040204020203" pitchFamily="34" charset="0"/>
              </a:rPr>
              <a:t>Complaints about private health </a:t>
            </a:r>
            <a:endParaRPr lang="ar-AE" sz="1600" b="1" dirty="0">
              <a:solidFill>
                <a:srgbClr val="FFFFFF"/>
              </a:solidFill>
              <a:latin typeface="Segoe UI" panose="020B0502040204020203" pitchFamily="34" charset="0"/>
            </a:endParaRPr>
          </a:p>
          <a:p>
            <a:pPr algn="ctr"/>
            <a:r>
              <a:rPr lang="en-US" sz="1600" b="1" dirty="0">
                <a:solidFill>
                  <a:srgbClr val="FFFFFF"/>
                </a:solidFill>
                <a:latin typeface="Segoe UI" panose="020B0502040204020203" pitchFamily="34" charset="0"/>
              </a:rPr>
              <a:t>facilities and their medical staff</a:t>
            </a:r>
            <a:r>
              <a:rPr lang="en-US" sz="1600" dirty="0"/>
              <a:t> </a:t>
            </a:r>
            <a:endParaRPr lang="en-US" sz="16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E7232A8-A92D-458F-A476-1F4C4745C9AE}"/>
              </a:ext>
            </a:extLst>
          </p:cNvPr>
          <p:cNvSpPr/>
          <p:nvPr/>
        </p:nvSpPr>
        <p:spPr>
          <a:xfrm>
            <a:off x="9250605" y="2656280"/>
            <a:ext cx="1615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Service Name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2FA4F6-E83B-4CBA-888D-3BF33C7DB055}"/>
              </a:ext>
            </a:extLst>
          </p:cNvPr>
          <p:cNvSpPr/>
          <p:nvPr/>
        </p:nvSpPr>
        <p:spPr>
          <a:xfrm>
            <a:off x="7983503" y="6123404"/>
            <a:ext cx="2781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2021 ( Q1, Q2, Q3,Q4 )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CDBB13C-B078-4B63-AF0B-ED425C256C33}"/>
              </a:ext>
            </a:extLst>
          </p:cNvPr>
          <p:cNvSpPr/>
          <p:nvPr/>
        </p:nvSpPr>
        <p:spPr>
          <a:xfrm>
            <a:off x="-16929" y="6324247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V-1</a:t>
            </a:r>
          </a:p>
        </p:txBody>
      </p:sp>
    </p:spTree>
    <p:extLst>
      <p:ext uri="{BB962C8B-B14F-4D97-AF65-F5344CB8AC3E}">
        <p14:creationId xmlns:p14="http://schemas.microsoft.com/office/powerpoint/2010/main" val="113883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1FD3F0B0-1FEE-4BF8-BCA6-3C628350B71A}"/>
              </a:ext>
            </a:extLst>
          </p:cNvPr>
          <p:cNvSpPr/>
          <p:nvPr/>
        </p:nvSpPr>
        <p:spPr>
          <a:xfrm>
            <a:off x="26538" y="3946887"/>
            <a:ext cx="12192000" cy="2994531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0">
                <a:srgbClr val="152839"/>
              </a:gs>
              <a:gs pos="100000">
                <a:srgbClr val="152839">
                  <a:alpha val="8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884C049D-A5E3-4972-AFD9-1C8D36DEEC99}"/>
              </a:ext>
            </a:extLst>
          </p:cNvPr>
          <p:cNvGrpSpPr/>
          <p:nvPr/>
        </p:nvGrpSpPr>
        <p:grpSpPr>
          <a:xfrm>
            <a:off x="1515986" y="4167467"/>
            <a:ext cx="9034318" cy="1402047"/>
            <a:chOff x="2734605" y="4210820"/>
            <a:chExt cx="9034318" cy="1402047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A1F01275-5CFA-4809-9B78-99512C8CCA98}"/>
                </a:ext>
              </a:extLst>
            </p:cNvPr>
            <p:cNvSpPr/>
            <p:nvPr/>
          </p:nvSpPr>
          <p:spPr>
            <a:xfrm>
              <a:off x="2752203" y="4273160"/>
              <a:ext cx="159851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نسب الاستخدام الالكترونية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715E6D6-DA16-4D69-B017-7B47D275AFF2}"/>
                </a:ext>
              </a:extLst>
            </p:cNvPr>
            <p:cNvSpPr/>
            <p:nvPr/>
          </p:nvSpPr>
          <p:spPr>
            <a:xfrm>
              <a:off x="2734605" y="4851454"/>
              <a:ext cx="13420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Percentage of 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Usage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BC74EE8-D183-4415-9930-F32FA96B0E28}"/>
                </a:ext>
              </a:extLst>
            </p:cNvPr>
            <p:cNvSpPr/>
            <p:nvPr/>
          </p:nvSpPr>
          <p:spPr>
            <a:xfrm>
              <a:off x="4638369" y="4210820"/>
              <a:ext cx="13997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إجمالي عدد المعاملات </a:t>
              </a:r>
            </a:p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(حتى الربع الثالث 2021)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5FE16B18-0CB7-4145-B10D-7E9D9740159C}"/>
                </a:ext>
              </a:extLst>
            </p:cNvPr>
            <p:cNvSpPr/>
            <p:nvPr/>
          </p:nvSpPr>
          <p:spPr>
            <a:xfrm>
              <a:off x="4731216" y="4874203"/>
              <a:ext cx="1119216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Total Number of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Transactions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(2021) 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3D69B640-BB51-4A62-9788-96ED90B090C1}"/>
                </a:ext>
              </a:extLst>
            </p:cNvPr>
            <p:cNvSpPr/>
            <p:nvPr/>
          </p:nvSpPr>
          <p:spPr>
            <a:xfrm>
              <a:off x="6412250" y="4999366"/>
              <a:ext cx="18603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Smart channels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2F4269C-8B96-4F11-B8A1-D187E64BE257}"/>
                </a:ext>
              </a:extLst>
            </p:cNvPr>
            <p:cNvSpPr/>
            <p:nvPr/>
          </p:nvSpPr>
          <p:spPr>
            <a:xfrm>
              <a:off x="6587344" y="4210820"/>
              <a:ext cx="151014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</a:t>
              </a:r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ذكية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endParaRPr lang="ar-AE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2ACB678C-9C20-4878-B77C-18D004422B10}"/>
                </a:ext>
              </a:extLst>
            </p:cNvPr>
            <p:cNvSpPr/>
            <p:nvPr/>
          </p:nvSpPr>
          <p:spPr>
            <a:xfrm>
              <a:off x="8587151" y="4220928"/>
              <a:ext cx="145745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الإلكترونية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F172A5CD-D431-468D-81AA-2D37D112A518}"/>
                </a:ext>
              </a:extLst>
            </p:cNvPr>
            <p:cNvSpPr/>
            <p:nvPr/>
          </p:nvSpPr>
          <p:spPr>
            <a:xfrm>
              <a:off x="8641323" y="4907187"/>
              <a:ext cx="137209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Transaction’s Count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922C353-E294-4BE2-AB39-F4B018EDC62E}"/>
                </a:ext>
              </a:extLst>
            </p:cNvPr>
            <p:cNvSpPr/>
            <p:nvPr/>
          </p:nvSpPr>
          <p:spPr>
            <a:xfrm>
              <a:off x="10444934" y="4986757"/>
              <a:ext cx="127310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Offline Transaction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Count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9DB7062-9B60-4985-A6E0-E4E9054E513A}"/>
                </a:ext>
              </a:extLst>
            </p:cNvPr>
            <p:cNvSpPr/>
            <p:nvPr/>
          </p:nvSpPr>
          <p:spPr>
            <a:xfrm>
              <a:off x="10494215" y="4222982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عدد المعاملات اليدوية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4A891F8D-0600-4D74-AE57-46072F276E87}"/>
              </a:ext>
            </a:extLst>
          </p:cNvPr>
          <p:cNvGrpSpPr/>
          <p:nvPr/>
        </p:nvGrpSpPr>
        <p:grpSpPr>
          <a:xfrm>
            <a:off x="0" y="631261"/>
            <a:ext cx="12192000" cy="3302052"/>
            <a:chOff x="0" y="631261"/>
            <a:chExt cx="12192000" cy="3302052"/>
          </a:xfrm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B14B8551-8E93-41E3-BBC3-0813813C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655" y="1845513"/>
              <a:ext cx="3113372" cy="20877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2DCDB87-F21D-413A-9B5B-057EBDA85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7325" y="1663742"/>
              <a:ext cx="3113372" cy="2269570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68D00B3-FE98-4B9E-B418-92C6A03D9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7659" y="2637617"/>
              <a:ext cx="3113372" cy="1295695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DE6E687-B827-4160-BFC1-06572998F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321" y="2150681"/>
              <a:ext cx="3113372" cy="1782632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D96F13-C634-4B0E-9FD0-1189E9247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986" y="2768436"/>
              <a:ext cx="3113372" cy="1164877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2A015BD-F1AB-47B3-BBC4-49D34BB33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990" y="1159713"/>
              <a:ext cx="3113372" cy="27735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2E86A">
                    <a:alpha val="55000"/>
                  </a:srgbClr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grpSp>
          <p:nvGrpSpPr>
            <p:cNvPr id="10" name="Graphic 76">
              <a:extLst>
                <a:ext uri="{FF2B5EF4-FFF2-40B4-BE49-F238E27FC236}">
                  <a16:creationId xmlns:a16="http://schemas.microsoft.com/office/drawing/2014/main" id="{D8051138-8266-444B-83C9-45687F76C538}"/>
                </a:ext>
              </a:extLst>
            </p:cNvPr>
            <p:cNvGrpSpPr/>
            <p:nvPr/>
          </p:nvGrpSpPr>
          <p:grpSpPr>
            <a:xfrm>
              <a:off x="5290536" y="1294982"/>
              <a:ext cx="364455" cy="354751"/>
              <a:chOff x="5171335" y="2058360"/>
              <a:chExt cx="329584" cy="320810"/>
            </a:xfrm>
            <a:noFill/>
          </p:grpSpPr>
          <p:grpSp>
            <p:nvGrpSpPr>
              <p:cNvPr id="134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14006D20-111B-4044-ACE7-3B2286F50DAC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D7944183-782D-456A-90C3-5D18DD81E11B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748B2052-2988-42C4-B7F1-BED6853951AF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D90D2EB8-72D3-467C-8C56-2F780232A33E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DDADF892-2FFC-4AFC-8015-44C3D7D4BBC1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38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93DAB2BF-1053-4975-8E2B-E385D85E3166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29253A51-52CB-44D0-B156-82C3E41E19EF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A0F9F0AA-118C-4F3E-95C4-F155CD8D4FC1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1" name="Graphic 75">
              <a:extLst>
                <a:ext uri="{FF2B5EF4-FFF2-40B4-BE49-F238E27FC236}">
                  <a16:creationId xmlns:a16="http://schemas.microsoft.com/office/drawing/2014/main" id="{F16DF7D3-1623-42E5-AB96-1ECBB1A56CAA}"/>
                </a:ext>
              </a:extLst>
            </p:cNvPr>
            <p:cNvGrpSpPr/>
            <p:nvPr/>
          </p:nvGrpSpPr>
          <p:grpSpPr>
            <a:xfrm>
              <a:off x="4090144" y="1635201"/>
              <a:ext cx="365724" cy="365725"/>
              <a:chOff x="3971001" y="2437697"/>
              <a:chExt cx="330734" cy="330734"/>
            </a:xfrm>
            <a:noFill/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5F8AE8FF-17C2-4942-9094-C5AADCD895BB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9D2CF694-BC32-424E-94E3-94612F82035F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29" name="Graphic 75">
                <a:extLst>
                  <a:ext uri="{FF2B5EF4-FFF2-40B4-BE49-F238E27FC236}">
                    <a16:creationId xmlns:a16="http://schemas.microsoft.com/office/drawing/2014/main" id="{F16DF7D3-1623-42E5-AB96-1ECBB1A56CAA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11E9A1BD-8256-480F-8BF2-C6F086C7725C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22857AAA-981B-4AD9-B3C8-13D202C645E3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1FFB7C66-E3D3-4F08-B7EB-6387F175AC44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CA7C698D-2086-4AD1-8552-E791A4E7C41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</p:grpSp>
        <p:grpSp>
          <p:nvGrpSpPr>
            <p:cNvPr id="12" name="Graphic 74">
              <a:extLst>
                <a:ext uri="{FF2B5EF4-FFF2-40B4-BE49-F238E27FC236}">
                  <a16:creationId xmlns:a16="http://schemas.microsoft.com/office/drawing/2014/main" id="{5C89251B-CF97-46BF-BA3A-B81831A5035B}"/>
                </a:ext>
              </a:extLst>
            </p:cNvPr>
            <p:cNvGrpSpPr/>
            <p:nvPr/>
          </p:nvGrpSpPr>
          <p:grpSpPr>
            <a:xfrm>
              <a:off x="2892450" y="2221912"/>
              <a:ext cx="365724" cy="365884"/>
              <a:chOff x="2716157" y="3067349"/>
              <a:chExt cx="330734" cy="330878"/>
            </a:xfrm>
            <a:noFill/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D5E38FCF-D979-4B98-97F0-C93E0A7645A0}"/>
                  </a:ext>
                </a:extLst>
              </p:cNvPr>
              <p:cNvSpPr/>
              <p:nvPr/>
            </p:nvSpPr>
            <p:spPr>
              <a:xfrm>
                <a:off x="2716157" y="3067349"/>
                <a:ext cx="330734" cy="330878"/>
              </a:xfrm>
              <a:custGeom>
                <a:avLst/>
                <a:gdLst>
                  <a:gd name="connsiteX0" fmla="*/ 284000 w 330734"/>
                  <a:gd name="connsiteY0" fmla="*/ 186937 h 330878"/>
                  <a:gd name="connsiteX1" fmla="*/ 330734 w 330734"/>
                  <a:gd name="connsiteY1" fmla="*/ 186937 h 330878"/>
                  <a:gd name="connsiteX2" fmla="*/ 330734 w 330734"/>
                  <a:gd name="connsiteY2" fmla="*/ 143798 h 330878"/>
                  <a:gd name="connsiteX3" fmla="*/ 284000 w 330734"/>
                  <a:gd name="connsiteY3" fmla="*/ 143798 h 330878"/>
                  <a:gd name="connsiteX4" fmla="*/ 269620 w 330734"/>
                  <a:gd name="connsiteY4" fmla="*/ 101809 h 330878"/>
                  <a:gd name="connsiteX5" fmla="*/ 302694 w 330734"/>
                  <a:gd name="connsiteY5" fmla="*/ 68735 h 330878"/>
                  <a:gd name="connsiteX6" fmla="*/ 261999 w 330734"/>
                  <a:gd name="connsiteY6" fmla="*/ 28041 h 330878"/>
                  <a:gd name="connsiteX7" fmla="*/ 228926 w 330734"/>
                  <a:gd name="connsiteY7" fmla="*/ 61114 h 330878"/>
                  <a:gd name="connsiteX8" fmla="*/ 186937 w 330734"/>
                  <a:gd name="connsiteY8" fmla="*/ 46734 h 330878"/>
                  <a:gd name="connsiteX9" fmla="*/ 186937 w 330734"/>
                  <a:gd name="connsiteY9" fmla="*/ 0 h 330878"/>
                  <a:gd name="connsiteX10" fmla="*/ 143798 w 330734"/>
                  <a:gd name="connsiteY10" fmla="*/ 0 h 330878"/>
                  <a:gd name="connsiteX11" fmla="*/ 143798 w 330734"/>
                  <a:gd name="connsiteY11" fmla="*/ 46734 h 330878"/>
                  <a:gd name="connsiteX12" fmla="*/ 101809 w 330734"/>
                  <a:gd name="connsiteY12" fmla="*/ 61114 h 330878"/>
                  <a:gd name="connsiteX13" fmla="*/ 68735 w 330734"/>
                  <a:gd name="connsiteY13" fmla="*/ 28041 h 330878"/>
                  <a:gd name="connsiteX14" fmla="*/ 28041 w 330734"/>
                  <a:gd name="connsiteY14" fmla="*/ 68735 h 330878"/>
                  <a:gd name="connsiteX15" fmla="*/ 61114 w 330734"/>
                  <a:gd name="connsiteY15" fmla="*/ 101809 h 330878"/>
                  <a:gd name="connsiteX16" fmla="*/ 46734 w 330734"/>
                  <a:gd name="connsiteY16" fmla="*/ 143798 h 330878"/>
                  <a:gd name="connsiteX17" fmla="*/ 0 w 330734"/>
                  <a:gd name="connsiteY17" fmla="*/ 143798 h 330878"/>
                  <a:gd name="connsiteX18" fmla="*/ 0 w 330734"/>
                  <a:gd name="connsiteY18" fmla="*/ 186937 h 330878"/>
                  <a:gd name="connsiteX19" fmla="*/ 46734 w 330734"/>
                  <a:gd name="connsiteY19" fmla="*/ 186937 h 330878"/>
                  <a:gd name="connsiteX20" fmla="*/ 61114 w 330734"/>
                  <a:gd name="connsiteY20" fmla="*/ 228926 h 330878"/>
                  <a:gd name="connsiteX21" fmla="*/ 28041 w 330734"/>
                  <a:gd name="connsiteY21" fmla="*/ 261999 h 330878"/>
                  <a:gd name="connsiteX22" fmla="*/ 68735 w 330734"/>
                  <a:gd name="connsiteY22" fmla="*/ 302694 h 330878"/>
                  <a:gd name="connsiteX23" fmla="*/ 101809 w 330734"/>
                  <a:gd name="connsiteY23" fmla="*/ 269620 h 330878"/>
                  <a:gd name="connsiteX24" fmla="*/ 143798 w 330734"/>
                  <a:gd name="connsiteY24" fmla="*/ 284144 h 330878"/>
                  <a:gd name="connsiteX25" fmla="*/ 143798 w 330734"/>
                  <a:gd name="connsiteY25" fmla="*/ 330878 h 330878"/>
                  <a:gd name="connsiteX26" fmla="*/ 186937 w 330734"/>
                  <a:gd name="connsiteY26" fmla="*/ 330878 h 330878"/>
                  <a:gd name="connsiteX27" fmla="*/ 186937 w 330734"/>
                  <a:gd name="connsiteY27" fmla="*/ 284144 h 330878"/>
                  <a:gd name="connsiteX28" fmla="*/ 228926 w 330734"/>
                  <a:gd name="connsiteY28" fmla="*/ 269764 h 330878"/>
                  <a:gd name="connsiteX29" fmla="*/ 261999 w 330734"/>
                  <a:gd name="connsiteY29" fmla="*/ 302838 h 330878"/>
                  <a:gd name="connsiteX30" fmla="*/ 302694 w 330734"/>
                  <a:gd name="connsiteY30" fmla="*/ 262143 h 330878"/>
                  <a:gd name="connsiteX31" fmla="*/ 269620 w 330734"/>
                  <a:gd name="connsiteY31" fmla="*/ 229069 h 330878"/>
                  <a:gd name="connsiteX32" fmla="*/ 284000 w 330734"/>
                  <a:gd name="connsiteY32" fmla="*/ 186937 h 330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30734" h="330878">
                    <a:moveTo>
                      <a:pt x="284000" y="186937"/>
                    </a:moveTo>
                    <a:lnTo>
                      <a:pt x="330734" y="186937"/>
                    </a:lnTo>
                    <a:lnTo>
                      <a:pt x="330734" y="143798"/>
                    </a:lnTo>
                    <a:lnTo>
                      <a:pt x="284000" y="143798"/>
                    </a:lnTo>
                    <a:cubicBezTo>
                      <a:pt x="280980" y="131287"/>
                      <a:pt x="276091" y="112450"/>
                      <a:pt x="269620" y="101809"/>
                    </a:cubicBezTo>
                    <a:lnTo>
                      <a:pt x="302694" y="68735"/>
                    </a:lnTo>
                    <a:lnTo>
                      <a:pt x="261999" y="28041"/>
                    </a:lnTo>
                    <a:lnTo>
                      <a:pt x="228926" y="61114"/>
                    </a:lnTo>
                    <a:cubicBezTo>
                      <a:pt x="218285" y="54643"/>
                      <a:pt x="199447" y="49754"/>
                      <a:pt x="186937" y="46734"/>
                    </a:cubicBezTo>
                    <a:lnTo>
                      <a:pt x="186937" y="0"/>
                    </a:lnTo>
                    <a:lnTo>
                      <a:pt x="143798" y="0"/>
                    </a:lnTo>
                    <a:lnTo>
                      <a:pt x="143798" y="46734"/>
                    </a:lnTo>
                    <a:cubicBezTo>
                      <a:pt x="131287" y="49754"/>
                      <a:pt x="112450" y="54643"/>
                      <a:pt x="101809" y="61114"/>
                    </a:cubicBezTo>
                    <a:lnTo>
                      <a:pt x="68735" y="28041"/>
                    </a:lnTo>
                    <a:lnTo>
                      <a:pt x="28041" y="68735"/>
                    </a:lnTo>
                    <a:lnTo>
                      <a:pt x="61114" y="101809"/>
                    </a:lnTo>
                    <a:cubicBezTo>
                      <a:pt x="54643" y="112450"/>
                      <a:pt x="49754" y="131287"/>
                      <a:pt x="46734" y="143798"/>
                    </a:cubicBezTo>
                    <a:lnTo>
                      <a:pt x="0" y="143798"/>
                    </a:lnTo>
                    <a:lnTo>
                      <a:pt x="0" y="186937"/>
                    </a:lnTo>
                    <a:lnTo>
                      <a:pt x="46734" y="186937"/>
                    </a:lnTo>
                    <a:cubicBezTo>
                      <a:pt x="49754" y="199447"/>
                      <a:pt x="54643" y="218285"/>
                      <a:pt x="61114" y="228926"/>
                    </a:cubicBezTo>
                    <a:lnTo>
                      <a:pt x="28041" y="261999"/>
                    </a:lnTo>
                    <a:lnTo>
                      <a:pt x="68735" y="302694"/>
                    </a:lnTo>
                    <a:lnTo>
                      <a:pt x="101809" y="269620"/>
                    </a:lnTo>
                    <a:cubicBezTo>
                      <a:pt x="112450" y="276091"/>
                      <a:pt x="131287" y="281124"/>
                      <a:pt x="143798" y="284144"/>
                    </a:cubicBezTo>
                    <a:lnTo>
                      <a:pt x="143798" y="330878"/>
                    </a:lnTo>
                    <a:lnTo>
                      <a:pt x="186937" y="330878"/>
                    </a:lnTo>
                    <a:lnTo>
                      <a:pt x="186937" y="284144"/>
                    </a:lnTo>
                    <a:cubicBezTo>
                      <a:pt x="199447" y="281124"/>
                      <a:pt x="218285" y="276235"/>
                      <a:pt x="228926" y="269764"/>
                    </a:cubicBezTo>
                    <a:lnTo>
                      <a:pt x="261999" y="302838"/>
                    </a:lnTo>
                    <a:lnTo>
                      <a:pt x="302694" y="262143"/>
                    </a:lnTo>
                    <a:lnTo>
                      <a:pt x="269620" y="229069"/>
                    </a:lnTo>
                    <a:cubicBezTo>
                      <a:pt x="276091" y="218285"/>
                      <a:pt x="280980" y="199447"/>
                      <a:pt x="284000" y="186937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448B83F0-CD9A-486E-B320-FEDE99C8B4A1}"/>
                  </a:ext>
                </a:extLst>
              </p:cNvPr>
              <p:cNvSpPr/>
              <p:nvPr/>
            </p:nvSpPr>
            <p:spPr>
              <a:xfrm>
                <a:off x="2816816" y="3168008"/>
                <a:ext cx="129417" cy="129417"/>
              </a:xfrm>
              <a:custGeom>
                <a:avLst/>
                <a:gdLst>
                  <a:gd name="connsiteX0" fmla="*/ 129418 w 129417"/>
                  <a:gd name="connsiteY0" fmla="*/ 64709 h 129417"/>
                  <a:gd name="connsiteX1" fmla="*/ 64709 w 129417"/>
                  <a:gd name="connsiteY1" fmla="*/ 129418 h 129417"/>
                  <a:gd name="connsiteX2" fmla="*/ 0 w 129417"/>
                  <a:gd name="connsiteY2" fmla="*/ 64709 h 129417"/>
                  <a:gd name="connsiteX3" fmla="*/ 64709 w 129417"/>
                  <a:gd name="connsiteY3" fmla="*/ 0 h 129417"/>
                  <a:gd name="connsiteX4" fmla="*/ 129418 w 129417"/>
                  <a:gd name="connsiteY4" fmla="*/ 64709 h 129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417" h="129417">
                    <a:moveTo>
                      <a:pt x="129418" y="64709"/>
                    </a:moveTo>
                    <a:cubicBezTo>
                      <a:pt x="129418" y="100447"/>
                      <a:pt x="100447" y="129418"/>
                      <a:pt x="64709" y="129418"/>
                    </a:cubicBezTo>
                    <a:cubicBezTo>
                      <a:pt x="28971" y="129418"/>
                      <a:pt x="0" y="100447"/>
                      <a:pt x="0" y="64709"/>
                    </a:cubicBezTo>
                    <a:cubicBezTo>
                      <a:pt x="0" y="28971"/>
                      <a:pt x="28971" y="0"/>
                      <a:pt x="64709" y="0"/>
                    </a:cubicBezTo>
                    <a:cubicBezTo>
                      <a:pt x="100447" y="0"/>
                      <a:pt x="129418" y="28971"/>
                      <a:pt x="129418" y="64709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3" name="Graphic 110">
              <a:extLst>
                <a:ext uri="{FF2B5EF4-FFF2-40B4-BE49-F238E27FC236}">
                  <a16:creationId xmlns:a16="http://schemas.microsoft.com/office/drawing/2014/main" id="{09172F10-820C-4736-91CE-FDA6F0FD5190}"/>
                </a:ext>
              </a:extLst>
            </p:cNvPr>
            <p:cNvGrpSpPr/>
            <p:nvPr/>
          </p:nvGrpSpPr>
          <p:grpSpPr>
            <a:xfrm>
              <a:off x="7724682" y="1178477"/>
              <a:ext cx="298656" cy="312227"/>
              <a:chOff x="7580870" y="1894744"/>
              <a:chExt cx="313004" cy="327231"/>
            </a:xfrm>
            <a:noFill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69BCD688-D256-4E3C-A064-4DD3F0BFFB32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47405D2B-C8BC-4D66-98B1-0DED3D9F3F2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E919F466-755F-416F-BB7C-A7FF8D9F860A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3FCA976A-9238-450E-BBAE-0B8781B14994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469DBAD6-E087-442D-903F-F7701A49CC6E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AD165DFE-7923-42AB-AF85-C5B04966231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D29188B0-A546-4380-9B9E-E7A067AE0DB6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93477783-96A4-4611-8D0E-F47FF2E56B1D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2D605739-E7B0-4CB9-8B25-5B14B2CCB525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FA7C1D4-1AE4-4E33-8CAB-CFD08EE8A1EC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54F5E807-FA58-4D04-B3A2-2FBCE43D416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5" name="Graphic 136">
              <a:extLst>
                <a:ext uri="{FF2B5EF4-FFF2-40B4-BE49-F238E27FC236}">
                  <a16:creationId xmlns:a16="http://schemas.microsoft.com/office/drawing/2014/main" id="{6125419E-8809-4D4B-ACAA-79332070DFE2}"/>
                </a:ext>
              </a:extLst>
            </p:cNvPr>
            <p:cNvGrpSpPr/>
            <p:nvPr/>
          </p:nvGrpSpPr>
          <p:grpSpPr>
            <a:xfrm>
              <a:off x="8867652" y="2105247"/>
              <a:ext cx="400730" cy="348460"/>
              <a:chOff x="3202011" y="2970395"/>
              <a:chExt cx="400730" cy="348460"/>
            </a:xfrm>
            <a:noFill/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AF323B39-AA49-4CD4-8F6C-ED9295ABB01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FF1E5FB0-88EC-4756-B152-18051AC9CFEE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F8BD64E5-F4A1-422D-B1C8-A77D6C435314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8FA5A564-6F25-4253-A149-4DDAE9AE2631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CF16E523-974E-4828-BF83-FFE13B0B5898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DF34AEE1-2DED-4D3F-958F-A642E0851ECD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C42FD1E-464C-42D9-817C-9F50328A5333}"/>
                </a:ext>
              </a:extLst>
            </p:cNvPr>
            <p:cNvSpPr/>
            <p:nvPr/>
          </p:nvSpPr>
          <p:spPr>
            <a:xfrm>
              <a:off x="8996958" y="2541502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B09B056-DAD9-427B-BC41-4A8AF7935372}"/>
                </a:ext>
              </a:extLst>
            </p:cNvPr>
            <p:cNvSpPr/>
            <p:nvPr/>
          </p:nvSpPr>
          <p:spPr>
            <a:xfrm>
              <a:off x="7787422" y="1570521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5E6ABDD-4166-4E92-A36B-D9915F1FD8B0}"/>
                </a:ext>
              </a:extLst>
            </p:cNvPr>
            <p:cNvSpPr/>
            <p:nvPr/>
          </p:nvSpPr>
          <p:spPr>
            <a:xfrm>
              <a:off x="6587344" y="1046133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EA6BC3-A8C0-4E51-ACF4-92C6029AF20E}"/>
                </a:ext>
              </a:extLst>
            </p:cNvPr>
            <p:cNvSpPr/>
            <p:nvPr/>
          </p:nvSpPr>
          <p:spPr>
            <a:xfrm>
              <a:off x="5386176" y="176278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28837E3-FCCF-4B95-AB5A-C4DA0385D745}"/>
                </a:ext>
              </a:extLst>
            </p:cNvPr>
            <p:cNvSpPr/>
            <p:nvPr/>
          </p:nvSpPr>
          <p:spPr>
            <a:xfrm>
              <a:off x="4186417" y="205744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266794B-40E2-4A48-ACDC-9747A6BB56B2}"/>
                </a:ext>
              </a:extLst>
            </p:cNvPr>
            <p:cNvSpPr/>
            <p:nvPr/>
          </p:nvSpPr>
          <p:spPr>
            <a:xfrm>
              <a:off x="2988723" y="2656090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3DCAED-855C-44A6-A4BB-AC97C43D5EB0}"/>
                </a:ext>
              </a:extLst>
            </p:cNvPr>
            <p:cNvCxnSpPr/>
            <p:nvPr/>
          </p:nvCxnSpPr>
          <p:spPr>
            <a:xfrm>
              <a:off x="0" y="3933312"/>
              <a:ext cx="12192000" cy="0"/>
            </a:xfrm>
            <a:prstGeom prst="line">
              <a:avLst/>
            </a:prstGeom>
            <a:ln w="6350">
              <a:solidFill>
                <a:srgbClr val="15283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F91C1603-7FEC-44C9-897F-DE7EF3890EBA}"/>
                </a:ext>
              </a:extLst>
            </p:cNvPr>
            <p:cNvGrpSpPr/>
            <p:nvPr/>
          </p:nvGrpSpPr>
          <p:grpSpPr>
            <a:xfrm>
              <a:off x="6531262" y="631261"/>
              <a:ext cx="284828" cy="283829"/>
              <a:chOff x="3613255" y="1933856"/>
              <a:chExt cx="284828" cy="283829"/>
            </a:xfrm>
            <a:noFill/>
          </p:grpSpPr>
          <p:sp>
            <p:nvSpPr>
              <p:cNvPr id="159" name="Google Shape;4587;p40">
                <a:extLst>
                  <a:ext uri="{FF2B5EF4-FFF2-40B4-BE49-F238E27FC236}">
                    <a16:creationId xmlns:a16="http://schemas.microsoft.com/office/drawing/2014/main" id="{BD3A98C7-B753-451F-8AEE-FFC25B69D883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4588;p40">
                <a:extLst>
                  <a:ext uri="{FF2B5EF4-FFF2-40B4-BE49-F238E27FC236}">
                    <a16:creationId xmlns:a16="http://schemas.microsoft.com/office/drawing/2014/main" id="{C2CB1AF2-8E06-453E-B9C8-1FF8ADF12AF5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4589;p40">
                <a:extLst>
                  <a:ext uri="{FF2B5EF4-FFF2-40B4-BE49-F238E27FC236}">
                    <a16:creationId xmlns:a16="http://schemas.microsoft.com/office/drawing/2014/main" id="{F7AA1C16-8E4C-4819-8858-2DDCFA6C973E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4590;p40">
                <a:extLst>
                  <a:ext uri="{FF2B5EF4-FFF2-40B4-BE49-F238E27FC236}">
                    <a16:creationId xmlns:a16="http://schemas.microsoft.com/office/drawing/2014/main" id="{CA4937CE-17F2-45B5-A889-82E65B39863B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4591;p40">
                <a:extLst>
                  <a:ext uri="{FF2B5EF4-FFF2-40B4-BE49-F238E27FC236}">
                    <a16:creationId xmlns:a16="http://schemas.microsoft.com/office/drawing/2014/main" id="{E5B9F791-F0D9-4E4C-97D1-25307D1C494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4592;p40">
                <a:extLst>
                  <a:ext uri="{FF2B5EF4-FFF2-40B4-BE49-F238E27FC236}">
                    <a16:creationId xmlns:a16="http://schemas.microsoft.com/office/drawing/2014/main" id="{7B3BCE32-6631-44FE-8839-EB48AD51EC0E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4593;p40">
                <a:extLst>
                  <a:ext uri="{FF2B5EF4-FFF2-40B4-BE49-F238E27FC236}">
                    <a16:creationId xmlns:a16="http://schemas.microsoft.com/office/drawing/2014/main" id="{58E05B42-A90B-4672-995D-05E442E60669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4594;p40">
                <a:extLst>
                  <a:ext uri="{FF2B5EF4-FFF2-40B4-BE49-F238E27FC236}">
                    <a16:creationId xmlns:a16="http://schemas.microsoft.com/office/drawing/2014/main" id="{13C6DC88-A38D-45C7-A3AD-307CFDA60CB7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4595;p40">
                <a:extLst>
                  <a:ext uri="{FF2B5EF4-FFF2-40B4-BE49-F238E27FC236}">
                    <a16:creationId xmlns:a16="http://schemas.microsoft.com/office/drawing/2014/main" id="{208DD36F-637E-46D7-9649-131F02302FDB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4596;p40">
                <a:extLst>
                  <a:ext uri="{FF2B5EF4-FFF2-40B4-BE49-F238E27FC236}">
                    <a16:creationId xmlns:a16="http://schemas.microsoft.com/office/drawing/2014/main" id="{6E94145E-C412-4A49-BC58-AC5718EFAED7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4597;p40">
                <a:extLst>
                  <a:ext uri="{FF2B5EF4-FFF2-40B4-BE49-F238E27FC236}">
                    <a16:creationId xmlns:a16="http://schemas.microsoft.com/office/drawing/2014/main" id="{59B3DE24-A03C-417E-8D8F-5A3615F4C708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4598;p40">
                <a:extLst>
                  <a:ext uri="{FF2B5EF4-FFF2-40B4-BE49-F238E27FC236}">
                    <a16:creationId xmlns:a16="http://schemas.microsoft.com/office/drawing/2014/main" id="{5CFBABDA-DA25-4BDC-933E-07089568095D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4599;p40">
                <a:extLst>
                  <a:ext uri="{FF2B5EF4-FFF2-40B4-BE49-F238E27FC236}">
                    <a16:creationId xmlns:a16="http://schemas.microsoft.com/office/drawing/2014/main" id="{4E31F43E-4ABE-4722-A9D1-BF2FCC92459F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4600;p40">
                <a:extLst>
                  <a:ext uri="{FF2B5EF4-FFF2-40B4-BE49-F238E27FC236}">
                    <a16:creationId xmlns:a16="http://schemas.microsoft.com/office/drawing/2014/main" id="{6900CA91-8420-4DE0-98DC-6F2531A745A7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4601;p40">
                <a:extLst>
                  <a:ext uri="{FF2B5EF4-FFF2-40B4-BE49-F238E27FC236}">
                    <a16:creationId xmlns:a16="http://schemas.microsoft.com/office/drawing/2014/main" id="{F2FDAA0D-0942-4487-AF2C-5A6E0E2879B8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4602;p40">
                <a:extLst>
                  <a:ext uri="{FF2B5EF4-FFF2-40B4-BE49-F238E27FC236}">
                    <a16:creationId xmlns:a16="http://schemas.microsoft.com/office/drawing/2014/main" id="{E5281B0A-C239-43D8-9213-31AA1D2B2D3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4603;p40">
                <a:extLst>
                  <a:ext uri="{FF2B5EF4-FFF2-40B4-BE49-F238E27FC236}">
                    <a16:creationId xmlns:a16="http://schemas.microsoft.com/office/drawing/2014/main" id="{D9FF3A19-D0AC-46AA-A428-30523AB99570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4604;p40">
                <a:extLst>
                  <a:ext uri="{FF2B5EF4-FFF2-40B4-BE49-F238E27FC236}">
                    <a16:creationId xmlns:a16="http://schemas.microsoft.com/office/drawing/2014/main" id="{36E8E94F-AA3D-4D7F-B510-57AAA3D9F211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4605;p40">
                <a:extLst>
                  <a:ext uri="{FF2B5EF4-FFF2-40B4-BE49-F238E27FC236}">
                    <a16:creationId xmlns:a16="http://schemas.microsoft.com/office/drawing/2014/main" id="{27ADC95E-BBA7-4504-B97E-4A1933F9FA30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4606;p40">
                <a:extLst>
                  <a:ext uri="{FF2B5EF4-FFF2-40B4-BE49-F238E27FC236}">
                    <a16:creationId xmlns:a16="http://schemas.microsoft.com/office/drawing/2014/main" id="{6E3CF3AF-6758-4D9B-AEF2-66BAFBB52001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3C2A7072-1180-4BD8-B40D-02645FC3E327}"/>
              </a:ext>
            </a:extLst>
          </p:cNvPr>
          <p:cNvGrpSpPr/>
          <p:nvPr/>
        </p:nvGrpSpPr>
        <p:grpSpPr>
          <a:xfrm>
            <a:off x="-501713" y="5444150"/>
            <a:ext cx="11237406" cy="746424"/>
            <a:chOff x="612597" y="5533026"/>
            <a:chExt cx="11270761" cy="746424"/>
          </a:xfrm>
        </p:grpSpPr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99DEB0C-4066-4BDE-9A5A-70275F632C47}"/>
                </a:ext>
              </a:extLst>
            </p:cNvPr>
            <p:cNvSpPr/>
            <p:nvPr/>
          </p:nvSpPr>
          <p:spPr>
            <a:xfrm>
              <a:off x="612597" y="5907434"/>
              <a:ext cx="69236" cy="69236"/>
            </a:xfrm>
            <a:custGeom>
              <a:avLst/>
              <a:gdLst>
                <a:gd name="connsiteX0" fmla="*/ 129418 w 129417"/>
                <a:gd name="connsiteY0" fmla="*/ 64709 h 129417"/>
                <a:gd name="connsiteX1" fmla="*/ 64709 w 129417"/>
                <a:gd name="connsiteY1" fmla="*/ 129418 h 129417"/>
                <a:gd name="connsiteX2" fmla="*/ 0 w 129417"/>
                <a:gd name="connsiteY2" fmla="*/ 64709 h 129417"/>
                <a:gd name="connsiteX3" fmla="*/ 64709 w 129417"/>
                <a:gd name="connsiteY3" fmla="*/ 0 h 129417"/>
                <a:gd name="connsiteX4" fmla="*/ 129418 w 129417"/>
                <a:gd name="connsiteY4" fmla="*/ 64709 h 12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417" h="129417">
                  <a:moveTo>
                    <a:pt x="129418" y="64709"/>
                  </a:moveTo>
                  <a:cubicBezTo>
                    <a:pt x="129418" y="100447"/>
                    <a:pt x="100447" y="129418"/>
                    <a:pt x="64709" y="129418"/>
                  </a:cubicBezTo>
                  <a:cubicBezTo>
                    <a:pt x="28971" y="129418"/>
                    <a:pt x="0" y="100447"/>
                    <a:pt x="0" y="64709"/>
                  </a:cubicBezTo>
                  <a:cubicBezTo>
                    <a:pt x="0" y="28971"/>
                    <a:pt x="28971" y="0"/>
                    <a:pt x="64709" y="0"/>
                  </a:cubicBezTo>
                  <a:cubicBezTo>
                    <a:pt x="100447" y="0"/>
                    <a:pt x="129418" y="28971"/>
                    <a:pt x="129418" y="64709"/>
                  </a:cubicBezTo>
                  <a:close/>
                </a:path>
              </a:pathLst>
            </a:custGeom>
            <a:noFill/>
            <a:ln w="6350" cap="flat">
              <a:solidFill>
                <a:srgbClr val="152839"/>
              </a:solidFill>
              <a:prstDash val="solid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94" name="TextBox 240">
              <a:extLst>
                <a:ext uri="{FF2B5EF4-FFF2-40B4-BE49-F238E27FC236}">
                  <a16:creationId xmlns:a16="http://schemas.microsoft.com/office/drawing/2014/main" id="{AFFC51F3-A8F9-407F-A5C2-E6C25F08BA0C}"/>
                </a:ext>
              </a:extLst>
            </p:cNvPr>
            <p:cNvSpPr txBox="1"/>
            <p:nvPr/>
          </p:nvSpPr>
          <p:spPr>
            <a:xfrm>
              <a:off x="2802622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29.4%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FF914D2-C45E-4D2C-9AA5-CC4EAA28BB77}"/>
                </a:ext>
              </a:extLst>
            </p:cNvPr>
            <p:cNvGrpSpPr/>
            <p:nvPr/>
          </p:nvGrpSpPr>
          <p:grpSpPr>
            <a:xfrm>
              <a:off x="4722894" y="5533027"/>
              <a:ext cx="1399644" cy="746422"/>
              <a:chOff x="1376363" y="1322611"/>
              <a:chExt cx="1049733" cy="559818"/>
            </a:xfrm>
          </p:grpSpPr>
          <p:sp>
            <p:nvSpPr>
              <p:cNvPr id="91" name="TextBox 247">
                <a:extLst>
                  <a:ext uri="{FF2B5EF4-FFF2-40B4-BE49-F238E27FC236}">
                    <a16:creationId xmlns:a16="http://schemas.microsoft.com/office/drawing/2014/main" id="{CEF7A42F-8F91-4551-90EE-B8536923AB91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2" name="TextBox 248">
                <a:extLst>
                  <a:ext uri="{FF2B5EF4-FFF2-40B4-BE49-F238E27FC236}">
                    <a16:creationId xmlns:a16="http://schemas.microsoft.com/office/drawing/2014/main" id="{1601E86D-ACB2-4C1C-A36A-91998CBC360C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1,904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2165B01-5440-42BE-9902-DC48A891CF4A}"/>
                </a:ext>
              </a:extLst>
            </p:cNvPr>
            <p:cNvGrpSpPr/>
            <p:nvPr/>
          </p:nvGrpSpPr>
          <p:grpSpPr>
            <a:xfrm>
              <a:off x="6643167" y="5533027"/>
              <a:ext cx="1399644" cy="746422"/>
              <a:chOff x="1376363" y="1322611"/>
              <a:chExt cx="1049733" cy="559818"/>
            </a:xfrm>
          </p:grpSpPr>
          <p:sp>
            <p:nvSpPr>
              <p:cNvPr id="89" name="TextBox 255">
                <a:extLst>
                  <a:ext uri="{FF2B5EF4-FFF2-40B4-BE49-F238E27FC236}">
                    <a16:creationId xmlns:a16="http://schemas.microsoft.com/office/drawing/2014/main" id="{F2629469-1A3B-4A7B-BBB2-D25DEE2303CF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0" name="TextBox 256">
                <a:extLst>
                  <a:ext uri="{FF2B5EF4-FFF2-40B4-BE49-F238E27FC236}">
                    <a16:creationId xmlns:a16="http://schemas.microsoft.com/office/drawing/2014/main" id="{1363219F-8498-4C90-97D3-905BF3FB67D2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112</a:t>
                </a:r>
                <a:r>
                  <a:rPr lang="en-US" sz="2400" dirty="0"/>
                  <a:t> 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sp>
          <p:nvSpPr>
            <p:cNvPr id="88" name="TextBox 264">
              <a:extLst>
                <a:ext uri="{FF2B5EF4-FFF2-40B4-BE49-F238E27FC236}">
                  <a16:creationId xmlns:a16="http://schemas.microsoft.com/office/drawing/2014/main" id="{C8F7F703-8EDD-45B9-B6EF-ED8848147669}"/>
                </a:ext>
              </a:extLst>
            </p:cNvPr>
            <p:cNvSpPr txBox="1"/>
            <p:nvPr/>
          </p:nvSpPr>
          <p:spPr>
            <a:xfrm>
              <a:off x="8563441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449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8B7BCE3-12F0-4929-8D2D-D1B71083CDFF}"/>
                </a:ext>
              </a:extLst>
            </p:cNvPr>
            <p:cNvGrpSpPr/>
            <p:nvPr/>
          </p:nvGrpSpPr>
          <p:grpSpPr>
            <a:xfrm>
              <a:off x="10483714" y="5533026"/>
              <a:ext cx="1399644" cy="746423"/>
              <a:chOff x="1376363" y="1322611"/>
              <a:chExt cx="1049733" cy="559819"/>
            </a:xfrm>
          </p:grpSpPr>
          <p:sp>
            <p:nvSpPr>
              <p:cNvPr id="85" name="TextBox 271">
                <a:extLst>
                  <a:ext uri="{FF2B5EF4-FFF2-40B4-BE49-F238E27FC236}">
                    <a16:creationId xmlns:a16="http://schemas.microsoft.com/office/drawing/2014/main" id="{4AAB38E1-6FD9-4572-AD61-8F18752FEB4B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TextBox 272">
                <a:extLst>
                  <a:ext uri="{FF2B5EF4-FFF2-40B4-BE49-F238E27FC236}">
                    <a16:creationId xmlns:a16="http://schemas.microsoft.com/office/drawing/2014/main" id="{E598FAF5-79F7-466A-8D86-6B8578D6A404}"/>
                  </a:ext>
                </a:extLst>
              </p:cNvPr>
              <p:cNvSpPr txBox="1"/>
              <p:nvPr/>
            </p:nvSpPr>
            <p:spPr>
              <a:xfrm>
                <a:off x="1376364" y="1463227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1,343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6" name="Graphic 75">
              <a:extLst>
                <a:ext uri="{FF2B5EF4-FFF2-40B4-BE49-F238E27FC236}">
                  <a16:creationId xmlns:a16="http://schemas.microsoft.com/office/drawing/2014/main" id="{2102E31D-702B-4539-A815-10915ADE9C42}"/>
                </a:ext>
              </a:extLst>
            </p:cNvPr>
            <p:cNvGrpSpPr/>
            <p:nvPr/>
          </p:nvGrpSpPr>
          <p:grpSpPr>
            <a:xfrm>
              <a:off x="2468342" y="5884483"/>
              <a:ext cx="197190" cy="197189"/>
              <a:chOff x="3971001" y="2437697"/>
              <a:chExt cx="330734" cy="330734"/>
            </a:xfrm>
            <a:noFill/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90EE65FD-D234-4FC2-9E2A-8E4C49AE1F22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281C974-BE50-4768-81C9-F00AA4CABA53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80" name="Graphic 75">
                <a:extLst>
                  <a:ext uri="{FF2B5EF4-FFF2-40B4-BE49-F238E27FC236}">
                    <a16:creationId xmlns:a16="http://schemas.microsoft.com/office/drawing/2014/main" id="{F6307BF0-1545-4644-BD25-12F796315355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C9D2952F-1BD4-4DEE-B844-38F9AADEE07E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 dirty="0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EB476043-8C32-4AA8-A4C5-D2939F6C6FD2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4864F334-935C-4536-AB25-532DCF48D21E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07DD4FBB-F5B5-4C7B-9FB1-9273F105264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</p:grpSp>
        <p:grpSp>
          <p:nvGrpSpPr>
            <p:cNvPr id="38" name="Graphic 76">
              <a:extLst>
                <a:ext uri="{FF2B5EF4-FFF2-40B4-BE49-F238E27FC236}">
                  <a16:creationId xmlns:a16="http://schemas.microsoft.com/office/drawing/2014/main" id="{8D3732DC-9643-4ABA-9E77-68C55D1831D4}"/>
                </a:ext>
              </a:extLst>
            </p:cNvPr>
            <p:cNvGrpSpPr/>
            <p:nvPr/>
          </p:nvGrpSpPr>
          <p:grpSpPr>
            <a:xfrm>
              <a:off x="4396299" y="5894582"/>
              <a:ext cx="181804" cy="176963"/>
              <a:chOff x="5171335" y="2058360"/>
              <a:chExt cx="329584" cy="320810"/>
            </a:xfrm>
            <a:noFill/>
          </p:grpSpPr>
          <p:grpSp>
            <p:nvGrpSpPr>
              <p:cNvPr id="68" name="Graphic 76">
                <a:extLst>
                  <a:ext uri="{FF2B5EF4-FFF2-40B4-BE49-F238E27FC236}">
                    <a16:creationId xmlns:a16="http://schemas.microsoft.com/office/drawing/2014/main" id="{894ED2C8-5A43-4C9F-BAD0-4AF84AE49967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2A6FFFBD-344D-4241-A5BD-A797DAB73406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A319DE68-D54E-4EDD-BD9A-EEB31E253026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34BC351A-D365-4CB0-977A-9503BF0A0452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A05CC23-151E-4A69-9808-7D677FCD13E2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FA04B43-8BC9-4D17-91C6-C625E69B1652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72" name="Graphic 76">
                <a:extLst>
                  <a:ext uri="{FF2B5EF4-FFF2-40B4-BE49-F238E27FC236}">
                    <a16:creationId xmlns:a16="http://schemas.microsoft.com/office/drawing/2014/main" id="{A18C24DA-EFC2-433A-9D61-A67BE070BD35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00156B5E-944C-4A95-884A-686D04827C54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3ED38452-A529-4270-BDB4-E704BB7F6470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ADAC17DA-9D90-434D-9F1A-26584AC524F6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0" name="Graphic 110">
              <a:extLst>
                <a:ext uri="{FF2B5EF4-FFF2-40B4-BE49-F238E27FC236}">
                  <a16:creationId xmlns:a16="http://schemas.microsoft.com/office/drawing/2014/main" id="{FC52EE97-1B33-45C8-AC7E-46DC09CB8AC8}"/>
                </a:ext>
              </a:extLst>
            </p:cNvPr>
            <p:cNvGrpSpPr/>
            <p:nvPr/>
          </p:nvGrpSpPr>
          <p:grpSpPr>
            <a:xfrm>
              <a:off x="8243282" y="5894746"/>
              <a:ext cx="168948" cy="176627"/>
              <a:chOff x="7580870" y="1894744"/>
              <a:chExt cx="313004" cy="327231"/>
            </a:xfrm>
            <a:noFill/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A42F0F8-D18C-4340-82DE-1519A4CF34C3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D44BC75-23E9-41A9-AE35-B013E416F1E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CB6993B-629A-4F8E-95A6-A68184EDC982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700D953-C84C-45C7-8234-76DFE82491B1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B32E91A4-10CA-4AE3-8AE2-1EF93E0B1C63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2378617D-127D-4936-8989-2FD0E354BF6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00F1B8C1-3D0E-4DE7-BF6D-1C696C255F77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F3CF7A2-0C1E-4735-9FF4-97B67A9625F1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AAA8901-DE42-4325-9149-414122DB6DE4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8BC45A0B-0541-40FB-99F8-D1CCD91028A5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7B7BD9B-F960-462E-9F1B-DB0729CF541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1" name="Graphic 136">
              <a:extLst>
                <a:ext uri="{FF2B5EF4-FFF2-40B4-BE49-F238E27FC236}">
                  <a16:creationId xmlns:a16="http://schemas.microsoft.com/office/drawing/2014/main" id="{CC14DC7A-816F-4EBC-ADD0-999B5E80C795}"/>
                </a:ext>
              </a:extLst>
            </p:cNvPr>
            <p:cNvGrpSpPr/>
            <p:nvPr/>
          </p:nvGrpSpPr>
          <p:grpSpPr>
            <a:xfrm>
              <a:off x="10153535" y="5900905"/>
              <a:ext cx="189001" cy="164349"/>
              <a:chOff x="3202011" y="2970395"/>
              <a:chExt cx="400730" cy="348460"/>
            </a:xfrm>
            <a:noFill/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D09952C9-8BD6-4AC9-911E-A9723BCE7F3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1A52A27-C6F1-45AA-AFB9-F02CC4630D22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746F8E9-3623-480D-8687-3056A8467FFB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0F2AA65-6817-4E51-8CC9-B3CD47A20ACF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E078C495-B4AD-4963-9EBD-E3540563A585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2F16D47-C5CD-4814-9B20-AF66B164DC15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254CC474-A64C-42C8-BEFB-1351C5ADF3EB}"/>
                </a:ext>
              </a:extLst>
            </p:cNvPr>
            <p:cNvGrpSpPr/>
            <p:nvPr/>
          </p:nvGrpSpPr>
          <p:grpSpPr>
            <a:xfrm>
              <a:off x="6317325" y="5900480"/>
              <a:ext cx="181618" cy="179100"/>
              <a:chOff x="3613255" y="1933856"/>
              <a:chExt cx="284828" cy="283829"/>
            </a:xfrm>
            <a:noFill/>
          </p:grpSpPr>
          <p:sp>
            <p:nvSpPr>
              <p:cNvPr id="201" name="Google Shape;4587;p40">
                <a:extLst>
                  <a:ext uri="{FF2B5EF4-FFF2-40B4-BE49-F238E27FC236}">
                    <a16:creationId xmlns:a16="http://schemas.microsoft.com/office/drawing/2014/main" id="{56750EA7-376E-4CD5-86EC-22193DF1BF1B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4588;p40">
                <a:extLst>
                  <a:ext uri="{FF2B5EF4-FFF2-40B4-BE49-F238E27FC236}">
                    <a16:creationId xmlns:a16="http://schemas.microsoft.com/office/drawing/2014/main" id="{5B87F2E9-1DC3-47BA-9A34-53CE6ADA9D1A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4589;p40">
                <a:extLst>
                  <a:ext uri="{FF2B5EF4-FFF2-40B4-BE49-F238E27FC236}">
                    <a16:creationId xmlns:a16="http://schemas.microsoft.com/office/drawing/2014/main" id="{1ECFFE4C-3C0E-4BDE-9931-71926F4418CF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4590;p40">
                <a:extLst>
                  <a:ext uri="{FF2B5EF4-FFF2-40B4-BE49-F238E27FC236}">
                    <a16:creationId xmlns:a16="http://schemas.microsoft.com/office/drawing/2014/main" id="{A9EDD1DC-CC5F-4DCD-ABE6-59C6BAE1F4B6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4591;p40">
                <a:extLst>
                  <a:ext uri="{FF2B5EF4-FFF2-40B4-BE49-F238E27FC236}">
                    <a16:creationId xmlns:a16="http://schemas.microsoft.com/office/drawing/2014/main" id="{037E2C25-AE6E-40C1-A395-3E8583DF2D1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4592;p40">
                <a:extLst>
                  <a:ext uri="{FF2B5EF4-FFF2-40B4-BE49-F238E27FC236}">
                    <a16:creationId xmlns:a16="http://schemas.microsoft.com/office/drawing/2014/main" id="{AE4150BF-A119-4C2E-8A59-1F1D7F3C2CC8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4593;p40">
                <a:extLst>
                  <a:ext uri="{FF2B5EF4-FFF2-40B4-BE49-F238E27FC236}">
                    <a16:creationId xmlns:a16="http://schemas.microsoft.com/office/drawing/2014/main" id="{1DCFCBC5-4B89-4B1D-BC8C-FBF66BF971E7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4594;p40">
                <a:extLst>
                  <a:ext uri="{FF2B5EF4-FFF2-40B4-BE49-F238E27FC236}">
                    <a16:creationId xmlns:a16="http://schemas.microsoft.com/office/drawing/2014/main" id="{A8DAD518-5907-4C63-80D6-EAC7FC53DEB0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4595;p40">
                <a:extLst>
                  <a:ext uri="{FF2B5EF4-FFF2-40B4-BE49-F238E27FC236}">
                    <a16:creationId xmlns:a16="http://schemas.microsoft.com/office/drawing/2014/main" id="{34ED5904-3665-4243-A743-DC9101311EBC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4596;p40">
                <a:extLst>
                  <a:ext uri="{FF2B5EF4-FFF2-40B4-BE49-F238E27FC236}">
                    <a16:creationId xmlns:a16="http://schemas.microsoft.com/office/drawing/2014/main" id="{301BF637-667D-48BB-B1B3-0ED1309DA538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4597;p40">
                <a:extLst>
                  <a:ext uri="{FF2B5EF4-FFF2-40B4-BE49-F238E27FC236}">
                    <a16:creationId xmlns:a16="http://schemas.microsoft.com/office/drawing/2014/main" id="{E10C7046-B062-49FE-A13C-CDCE41109114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4598;p40">
                <a:extLst>
                  <a:ext uri="{FF2B5EF4-FFF2-40B4-BE49-F238E27FC236}">
                    <a16:creationId xmlns:a16="http://schemas.microsoft.com/office/drawing/2014/main" id="{95E47549-6ECF-43EC-88FF-362FF17E5804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4599;p40">
                <a:extLst>
                  <a:ext uri="{FF2B5EF4-FFF2-40B4-BE49-F238E27FC236}">
                    <a16:creationId xmlns:a16="http://schemas.microsoft.com/office/drawing/2014/main" id="{1BE1F84D-9939-41EC-A1B1-176DCC8FA162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4600;p40">
                <a:extLst>
                  <a:ext uri="{FF2B5EF4-FFF2-40B4-BE49-F238E27FC236}">
                    <a16:creationId xmlns:a16="http://schemas.microsoft.com/office/drawing/2014/main" id="{035B1C41-C6B5-4D64-9B2F-9DB2A05E0895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4601;p40">
                <a:extLst>
                  <a:ext uri="{FF2B5EF4-FFF2-40B4-BE49-F238E27FC236}">
                    <a16:creationId xmlns:a16="http://schemas.microsoft.com/office/drawing/2014/main" id="{5E1A687F-5508-46F7-BC54-82EF705EC9C3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4602;p40">
                <a:extLst>
                  <a:ext uri="{FF2B5EF4-FFF2-40B4-BE49-F238E27FC236}">
                    <a16:creationId xmlns:a16="http://schemas.microsoft.com/office/drawing/2014/main" id="{8712289E-BB55-4578-AEE1-338A52778DA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4603;p40">
                <a:extLst>
                  <a:ext uri="{FF2B5EF4-FFF2-40B4-BE49-F238E27FC236}">
                    <a16:creationId xmlns:a16="http://schemas.microsoft.com/office/drawing/2014/main" id="{837F393E-A273-41C5-BDA8-628A1EA91767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4604;p40">
                <a:extLst>
                  <a:ext uri="{FF2B5EF4-FFF2-40B4-BE49-F238E27FC236}">
                    <a16:creationId xmlns:a16="http://schemas.microsoft.com/office/drawing/2014/main" id="{9A5FC6C6-480C-4524-83DC-38B4D7E80839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4605;p40">
                <a:extLst>
                  <a:ext uri="{FF2B5EF4-FFF2-40B4-BE49-F238E27FC236}">
                    <a16:creationId xmlns:a16="http://schemas.microsoft.com/office/drawing/2014/main" id="{44FAB3AF-7B9B-43C3-9478-E59BCAE07DBE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4606;p40">
                <a:extLst>
                  <a:ext uri="{FF2B5EF4-FFF2-40B4-BE49-F238E27FC236}">
                    <a16:creationId xmlns:a16="http://schemas.microsoft.com/office/drawing/2014/main" id="{5B3BBB2A-9533-4279-AEDE-C6A2117D4C08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6939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86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Sakkal Majalla</vt:lpstr>
      <vt:lpstr>Segoe UI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Issa</dc:creator>
  <cp:lastModifiedBy>Binu George</cp:lastModifiedBy>
  <cp:revision>5</cp:revision>
  <dcterms:created xsi:type="dcterms:W3CDTF">2021-12-15T07:06:54Z</dcterms:created>
  <dcterms:modified xsi:type="dcterms:W3CDTF">2022-02-15T05:21:48Z</dcterms:modified>
</cp:coreProperties>
</file>