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7" r:id="rId2"/>
    <p:sldId id="33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8B1F-05FC-4702-A37F-E42CFD6651D7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0B063-A01D-467A-8D96-09CD56665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01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909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6D7C0-F4BA-454D-9127-5A6670621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48D88-6B3E-4371-B145-3BF544C88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5CF0A-9A5B-4303-BEBC-F7E74BA29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DC2E1-5A21-45A8-BF2F-E883166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1138E-965B-476A-A9A1-D65BD20E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0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CABF7-9110-4B85-A75A-36C5FF0F7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A204A-2D08-40DD-8BA0-C1A96D5BD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7D835-EB89-4D1E-965F-60D2CA10B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64B0E-C66B-4F7F-B855-2BCB8075B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24647-299F-4C9D-9E30-1727845B8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2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F6C0E3-5107-4F1B-A525-5E716C886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DE198-B1C5-4278-96AE-062E3E977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89093-BFE4-4FFE-85CD-BB98EDBA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75A83-8912-4D41-93A7-02BD03A8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F2560-FD90-4BBB-A483-662C66166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4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71EB-6D70-434A-B0A0-02606945E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F92C2-A0AC-406B-9AC2-33FC55822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6CF14-FE95-4EEE-8BDB-95BF61EC7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8043A-14FF-4042-8357-A23A1B30A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BB9BD-224B-442C-8EE4-5F26AFAC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8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90D5D-C5AF-4F9D-8700-FB55B1F3E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46537-3B78-4D44-9C3E-138C3E3F2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6AA1E-9783-4625-A110-18A6A6448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67731-85C5-4A86-B3F3-AFB5EB137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C62A9-5DF4-4501-BCA7-7D11061A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9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99D46-FFF1-4BD6-A4BB-E9C6349BC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FC83E-6139-425C-81A2-D5B5A234B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243767-322C-4DB9-904C-94E271E10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6494A-4D1D-4F01-99B3-D055A316C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66EB51-F1A7-4D31-BE53-DC6B355A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0D088-6146-46EC-9261-F976220A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1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92EAB-3C88-42C1-A12A-9BF590195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01E99-2145-4BB5-BFB3-E156C9016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B4D44B-F204-4978-9F52-97FEFDE22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23B9B-FB7D-4307-AED0-47D28F806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3E949-F639-4AE5-AF13-A7CCDBCC1B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9F9559-1328-4857-BA0A-0B2196DC4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A45720-2B5A-497F-B3BA-2F6FC60A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9A6C2C-6658-42B4-A76E-FF842151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2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EB9F0-5407-494E-A0C5-DC9F4840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7A13B2-460E-4C74-AD55-40D963DB2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CC08B-DCD6-4C03-83D2-F43ED96AB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6155E5-5875-4FDA-B473-99B7309C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4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3CEDB7-FE59-466D-8AA2-EC379033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E29A2-FBBF-4FE0-8DCF-5D7A83DA1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425FA-26CD-4529-AF1F-1A0D337DC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2AE1-7A2C-4036-AABF-B6611579E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8BF2B-E21B-46A9-8F67-0202205AD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D13B6-017E-4F66-9F68-A054BBDAF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4D012-DB2F-41ED-B390-76588215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95673-FFBE-4B41-AC77-69B168246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5DA01-8B84-4785-BF23-1D95E765A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9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972DF-7EAA-44DD-B675-9BCC1A605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1DD43F-6A82-4989-AE6F-1037E5130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DA8B9-DF0B-4663-B798-342EA9608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73957-5226-4745-B537-6CE47677A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BB5B6-6F14-4A02-A647-065F6422F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18E0E-2F4D-4696-89AE-CF6E6A18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6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5E1A77-858B-4494-B6EA-3FB79F284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ECD7B-2440-4B79-BA8B-1FA3B6A28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4CE16-FD6A-48DA-98FA-C2CA2C513C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AC895-2227-4E5A-9C06-9A97E053400F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9AA86-43DE-4CF9-95E7-F420467DA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94FE2-EFE6-4128-BA91-36115ED2B6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7466-125E-490C-8C4E-54C57AFF9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6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105375" y="3719769"/>
            <a:ext cx="453778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طلب شهادة "لمن يهمه الأمر لجهة العمل</a:t>
            </a:r>
          </a:p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" للمريض والمرافقين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b="1" dirty="0">
                <a:solidFill>
                  <a:srgbClr val="FFFFFF"/>
                </a:solidFill>
                <a:latin typeface="Segoe UI" panose="020B0502040204020203" pitchFamily="34" charset="0"/>
              </a:rPr>
              <a:t>Request "To Whom It May Concern</a:t>
            </a:r>
            <a:endParaRPr lang="ar-AE" b="1" dirty="0">
              <a:solidFill>
                <a:srgbClr val="FFFFFF"/>
              </a:solidFill>
              <a:latin typeface="Segoe UI" panose="020B0502040204020203" pitchFamily="34" charset="0"/>
            </a:endParaRPr>
          </a:p>
          <a:p>
            <a:pPr algn="ctr"/>
            <a:r>
              <a:rPr lang="en-US" b="1" dirty="0">
                <a:solidFill>
                  <a:srgbClr val="FFFFFF"/>
                </a:solidFill>
                <a:latin typeface="Segoe UI" panose="020B0502040204020203" pitchFamily="34" charset="0"/>
              </a:rPr>
              <a:t>" Certificate for Patient and Companion</a:t>
            </a:r>
            <a:r>
              <a:rPr lang="en-US" dirty="0"/>
              <a:t> </a:t>
            </a:r>
            <a:endParaRPr lang="en-US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2830721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78" y="5435773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ar-AE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0.0</a:t>
              </a: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ar-AE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ar-AE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0</a:t>
              </a:r>
              <a:r>
                <a:rPr lang="en-US" sz="2400" dirty="0"/>
                <a:t> 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ar-AE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6989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3</cp:revision>
  <dcterms:created xsi:type="dcterms:W3CDTF">2021-12-15T07:04:51Z</dcterms:created>
  <dcterms:modified xsi:type="dcterms:W3CDTF">2022-02-15T05:20:50Z</dcterms:modified>
</cp:coreProperties>
</file>