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63"/>
  </p:notesMasterIdLst>
  <p:handoutMasterIdLst>
    <p:handoutMasterId r:id="rId64"/>
  </p:handoutMasterIdLst>
  <p:sldIdLst>
    <p:sldId id="715" r:id="rId2"/>
    <p:sldId id="296" r:id="rId3"/>
    <p:sldId id="3383" r:id="rId4"/>
    <p:sldId id="732" r:id="rId5"/>
    <p:sldId id="408" r:id="rId6"/>
    <p:sldId id="640" r:id="rId7"/>
    <p:sldId id="3384" r:id="rId8"/>
    <p:sldId id="738" r:id="rId9"/>
    <p:sldId id="3334" r:id="rId10"/>
    <p:sldId id="3368" r:id="rId11"/>
    <p:sldId id="3381" r:id="rId12"/>
    <p:sldId id="3382" r:id="rId13"/>
    <p:sldId id="3340" r:id="rId14"/>
    <p:sldId id="3325" r:id="rId15"/>
    <p:sldId id="751" r:id="rId16"/>
    <p:sldId id="3376" r:id="rId17"/>
    <p:sldId id="3374" r:id="rId18"/>
    <p:sldId id="3379" r:id="rId19"/>
    <p:sldId id="3326" r:id="rId20"/>
    <p:sldId id="3319" r:id="rId21"/>
    <p:sldId id="3327" r:id="rId22"/>
    <p:sldId id="3328" r:id="rId23"/>
    <p:sldId id="3373" r:id="rId24"/>
    <p:sldId id="3338" r:id="rId25"/>
    <p:sldId id="3329" r:id="rId26"/>
    <p:sldId id="3330" r:id="rId27"/>
    <p:sldId id="3339" r:id="rId28"/>
    <p:sldId id="3342" r:id="rId29"/>
    <p:sldId id="3331" r:id="rId30"/>
    <p:sldId id="3370" r:id="rId31"/>
    <p:sldId id="3332" r:id="rId32"/>
    <p:sldId id="3336" r:id="rId33"/>
    <p:sldId id="3333" r:id="rId34"/>
    <p:sldId id="3385" r:id="rId35"/>
    <p:sldId id="712" r:id="rId36"/>
    <p:sldId id="734" r:id="rId37"/>
    <p:sldId id="741" r:id="rId38"/>
    <p:sldId id="742" r:id="rId39"/>
    <p:sldId id="736" r:id="rId40"/>
    <p:sldId id="714" r:id="rId41"/>
    <p:sldId id="735" r:id="rId42"/>
    <p:sldId id="3353" r:id="rId43"/>
    <p:sldId id="730" r:id="rId44"/>
    <p:sldId id="3389" r:id="rId45"/>
    <p:sldId id="581" r:id="rId46"/>
    <p:sldId id="3358" r:id="rId47"/>
    <p:sldId id="645" r:id="rId48"/>
    <p:sldId id="3359" r:id="rId49"/>
    <p:sldId id="589" r:id="rId50"/>
    <p:sldId id="3360" r:id="rId51"/>
    <p:sldId id="3361" r:id="rId52"/>
    <p:sldId id="3356" r:id="rId53"/>
    <p:sldId id="3366" r:id="rId54"/>
    <p:sldId id="3362" r:id="rId55"/>
    <p:sldId id="724" r:id="rId56"/>
    <p:sldId id="3386" r:id="rId57"/>
    <p:sldId id="633" r:id="rId58"/>
    <p:sldId id="3365" r:id="rId59"/>
    <p:sldId id="3367" r:id="rId60"/>
    <p:sldId id="3378" r:id="rId61"/>
    <p:sldId id="652"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0" userDrawn="1">
          <p15:clr>
            <a:srgbClr val="A4A3A4"/>
          </p15:clr>
        </p15:guide>
        <p15:guide id="2" pos="384" userDrawn="1">
          <p15:clr>
            <a:srgbClr val="A4A3A4"/>
          </p15:clr>
        </p15:guide>
        <p15:guide id="3" pos="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 Ali Ibrahim Al Mulla" initials="HAIAM" lastIdx="50" clrIdx="0">
    <p:extLst>
      <p:ext uri="{19B8F6BF-5375-455C-9EA6-DF929625EA0E}">
        <p15:presenceInfo xmlns:p15="http://schemas.microsoft.com/office/powerpoint/2012/main" userId="S-1-5-21-2834634678-1614474416-425400770-17180" providerId="AD"/>
      </p:ext>
    </p:extLst>
  </p:cmAuthor>
  <p:cmAuthor id="2" name="Varunendra Verma" initials="VV" lastIdx="9" clrIdx="1">
    <p:extLst>
      <p:ext uri="{19B8F6BF-5375-455C-9EA6-DF929625EA0E}">
        <p15:presenceInfo xmlns:p15="http://schemas.microsoft.com/office/powerpoint/2012/main" userId="S-1-5-21-2834634678-1614474416-425400770-102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44E"/>
    <a:srgbClr val="E9E9E9"/>
    <a:srgbClr val="4E3B30"/>
    <a:srgbClr val="C87D0E"/>
    <a:srgbClr val="C3986D"/>
    <a:srgbClr val="F0A22E"/>
    <a:srgbClr val="F4B962"/>
    <a:srgbClr val="B68A34"/>
    <a:srgbClr val="FFBB00"/>
    <a:srgbClr val="FB4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6374" autoAdjust="0"/>
  </p:normalViewPr>
  <p:slideViewPr>
    <p:cSldViewPr snapToGrid="0" showGuides="1">
      <p:cViewPr varScale="1">
        <p:scale>
          <a:sx n="72" d="100"/>
          <a:sy n="72" d="100"/>
        </p:scale>
        <p:origin x="810" y="96"/>
      </p:cViewPr>
      <p:guideLst>
        <p:guide orient="horz" pos="3720"/>
        <p:guide pos="384"/>
        <p:guide pos="816"/>
      </p:guideLst>
    </p:cSldViewPr>
  </p:slideViewPr>
  <p:outlineViewPr>
    <p:cViewPr>
      <p:scale>
        <a:sx n="33" d="100"/>
        <a:sy n="33" d="100"/>
      </p:scale>
      <p:origin x="0" y="-2984"/>
    </p:cViewPr>
  </p:outlineViewPr>
  <p:notesTextViewPr>
    <p:cViewPr>
      <p:scale>
        <a:sx n="3" d="2"/>
        <a:sy n="3" d="2"/>
      </p:scale>
      <p:origin x="0" y="0"/>
    </p:cViewPr>
  </p:notesTextViewPr>
  <p:sorterViewPr>
    <p:cViewPr>
      <p:scale>
        <a:sx n="100" d="100"/>
        <a:sy n="100" d="100"/>
      </p:scale>
      <p:origin x="0" y="-2706"/>
    </p:cViewPr>
  </p:sorterViewPr>
  <p:notesViewPr>
    <p:cSldViewPr snapToGrid="0">
      <p:cViewPr>
        <p:scale>
          <a:sx n="150" d="100"/>
          <a:sy n="150" d="100"/>
        </p:scale>
        <p:origin x="810" y="-16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Unemployment Rate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B136-464D-8913-42BBDAD9F3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36-464D-8913-42BBDAD9F3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36-464D-8913-42BBDAD9F3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B136-464D-8913-42BBDAD9F3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B136-464D-8913-42BBDAD9F39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045-4098-9760-A47CAC822DF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Medical Doctor</c:v>
                </c:pt>
                <c:pt idx="1">
                  <c:v>Dentists</c:v>
                </c:pt>
                <c:pt idx="2">
                  <c:v>Nurses</c:v>
                </c:pt>
                <c:pt idx="3">
                  <c:v>Pharmacists</c:v>
                </c:pt>
                <c:pt idx="4">
                  <c:v>Technicians</c:v>
                </c:pt>
              </c:strCache>
            </c:strRef>
          </c:cat>
          <c:val>
            <c:numRef>
              <c:f>Sheet1!$B$2:$B$7</c:f>
              <c:numCache>
                <c:formatCode>0.00%</c:formatCode>
                <c:ptCount val="6"/>
                <c:pt idx="0">
                  <c:v>2.5999999999999999E-2</c:v>
                </c:pt>
                <c:pt idx="1">
                  <c:v>0.1749</c:v>
                </c:pt>
                <c:pt idx="2">
                  <c:v>2.3900000000000001E-2</c:v>
                </c:pt>
                <c:pt idx="3">
                  <c:v>9.9599999999999994E-2</c:v>
                </c:pt>
                <c:pt idx="4">
                  <c:v>5.0999999999999997E-2</c:v>
                </c:pt>
              </c:numCache>
            </c:numRef>
          </c:val>
          <c:extLst>
            <c:ext xmlns:c16="http://schemas.microsoft.com/office/drawing/2014/chart" uri="{C3380CC4-5D6E-409C-BE32-E72D297353CC}">
              <c16:uniqueId val="{00000000-B136-464D-8913-42BBDAD9F39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800" dirty="0">
                <a:latin typeface="Cambria" panose="02040503050406030204" pitchFamily="18" charset="0"/>
                <a:ea typeface="Cambria" panose="02040503050406030204" pitchFamily="18" charset="0"/>
              </a:rPr>
              <a:t>Health</a:t>
            </a:r>
            <a:r>
              <a:rPr lang="en-US" sz="1800" baseline="0" dirty="0">
                <a:latin typeface="Cambria" panose="02040503050406030204" pitchFamily="18" charset="0"/>
                <a:ea typeface="Cambria" panose="02040503050406030204" pitchFamily="18" charset="0"/>
              </a:rPr>
              <a:t> Worker Distribution</a:t>
            </a:r>
            <a:endParaRPr lang="en-US" sz="1800" dirty="0">
              <a:latin typeface="Cambria" panose="02040503050406030204" pitchFamily="18" charset="0"/>
              <a:ea typeface="Cambria" panose="02040503050406030204" pitchFamily="18" charset="0"/>
            </a:endParaRPr>
          </a:p>
        </c:rich>
      </c:tx>
      <c:overlay val="0"/>
      <c:spPr>
        <a:noFill/>
        <a:ln>
          <a:noFill/>
        </a:ln>
        <a:effectLst/>
      </c:spPr>
    </c:title>
    <c:autoTitleDeleted val="0"/>
    <c:plotArea>
      <c:layout/>
      <c:barChart>
        <c:barDir val="bar"/>
        <c:grouping val="clustered"/>
        <c:varyColors val="1"/>
        <c:ser>
          <c:idx val="0"/>
          <c:order val="0"/>
          <c:tx>
            <c:strRef>
              <c:f>Sheet1!$B$1</c:f>
              <c:strCache>
                <c:ptCount val="1"/>
                <c:pt idx="0">
                  <c:v>2019</c:v>
                </c:pt>
              </c:strCache>
            </c:strRef>
          </c:tx>
          <c:spPr>
            <a:gradFill rotWithShape="1">
              <a:gsLst>
                <a:gs pos="0">
                  <a:schemeClr val="accent1">
                    <a:tint val="100000"/>
                    <a:shade val="85000"/>
                    <a:satMod val="100000"/>
                    <a:lumMod val="100000"/>
                  </a:schemeClr>
                </a:gs>
                <a:gs pos="100000">
                  <a:schemeClr val="accent1">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7"/>
                <c:pt idx="0">
                  <c:v>Residential Care</c:v>
                </c:pt>
                <c:pt idx="1">
                  <c:v>Anciliary Services</c:v>
                </c:pt>
                <c:pt idx="2">
                  <c:v>Others</c:v>
                </c:pt>
                <c:pt idx="3">
                  <c:v>Govt. Admin.</c:v>
                </c:pt>
                <c:pt idx="4">
                  <c:v>Retailers</c:v>
                </c:pt>
                <c:pt idx="5">
                  <c:v>Ambulatory Care</c:v>
                </c:pt>
                <c:pt idx="6">
                  <c:v>Hospitals</c:v>
                </c:pt>
              </c:strCache>
            </c:strRef>
          </c:cat>
          <c:val>
            <c:numRef>
              <c:f>Sheet1!$B$2:$B$9</c:f>
              <c:numCache>
                <c:formatCode>0.00%</c:formatCode>
                <c:ptCount val="8"/>
                <c:pt idx="0">
                  <c:v>1.37E-2</c:v>
                </c:pt>
                <c:pt idx="1">
                  <c:v>1.61E-2</c:v>
                </c:pt>
                <c:pt idx="2">
                  <c:v>4.3200000000000002E-2</c:v>
                </c:pt>
                <c:pt idx="3">
                  <c:v>4.7500000000000001E-2</c:v>
                </c:pt>
                <c:pt idx="4">
                  <c:v>9.3600000000000003E-2</c:v>
                </c:pt>
                <c:pt idx="5">
                  <c:v>0.34200000000000003</c:v>
                </c:pt>
                <c:pt idx="6">
                  <c:v>0.44390000000000002</c:v>
                </c:pt>
              </c:numCache>
            </c:numRef>
          </c:val>
          <c:extLst>
            <c:ext xmlns:c16="http://schemas.microsoft.com/office/drawing/2014/chart" uri="{C3380CC4-5D6E-409C-BE32-E72D297353CC}">
              <c16:uniqueId val="{0000000C-816F-49C2-9C89-4AF45A82DD0A}"/>
            </c:ext>
          </c:extLst>
        </c:ser>
        <c:ser>
          <c:idx val="1"/>
          <c:order val="1"/>
          <c:tx>
            <c:strRef>
              <c:f>Sheet1!$C$1</c:f>
              <c:strCache>
                <c:ptCount val="1"/>
                <c:pt idx="0">
                  <c:v>2020</c:v>
                </c:pt>
              </c:strCache>
            </c:strRef>
          </c:tx>
          <c:spPr>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7"/>
                <c:pt idx="0">
                  <c:v>Residential Care</c:v>
                </c:pt>
                <c:pt idx="1">
                  <c:v>Anciliary Services</c:v>
                </c:pt>
                <c:pt idx="2">
                  <c:v>Others</c:v>
                </c:pt>
                <c:pt idx="3">
                  <c:v>Govt. Admin.</c:v>
                </c:pt>
                <c:pt idx="4">
                  <c:v>Retailers</c:v>
                </c:pt>
                <c:pt idx="5">
                  <c:v>Ambulatory Care</c:v>
                </c:pt>
                <c:pt idx="6">
                  <c:v>Hospitals</c:v>
                </c:pt>
              </c:strCache>
            </c:strRef>
          </c:cat>
          <c:val>
            <c:numRef>
              <c:f>Sheet1!$C$2:$C$9</c:f>
              <c:numCache>
                <c:formatCode>0.00%</c:formatCode>
                <c:ptCount val="8"/>
                <c:pt idx="0">
                  <c:v>1.8200000000000001E-2</c:v>
                </c:pt>
                <c:pt idx="1">
                  <c:v>1.6899999999999998E-2</c:v>
                </c:pt>
                <c:pt idx="2">
                  <c:v>4.6100000000000002E-2</c:v>
                </c:pt>
                <c:pt idx="3">
                  <c:v>3.2000000000000001E-2</c:v>
                </c:pt>
                <c:pt idx="4">
                  <c:v>9.7500000000000003E-2</c:v>
                </c:pt>
                <c:pt idx="5">
                  <c:v>0.34100000000000003</c:v>
                </c:pt>
                <c:pt idx="6">
                  <c:v>0.44819999999999999</c:v>
                </c:pt>
              </c:numCache>
            </c:numRef>
          </c:val>
          <c:extLst>
            <c:ext xmlns:c16="http://schemas.microsoft.com/office/drawing/2014/chart" uri="{C3380CC4-5D6E-409C-BE32-E72D297353CC}">
              <c16:uniqueId val="{0000000E-816F-49C2-9C89-4AF45A82DD0A}"/>
            </c:ext>
          </c:extLst>
        </c:ser>
        <c:dLbls>
          <c:dLblPos val="inEnd"/>
          <c:showLegendKey val="0"/>
          <c:showVal val="1"/>
          <c:showCatName val="0"/>
          <c:showSerName val="0"/>
          <c:showPercent val="0"/>
          <c:showBubbleSize val="0"/>
        </c:dLbls>
        <c:gapWidth val="100"/>
        <c:axId val="1214652175"/>
        <c:axId val="1357645119"/>
      </c:barChart>
      <c:valAx>
        <c:axId val="1357645119"/>
        <c:scaling>
          <c:orientation val="minMax"/>
        </c:scaling>
        <c:delete val="0"/>
        <c:axPos val="b"/>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1214652175"/>
        <c:crosses val="autoZero"/>
        <c:crossBetween val="between"/>
      </c:valAx>
      <c:catAx>
        <c:axId val="1214652175"/>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crossAx val="13576451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5/8/layout/hList6" loCatId="list"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custT="1"/>
      <dgm:spPr/>
      <dgm:t>
        <a:bodyPr/>
        <a:lstStyle/>
        <a:p>
          <a:r>
            <a:rPr lang="en-US" sz="1300" b="1" dirty="0">
              <a:solidFill>
                <a:srgbClr val="FFCC99"/>
              </a:solidFill>
              <a:latin typeface="Cambria" panose="02040503050406030204" pitchFamily="18" charset="0"/>
              <a:ea typeface="Cambria" panose="02040503050406030204" pitchFamily="18" charset="0"/>
              <a:cs typeface="Calibri" panose="020F0502020204030204" pitchFamily="34" charset="0"/>
            </a:rPr>
            <a:t>REGULATION</a:t>
          </a:r>
          <a:endParaRPr lang="en-US" sz="1300" b="1" dirty="0">
            <a:solidFill>
              <a:srgbClr val="FFCC99"/>
            </a:solidFill>
            <a:latin typeface="Calibri" panose="020F0502020204030204" pitchFamily="34" charset="0"/>
            <a:ea typeface="Lato" panose="020F0502020204030203" pitchFamily="34" charset="0"/>
            <a:cs typeface="Calibri" panose="020F0502020204030204" pitchFamily="34" charset="0"/>
          </a:endParaRPr>
        </a:p>
        <a:p>
          <a:r>
            <a:rPr lang="en-US" sz="1200" dirty="0">
              <a:solidFill>
                <a:schemeClr val="bg1"/>
              </a:solidFill>
              <a:latin typeface="Calibri" panose="020F0502020204030204" pitchFamily="34" charset="0"/>
              <a:ea typeface="Lato" panose="020F0502020204030203" pitchFamily="34" charset="0"/>
              <a:cs typeface="Calibri" panose="020F0502020204030204" pitchFamily="34" charset="0"/>
            </a:rPr>
            <a:t>Standards for education training duration &amp; content</a:t>
          </a:r>
          <a:br>
            <a:rPr lang="en-US" sz="1200" b="1" dirty="0">
              <a:solidFill>
                <a:schemeClr val="bg1"/>
              </a:solidFill>
              <a:latin typeface="Calibri" panose="020F0502020204030204" pitchFamily="34" charset="0"/>
              <a:ea typeface="Lato" panose="020F0502020204030203" pitchFamily="34" charset="0"/>
              <a:cs typeface="Calibri" panose="020F0502020204030204" pitchFamily="34" charset="0"/>
            </a:rPr>
          </a:br>
          <a:r>
            <a:rPr lang="en-US" sz="1200" b="1" dirty="0">
              <a:solidFill>
                <a:schemeClr val="bg1"/>
              </a:solidFill>
              <a:latin typeface="Calibri" panose="020F0502020204030204" pitchFamily="34" charset="0"/>
              <a:ea typeface="Lato" panose="020F0502020204030203" pitchFamily="34" charset="0"/>
              <a:cs typeface="Calibri" panose="020F0502020204030204" pitchFamily="34" charset="0"/>
            </a:rPr>
            <a:t>(Yes) </a:t>
          </a:r>
          <a:endParaRPr lang="en-US" sz="1300" b="1" dirty="0">
            <a:solidFill>
              <a:srgbClr val="FFCC99"/>
            </a:solidFill>
            <a:latin typeface="Calibri" panose="020F0502020204030204" pitchFamily="34" charset="0"/>
            <a:cs typeface="Calibri" panose="020F0502020204030204" pitchFamily="34" charset="0"/>
          </a:endParaRPr>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custT="1"/>
      <dgm:spPr/>
      <dgm:t>
        <a:bodyPr/>
        <a:lstStyle/>
        <a:p>
          <a:pPr algn="l"/>
          <a:r>
            <a:rPr lang="en-US" sz="1300" b="1" dirty="0">
              <a:solidFill>
                <a:schemeClr val="tx2">
                  <a:lumMod val="20000"/>
                  <a:lumOff val="80000"/>
                </a:schemeClr>
              </a:solidFill>
              <a:latin typeface="Cambria" panose="02040503050406030204" pitchFamily="18" charset="0"/>
              <a:ea typeface="Cambria" panose="02040503050406030204" pitchFamily="18" charset="0"/>
              <a:cs typeface="Calibri" panose="020F0502020204030204" pitchFamily="34" charset="0"/>
            </a:rPr>
            <a:t>SOCIAL DETERMINANTS</a:t>
          </a:r>
        </a:p>
        <a:p>
          <a:pPr algn="l"/>
          <a:endParaRPr lang="en-US" sz="1300" b="1" dirty="0">
            <a:solidFill>
              <a:schemeClr val="tx2">
                <a:lumMod val="20000"/>
                <a:lumOff val="80000"/>
              </a:schemeClr>
            </a:solidFill>
            <a:latin typeface="Cambria" panose="02040503050406030204" pitchFamily="18" charset="0"/>
            <a:ea typeface="Cambria" panose="02040503050406030204" pitchFamily="18" charset="0"/>
            <a:cs typeface="Calibri" panose="020F0502020204030204" pitchFamily="34" charset="0"/>
          </a:endParaRPr>
        </a:p>
        <a:p>
          <a:pPr algn="l"/>
          <a:endParaRPr lang="en-US" sz="1300" b="1" dirty="0">
            <a:solidFill>
              <a:schemeClr val="tx2">
                <a:lumMod val="20000"/>
                <a:lumOff val="80000"/>
              </a:schemeClr>
            </a:solidFill>
            <a:latin typeface="Cambria" panose="02040503050406030204" pitchFamily="18" charset="0"/>
            <a:ea typeface="Cambria" panose="02040503050406030204" pitchFamily="18" charset="0"/>
            <a:cs typeface="Calibri" panose="020F0502020204030204" pitchFamily="34" charset="0"/>
          </a:endParaRPr>
        </a:p>
        <a:p>
          <a:pPr algn="l"/>
          <a:endParaRPr lang="en-US" sz="1300" b="1" dirty="0">
            <a:solidFill>
              <a:schemeClr val="tx2">
                <a:lumMod val="20000"/>
                <a:lumOff val="80000"/>
              </a:schemeClr>
            </a:solidFill>
            <a:latin typeface="Cambria" panose="02040503050406030204" pitchFamily="18" charset="0"/>
            <a:ea typeface="Cambria" panose="02040503050406030204" pitchFamily="18" charset="0"/>
            <a:cs typeface="Calibri" panose="020F0502020204030204" pitchFamily="34" charset="0"/>
          </a:endParaRPr>
        </a:p>
        <a:p>
          <a:pPr algn="l"/>
          <a:endParaRPr lang="en-US" sz="1300" b="1" dirty="0">
            <a:solidFill>
              <a:schemeClr val="tx2">
                <a:lumMod val="20000"/>
                <a:lumOff val="80000"/>
              </a:schemeClr>
            </a:solidFill>
            <a:latin typeface="Cambria" panose="02040503050406030204" pitchFamily="18" charset="0"/>
            <a:ea typeface="Cambria" panose="02040503050406030204" pitchFamily="18" charset="0"/>
            <a:cs typeface="Calibri" panose="020F0502020204030204" pitchFamily="34" charset="0"/>
          </a:endParaRPr>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B6D9DE15-697B-42C2-B6A1-CE31260EED93}">
      <dgm:prSet phldrT="[Text]" custT="1"/>
      <dgm:spPr/>
      <dgm:t>
        <a:bodyPr/>
        <a:lstStyle/>
        <a:p>
          <a:pPr algn="l"/>
          <a:br>
            <a:rPr lang="en-US" sz="1300" b="1" dirty="0">
              <a:solidFill>
                <a:schemeClr val="accent2"/>
              </a:solidFill>
              <a:latin typeface="Cambria" panose="02040503050406030204" pitchFamily="18" charset="0"/>
              <a:ea typeface="Cambria" panose="02040503050406030204" pitchFamily="18" charset="0"/>
            </a:rPr>
          </a:br>
          <a:r>
            <a:rPr lang="en-US" sz="1300" b="1" dirty="0">
              <a:solidFill>
                <a:schemeClr val="accent2"/>
              </a:solidFill>
              <a:latin typeface="Cambria" panose="02040503050406030204" pitchFamily="18" charset="0"/>
              <a:ea typeface="Cambria" panose="02040503050406030204" pitchFamily="18" charset="0"/>
            </a:rPr>
            <a:t>SOCIAL ACCOUNTABILITY</a:t>
          </a:r>
        </a:p>
        <a:p>
          <a:pPr algn="l"/>
          <a:endParaRPr lang="en-US" sz="1300" b="1" dirty="0">
            <a:solidFill>
              <a:schemeClr val="accent2"/>
            </a:solidFill>
          </a:endParaRPr>
        </a:p>
        <a:p>
          <a:pPr algn="l"/>
          <a:endParaRPr lang="en-US" sz="1300" b="1" dirty="0">
            <a:solidFill>
              <a:schemeClr val="accent2"/>
            </a:solidFill>
          </a:endParaRPr>
        </a:p>
        <a:p>
          <a:pPr algn="l"/>
          <a:endParaRPr lang="en-US" sz="1300" b="1" dirty="0">
            <a:solidFill>
              <a:schemeClr val="accent2"/>
            </a:solidFill>
          </a:endParaRPr>
        </a:p>
        <a:p>
          <a:pPr algn="l"/>
          <a:endParaRPr lang="en-US" sz="1300" b="1" dirty="0">
            <a:solidFill>
              <a:schemeClr val="accent2"/>
            </a:solidFill>
          </a:endParaRPr>
        </a:p>
        <a:p>
          <a:pPr algn="l"/>
          <a:r>
            <a:rPr lang="en-US" sz="1200" dirty="0">
              <a:solidFill>
                <a:schemeClr val="bg1"/>
              </a:solidFill>
              <a:latin typeface="Calibri" panose="020F0502020204030204" pitchFamily="34" charset="0"/>
              <a:ea typeface="Lato" panose="020F0502020204030203" pitchFamily="34" charset="0"/>
              <a:cs typeface="Calibri" panose="020F0502020204030204" pitchFamily="34" charset="0"/>
            </a:rPr>
            <a:t> </a:t>
          </a:r>
          <a:endParaRPr lang="en-US" sz="1300" b="1" dirty="0">
            <a:solidFill>
              <a:schemeClr val="accent2"/>
            </a:solidFill>
          </a:endParaRPr>
        </a:p>
      </dgm:t>
    </dgm:pt>
    <dgm:pt modelId="{EAC9FC21-5112-4CCF-8070-06ED15ED24ED}" type="parTrans" cxnId="{40513FB0-F94C-499F-9A0B-9E0341D0A0C2}">
      <dgm:prSet/>
      <dgm:spPr/>
      <dgm:t>
        <a:bodyPr/>
        <a:lstStyle/>
        <a:p>
          <a:endParaRPr lang="en-US"/>
        </a:p>
      </dgm:t>
    </dgm:pt>
    <dgm:pt modelId="{B605B681-1ACB-4650-8600-F9223ABDDC16}" type="sibTrans" cxnId="{40513FB0-F94C-499F-9A0B-9E0341D0A0C2}">
      <dgm:prSet/>
      <dgm:spPr/>
      <dgm:t>
        <a:bodyPr/>
        <a:lstStyle/>
        <a:p>
          <a:endParaRPr lang="en-US"/>
        </a:p>
      </dgm:t>
    </dgm:pt>
    <dgm:pt modelId="{244CE93D-3CE9-480A-BC40-D5795AE4CC61}">
      <dgm:prSet phldrT="[Text]" custT="1"/>
      <dgm:spPr/>
      <dgm:t>
        <a:bodyPr/>
        <a:lstStyle/>
        <a:p>
          <a:pPr algn="l"/>
          <a:r>
            <a:rPr lang="en-US" sz="1300" b="1" dirty="0">
              <a:solidFill>
                <a:schemeClr val="accent3">
                  <a:lumMod val="20000"/>
                  <a:lumOff val="80000"/>
                </a:schemeClr>
              </a:solidFill>
              <a:latin typeface="Cambria" panose="02040503050406030204" pitchFamily="18" charset="0"/>
              <a:ea typeface="Cambria" panose="02040503050406030204" pitchFamily="18" charset="0"/>
            </a:rPr>
            <a:t>LIFELONG LEARNING</a:t>
          </a:r>
          <a:endParaRPr lang="en-US" sz="1300" b="1" dirty="0">
            <a:solidFill>
              <a:schemeClr val="accent3">
                <a:lumMod val="20000"/>
                <a:lumOff val="80000"/>
              </a:schemeClr>
            </a:solidFill>
          </a:endParaRPr>
        </a:p>
        <a:p>
          <a:pPr algn="ctr"/>
          <a:endParaRPr lang="en-US" sz="1300" b="1" dirty="0">
            <a:solidFill>
              <a:schemeClr val="accent3">
                <a:lumMod val="20000"/>
                <a:lumOff val="80000"/>
              </a:schemeClr>
            </a:solidFill>
          </a:endParaRPr>
        </a:p>
        <a:p>
          <a:pPr algn="ctr"/>
          <a:endParaRPr lang="en-US" sz="1300" b="1" dirty="0">
            <a:solidFill>
              <a:schemeClr val="accent3">
                <a:lumMod val="20000"/>
                <a:lumOff val="80000"/>
              </a:schemeClr>
            </a:solidFill>
          </a:endParaRPr>
        </a:p>
        <a:p>
          <a:pPr algn="ctr"/>
          <a:endParaRPr lang="en-US" sz="1300" b="1" dirty="0">
            <a:solidFill>
              <a:schemeClr val="accent3">
                <a:lumMod val="20000"/>
                <a:lumOff val="80000"/>
              </a:schemeClr>
            </a:solidFill>
          </a:endParaRPr>
        </a:p>
        <a:p>
          <a:pPr algn="ctr"/>
          <a:endParaRPr lang="en-US" sz="1300" b="1" dirty="0">
            <a:solidFill>
              <a:schemeClr val="accent3">
                <a:lumMod val="20000"/>
                <a:lumOff val="80000"/>
              </a:schemeClr>
            </a:solidFill>
          </a:endParaRPr>
        </a:p>
      </dgm:t>
    </dgm:pt>
    <dgm:pt modelId="{B26CFE49-55EC-4B92-8D65-F00D6B48420B}" type="parTrans" cxnId="{746C65D4-0A32-4610-8B9B-A01592BB40A3}">
      <dgm:prSet/>
      <dgm:spPr/>
      <dgm:t>
        <a:bodyPr/>
        <a:lstStyle/>
        <a:p>
          <a:endParaRPr lang="en-US"/>
        </a:p>
      </dgm:t>
    </dgm:pt>
    <dgm:pt modelId="{AA2C577D-A278-4959-857E-CDA154440386}" type="sibTrans" cxnId="{746C65D4-0A32-4610-8B9B-A01592BB40A3}">
      <dgm:prSet/>
      <dgm:spPr/>
      <dgm:t>
        <a:bodyPr/>
        <a:lstStyle/>
        <a:p>
          <a:endParaRPr lang="en-US"/>
        </a:p>
      </dgm:t>
    </dgm:pt>
    <dgm:pt modelId="{7CF20812-AB82-4B7F-ABB2-C77C78A1C1EE}">
      <dgm:prSet phldrT="[Text]" custT="1"/>
      <dgm:spPr/>
      <dgm:t>
        <a:bodyPr/>
        <a:lstStyle/>
        <a:p>
          <a:pPr algn="l"/>
          <a:r>
            <a:rPr lang="en-US" sz="1300" b="1" dirty="0">
              <a:solidFill>
                <a:schemeClr val="accent1">
                  <a:lumMod val="40000"/>
                  <a:lumOff val="60000"/>
                </a:schemeClr>
              </a:solidFill>
              <a:latin typeface="Cambria" panose="02040503050406030204" pitchFamily="18" charset="0"/>
              <a:ea typeface="Cambria" panose="02040503050406030204" pitchFamily="18" charset="0"/>
            </a:rPr>
            <a:t>ACCREDITATION</a:t>
          </a:r>
          <a:endParaRPr lang="en-US" sz="1300" b="1" dirty="0">
            <a:solidFill>
              <a:schemeClr val="accent1">
                <a:lumMod val="40000"/>
                <a:lumOff val="60000"/>
              </a:schemeClr>
            </a:solidFill>
          </a:endParaRPr>
        </a:p>
        <a:p>
          <a:pPr algn="l"/>
          <a:br>
            <a:rPr lang="en-US" sz="1300" b="1" dirty="0">
              <a:solidFill>
                <a:schemeClr val="accent1">
                  <a:lumMod val="40000"/>
                  <a:lumOff val="60000"/>
                </a:schemeClr>
              </a:solidFill>
            </a:rPr>
          </a:br>
          <a:endParaRPr lang="en-US" sz="1300" b="1" dirty="0">
            <a:solidFill>
              <a:schemeClr val="accent1">
                <a:lumMod val="40000"/>
                <a:lumOff val="60000"/>
              </a:schemeClr>
            </a:solidFill>
          </a:endParaRPr>
        </a:p>
        <a:p>
          <a:pPr algn="l"/>
          <a:endParaRPr lang="en-US" sz="1300" b="1" dirty="0">
            <a:solidFill>
              <a:schemeClr val="accent1">
                <a:lumMod val="40000"/>
                <a:lumOff val="60000"/>
              </a:schemeClr>
            </a:solidFill>
          </a:endParaRPr>
        </a:p>
        <a:p>
          <a:pPr algn="l"/>
          <a:endParaRPr lang="en-US" sz="1300" b="1" dirty="0">
            <a:solidFill>
              <a:schemeClr val="accent1">
                <a:lumMod val="40000"/>
                <a:lumOff val="60000"/>
              </a:schemeClr>
            </a:solidFill>
          </a:endParaRPr>
        </a:p>
        <a:p>
          <a:pPr algn="l"/>
          <a:endParaRPr lang="en-US" sz="1300" b="1" dirty="0">
            <a:solidFill>
              <a:schemeClr val="accent1">
                <a:lumMod val="40000"/>
                <a:lumOff val="60000"/>
              </a:schemeClr>
            </a:solidFill>
          </a:endParaRPr>
        </a:p>
      </dgm:t>
    </dgm:pt>
    <dgm:pt modelId="{649574F0-BE8E-4159-9D7E-A7E70C294FF8}" type="parTrans" cxnId="{46FE52C4-E6C3-4D0A-AE66-58A59A71E4ED}">
      <dgm:prSet/>
      <dgm:spPr/>
      <dgm:t>
        <a:bodyPr/>
        <a:lstStyle/>
        <a:p>
          <a:endParaRPr lang="en-US"/>
        </a:p>
      </dgm:t>
    </dgm:pt>
    <dgm:pt modelId="{D68C95D6-6FE3-40B0-9264-A802D85C22C7}" type="sibTrans" cxnId="{46FE52C4-E6C3-4D0A-AE66-58A59A71E4ED}">
      <dgm:prSet/>
      <dgm:spPr/>
      <dgm:t>
        <a:bodyPr/>
        <a:lstStyle/>
        <a:p>
          <a:endParaRPr lang="en-US"/>
        </a:p>
      </dgm:t>
    </dgm:pt>
    <dgm:pt modelId="{74DA3655-F6B3-4FE7-8E26-8B32630DA89C}">
      <dgm:prSet phldrT="[Text]" custT="1"/>
      <dgm:spPr/>
      <dgm:t>
        <a:bodyPr/>
        <a:lstStyle/>
        <a:p>
          <a:endParaRPr lang="en-US" sz="1200" dirty="0">
            <a:solidFill>
              <a:schemeClr val="bg1"/>
            </a:solidFill>
            <a:latin typeface="Calibri" panose="020F0502020204030204" pitchFamily="34" charset="0"/>
            <a:cs typeface="Calibri" panose="020F0502020204030204" pitchFamily="34" charset="0"/>
          </a:endParaRPr>
        </a:p>
      </dgm:t>
    </dgm:pt>
    <dgm:pt modelId="{99B94C9A-48CF-4130-8F5C-5A46528B3223}" type="parTrans" cxnId="{D3BE5561-BAC7-4D10-845A-4F78C1C98690}">
      <dgm:prSet/>
      <dgm:spPr/>
      <dgm:t>
        <a:bodyPr/>
        <a:lstStyle/>
        <a:p>
          <a:endParaRPr lang="en-US"/>
        </a:p>
      </dgm:t>
    </dgm:pt>
    <dgm:pt modelId="{48F19664-8C10-430E-AB66-A6C8165694DC}" type="sibTrans" cxnId="{D3BE5561-BAC7-4D10-845A-4F78C1C98690}">
      <dgm:prSet/>
      <dgm:spPr/>
      <dgm:t>
        <a:bodyPr/>
        <a:lstStyle/>
        <a:p>
          <a:endParaRPr lang="en-US"/>
        </a:p>
      </dgm:t>
    </dgm:pt>
    <dgm:pt modelId="{F67F2219-96D3-4E6E-A07A-275700D2378E}" type="pres">
      <dgm:prSet presAssocID="{B9C32B05-62EA-407A-B21C-2310C7945705}" presName="Name0" presStyleCnt="0">
        <dgm:presLayoutVars>
          <dgm:dir/>
          <dgm:resizeHandles val="exact"/>
        </dgm:presLayoutVars>
      </dgm:prSet>
      <dgm:spPr/>
    </dgm:pt>
    <dgm:pt modelId="{D2F40F8E-7E22-455B-AF89-1D773F948FA5}" type="pres">
      <dgm:prSet presAssocID="{42D71409-67F9-455C-8C6D-716D284AAA6B}" presName="node" presStyleLbl="node1" presStyleIdx="0" presStyleCnt="5" custLinFactY="-29010" custLinFactNeighborX="-3799" custLinFactNeighborY="-100000">
        <dgm:presLayoutVars>
          <dgm:bulletEnabled val="1"/>
        </dgm:presLayoutVars>
      </dgm:prSet>
      <dgm:spPr/>
    </dgm:pt>
    <dgm:pt modelId="{D4DE2E68-7B8F-4E39-8A40-09C5AA071CD2}" type="pres">
      <dgm:prSet presAssocID="{478B7D3C-9FB4-4BC6-90AC-49960560DECD}" presName="sibTrans" presStyleCnt="0"/>
      <dgm:spPr/>
    </dgm:pt>
    <dgm:pt modelId="{6AF79292-BB87-42FA-8526-3B5E849B28BE}" type="pres">
      <dgm:prSet presAssocID="{F66099B6-DBBD-4AB0-82D2-877B80F846F7}" presName="node" presStyleLbl="node1" presStyleIdx="1" presStyleCnt="5">
        <dgm:presLayoutVars>
          <dgm:bulletEnabled val="1"/>
        </dgm:presLayoutVars>
      </dgm:prSet>
      <dgm:spPr/>
    </dgm:pt>
    <dgm:pt modelId="{B1D581C8-D7E8-4C1A-A092-0CAB4A88B916}" type="pres">
      <dgm:prSet presAssocID="{BC531B32-9B0E-482E-BF91-65C61F17168D}" presName="sibTrans" presStyleCnt="0"/>
      <dgm:spPr/>
    </dgm:pt>
    <dgm:pt modelId="{D9DDF4F4-A50B-4176-8445-40D3020C5360}" type="pres">
      <dgm:prSet presAssocID="{B6D9DE15-697B-42C2-B6A1-CE31260EED93}" presName="node" presStyleLbl="node1" presStyleIdx="2" presStyleCnt="5">
        <dgm:presLayoutVars>
          <dgm:bulletEnabled val="1"/>
        </dgm:presLayoutVars>
      </dgm:prSet>
      <dgm:spPr/>
    </dgm:pt>
    <dgm:pt modelId="{5F0A7C91-368C-4C18-B373-F0A839887565}" type="pres">
      <dgm:prSet presAssocID="{B605B681-1ACB-4650-8600-F9223ABDDC16}" presName="sibTrans" presStyleCnt="0"/>
      <dgm:spPr/>
    </dgm:pt>
    <dgm:pt modelId="{2561F953-EB9E-4037-8B6C-B7AC8AD7244D}" type="pres">
      <dgm:prSet presAssocID="{244CE93D-3CE9-480A-BC40-D5795AE4CC61}" presName="node" presStyleLbl="node1" presStyleIdx="3" presStyleCnt="5">
        <dgm:presLayoutVars>
          <dgm:bulletEnabled val="1"/>
        </dgm:presLayoutVars>
      </dgm:prSet>
      <dgm:spPr/>
    </dgm:pt>
    <dgm:pt modelId="{F608E6A6-EF6A-4F4B-8920-52AABED9FA74}" type="pres">
      <dgm:prSet presAssocID="{AA2C577D-A278-4959-857E-CDA154440386}" presName="sibTrans" presStyleCnt="0"/>
      <dgm:spPr/>
    </dgm:pt>
    <dgm:pt modelId="{276C80B3-341B-48D2-A730-4418012A9FF4}" type="pres">
      <dgm:prSet presAssocID="{7CF20812-AB82-4B7F-ABB2-C77C78A1C1EE}" presName="node" presStyleLbl="node1" presStyleIdx="4" presStyleCnt="5" custLinFactX="62204" custLinFactNeighborX="100000" custLinFactNeighborY="-4324">
        <dgm:presLayoutVars>
          <dgm:bulletEnabled val="1"/>
        </dgm:presLayoutVars>
      </dgm:prSet>
      <dgm:spPr/>
    </dgm:pt>
  </dgm:ptLst>
  <dgm:cxnLst>
    <dgm:cxn modelId="{8D455504-04F2-4B0A-9382-F1E0B65FFCE9}" type="presOf" srcId="{B9C32B05-62EA-407A-B21C-2310C7945705}" destId="{F67F2219-96D3-4E6E-A07A-275700D2378E}" srcOrd="0" destOrd="0" presId="urn:microsoft.com/office/officeart/2005/8/layout/hList6"/>
    <dgm:cxn modelId="{2AA9C11F-1F1D-428E-801A-47EAA766C99D}" srcId="{B9C32B05-62EA-407A-B21C-2310C7945705}" destId="{42D71409-67F9-455C-8C6D-716D284AAA6B}" srcOrd="0" destOrd="0" parTransId="{51680ED1-AF6E-4B28-AE94-92B0EFB0DF7D}" sibTransId="{478B7D3C-9FB4-4BC6-90AC-49960560DECD}"/>
    <dgm:cxn modelId="{B4F3EA32-CE64-4A92-9BAE-BC57E5392B05}" srcId="{B9C32B05-62EA-407A-B21C-2310C7945705}" destId="{F66099B6-DBBD-4AB0-82D2-877B80F846F7}" srcOrd="1" destOrd="0" parTransId="{B09C8BFB-F41C-4AC4-AB94-F216E3081C2D}" sibTransId="{BC531B32-9B0E-482E-BF91-65C61F17168D}"/>
    <dgm:cxn modelId="{5AD5763F-CB57-436E-874B-756088A89F27}" type="presOf" srcId="{42D71409-67F9-455C-8C6D-716D284AAA6B}" destId="{D2F40F8E-7E22-455B-AF89-1D773F948FA5}" srcOrd="0" destOrd="0" presId="urn:microsoft.com/office/officeart/2005/8/layout/hList6"/>
    <dgm:cxn modelId="{2CA9A560-8062-4E8A-9960-1ADE0D36436F}" type="presOf" srcId="{244CE93D-3CE9-480A-BC40-D5795AE4CC61}" destId="{2561F953-EB9E-4037-8B6C-B7AC8AD7244D}" srcOrd="0" destOrd="0" presId="urn:microsoft.com/office/officeart/2005/8/layout/hList6"/>
    <dgm:cxn modelId="{D3BE5561-BAC7-4D10-845A-4F78C1C98690}" srcId="{42D71409-67F9-455C-8C6D-716D284AAA6B}" destId="{74DA3655-F6B3-4FE7-8E26-8B32630DA89C}" srcOrd="0" destOrd="0" parTransId="{99B94C9A-48CF-4130-8F5C-5A46528B3223}" sibTransId="{48F19664-8C10-430E-AB66-A6C8165694DC}"/>
    <dgm:cxn modelId="{E0FEE879-E45D-4491-975D-204433C20DB7}" type="presOf" srcId="{F66099B6-DBBD-4AB0-82D2-877B80F846F7}" destId="{6AF79292-BB87-42FA-8526-3B5E849B28BE}" srcOrd="0" destOrd="0" presId="urn:microsoft.com/office/officeart/2005/8/layout/hList6"/>
    <dgm:cxn modelId="{CFFAF786-23F3-4C84-B3A5-00D044D19D2B}" type="presOf" srcId="{74DA3655-F6B3-4FE7-8E26-8B32630DA89C}" destId="{D2F40F8E-7E22-455B-AF89-1D773F948FA5}" srcOrd="0" destOrd="1" presId="urn:microsoft.com/office/officeart/2005/8/layout/hList6"/>
    <dgm:cxn modelId="{40513FB0-F94C-499F-9A0B-9E0341D0A0C2}" srcId="{B9C32B05-62EA-407A-B21C-2310C7945705}" destId="{B6D9DE15-697B-42C2-B6A1-CE31260EED93}" srcOrd="2" destOrd="0" parTransId="{EAC9FC21-5112-4CCF-8070-06ED15ED24ED}" sibTransId="{B605B681-1ACB-4650-8600-F9223ABDDC16}"/>
    <dgm:cxn modelId="{DF6E15B4-0F40-4D1F-9949-FAA2BCC40595}" type="presOf" srcId="{B6D9DE15-697B-42C2-B6A1-CE31260EED93}" destId="{D9DDF4F4-A50B-4176-8445-40D3020C5360}" srcOrd="0" destOrd="0" presId="urn:microsoft.com/office/officeart/2005/8/layout/hList6"/>
    <dgm:cxn modelId="{46FE52C4-E6C3-4D0A-AE66-58A59A71E4ED}" srcId="{B9C32B05-62EA-407A-B21C-2310C7945705}" destId="{7CF20812-AB82-4B7F-ABB2-C77C78A1C1EE}" srcOrd="4" destOrd="0" parTransId="{649574F0-BE8E-4159-9D7E-A7E70C294FF8}" sibTransId="{D68C95D6-6FE3-40B0-9264-A802D85C22C7}"/>
    <dgm:cxn modelId="{746C65D4-0A32-4610-8B9B-A01592BB40A3}" srcId="{B9C32B05-62EA-407A-B21C-2310C7945705}" destId="{244CE93D-3CE9-480A-BC40-D5795AE4CC61}" srcOrd="3" destOrd="0" parTransId="{B26CFE49-55EC-4B92-8D65-F00D6B48420B}" sibTransId="{AA2C577D-A278-4959-857E-CDA154440386}"/>
    <dgm:cxn modelId="{1E2F17D5-9C2B-404C-BE80-1507D9FF5D2C}" type="presOf" srcId="{7CF20812-AB82-4B7F-ABB2-C77C78A1C1EE}" destId="{276C80B3-341B-48D2-A730-4418012A9FF4}" srcOrd="0" destOrd="0" presId="urn:microsoft.com/office/officeart/2005/8/layout/hList6"/>
    <dgm:cxn modelId="{78F03936-6552-4AB0-8A0C-5C4D89DBC7BA}" type="presParOf" srcId="{F67F2219-96D3-4E6E-A07A-275700D2378E}" destId="{D2F40F8E-7E22-455B-AF89-1D773F948FA5}" srcOrd="0" destOrd="0" presId="urn:microsoft.com/office/officeart/2005/8/layout/hList6"/>
    <dgm:cxn modelId="{EEA2754F-CF7A-4020-930C-86C8ECD78782}" type="presParOf" srcId="{F67F2219-96D3-4E6E-A07A-275700D2378E}" destId="{D4DE2E68-7B8F-4E39-8A40-09C5AA071CD2}" srcOrd="1" destOrd="0" presId="urn:microsoft.com/office/officeart/2005/8/layout/hList6"/>
    <dgm:cxn modelId="{623BDA9A-2496-49E2-BCC4-7E43AEE9791A}" type="presParOf" srcId="{F67F2219-96D3-4E6E-A07A-275700D2378E}" destId="{6AF79292-BB87-42FA-8526-3B5E849B28BE}" srcOrd="2" destOrd="0" presId="urn:microsoft.com/office/officeart/2005/8/layout/hList6"/>
    <dgm:cxn modelId="{3B70A9EE-E50D-41CF-99E4-F37957D38094}" type="presParOf" srcId="{F67F2219-96D3-4E6E-A07A-275700D2378E}" destId="{B1D581C8-D7E8-4C1A-A092-0CAB4A88B916}" srcOrd="3" destOrd="0" presId="urn:microsoft.com/office/officeart/2005/8/layout/hList6"/>
    <dgm:cxn modelId="{4215911F-5A9A-4131-BF05-D90ECD6ED0C3}" type="presParOf" srcId="{F67F2219-96D3-4E6E-A07A-275700D2378E}" destId="{D9DDF4F4-A50B-4176-8445-40D3020C5360}" srcOrd="4" destOrd="0" presId="urn:microsoft.com/office/officeart/2005/8/layout/hList6"/>
    <dgm:cxn modelId="{1D866243-AEC8-4AE7-94C1-6BB9454A7C1F}" type="presParOf" srcId="{F67F2219-96D3-4E6E-A07A-275700D2378E}" destId="{5F0A7C91-368C-4C18-B373-F0A839887565}" srcOrd="5" destOrd="0" presId="urn:microsoft.com/office/officeart/2005/8/layout/hList6"/>
    <dgm:cxn modelId="{52D5AD99-CFE6-4BB8-B45E-DEB5DE3CFB58}" type="presParOf" srcId="{F67F2219-96D3-4E6E-A07A-275700D2378E}" destId="{2561F953-EB9E-4037-8B6C-B7AC8AD7244D}" srcOrd="6" destOrd="0" presId="urn:microsoft.com/office/officeart/2005/8/layout/hList6"/>
    <dgm:cxn modelId="{21DD4067-79EC-4777-BD61-ADB013ABBC7C}" type="presParOf" srcId="{F67F2219-96D3-4E6E-A07A-275700D2378E}" destId="{F608E6A6-EF6A-4F4B-8920-52AABED9FA74}" srcOrd="7" destOrd="0" presId="urn:microsoft.com/office/officeart/2005/8/layout/hList6"/>
    <dgm:cxn modelId="{C39C36DF-CFB9-496D-A87D-60D7554CEA83}" type="presParOf" srcId="{F67F2219-96D3-4E6E-A07A-275700D2378E}" destId="{276C80B3-341B-48D2-A730-4418012A9FF4}" srcOrd="8" destOrd="0" presId="urn:microsoft.com/office/officeart/2005/8/layout/hList6"/>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87DB0FF-CC62-4049-9FCD-810D8E231B6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469FBCC-3D1B-4E54-8059-49717802C277}">
      <dgm:prSet/>
      <dgm:spPr>
        <a:solidFill>
          <a:schemeClr val="accent1"/>
        </a:solidFill>
      </dgm:spPr>
      <dgm:t>
        <a:bodyPr/>
        <a:lstStyle/>
        <a:p>
          <a:pPr rtl="0"/>
          <a:r>
            <a:rPr lang="en-US" dirty="0">
              <a:latin typeface="Cambria" panose="02040503050406030204" pitchFamily="18" charset="0"/>
              <a:ea typeface="Cambria" panose="02040503050406030204" pitchFamily="18" charset="0"/>
            </a:rPr>
            <a:t>Identification and Planning</a:t>
          </a:r>
        </a:p>
      </dgm:t>
    </dgm:pt>
    <dgm:pt modelId="{546F27B7-92CE-42FC-994D-C2EC6EEEFF1B}" type="parTrans" cxnId="{2A70A470-A305-47BF-B993-340857D6DF72}">
      <dgm:prSet/>
      <dgm:spPr/>
      <dgm:t>
        <a:bodyPr/>
        <a:lstStyle/>
        <a:p>
          <a:endParaRPr lang="en-US"/>
        </a:p>
      </dgm:t>
    </dgm:pt>
    <dgm:pt modelId="{59FE5337-5EE4-42E7-9AC7-5C1C9B570CE5}" type="sibTrans" cxnId="{2A70A470-A305-47BF-B993-340857D6DF72}">
      <dgm:prSet/>
      <dgm:spPr/>
      <dgm:t>
        <a:bodyPr/>
        <a:lstStyle/>
        <a:p>
          <a:endParaRPr lang="en-US"/>
        </a:p>
      </dgm:t>
    </dgm:pt>
    <dgm:pt modelId="{E1536583-2EE6-44EE-AD0B-F7DB4DFE07D3}">
      <dgm:prSet/>
      <dgm:spPr>
        <a:solidFill>
          <a:schemeClr val="accent1"/>
        </a:solidFill>
      </dgm:spPr>
      <dgm:t>
        <a:bodyPr/>
        <a:lstStyle/>
        <a:p>
          <a:pPr rtl="0"/>
          <a:r>
            <a:rPr lang="en-US" dirty="0">
              <a:latin typeface="Cambria" panose="02040503050406030204" pitchFamily="18" charset="0"/>
              <a:ea typeface="Cambria" panose="02040503050406030204" pitchFamily="18" charset="0"/>
            </a:rPr>
            <a:t>Activities Definition</a:t>
          </a:r>
        </a:p>
      </dgm:t>
    </dgm:pt>
    <dgm:pt modelId="{4CC392C4-DFDE-4C68-BE1C-39C2BD13D04B}" type="parTrans" cxnId="{160C9766-0278-43A2-87E6-4AC281C7FF5E}">
      <dgm:prSet/>
      <dgm:spPr/>
      <dgm:t>
        <a:bodyPr/>
        <a:lstStyle/>
        <a:p>
          <a:endParaRPr lang="en-US"/>
        </a:p>
      </dgm:t>
    </dgm:pt>
    <dgm:pt modelId="{C8165643-1851-474D-9BCB-FC94638C24AB}" type="sibTrans" cxnId="{160C9766-0278-43A2-87E6-4AC281C7FF5E}">
      <dgm:prSet/>
      <dgm:spPr/>
      <dgm:t>
        <a:bodyPr/>
        <a:lstStyle/>
        <a:p>
          <a:endParaRPr lang="en-US"/>
        </a:p>
      </dgm:t>
    </dgm:pt>
    <dgm:pt modelId="{C97E0841-1FBD-4F6D-A8ED-A8855DE3A352}">
      <dgm:prSet/>
      <dgm:spPr>
        <a:solidFill>
          <a:schemeClr val="accent1"/>
        </a:solidFill>
      </dgm:spPr>
      <dgm:t>
        <a:bodyPr/>
        <a:lstStyle/>
        <a:p>
          <a:pPr rtl="0"/>
          <a:r>
            <a:rPr lang="en-US" dirty="0">
              <a:latin typeface="Cambria" panose="02040503050406030204" pitchFamily="18" charset="0"/>
              <a:ea typeface="Cambria" panose="02040503050406030204" pitchFamily="18" charset="0"/>
            </a:rPr>
            <a:t>Learning Assessment</a:t>
          </a:r>
        </a:p>
      </dgm:t>
    </dgm:pt>
    <dgm:pt modelId="{EC88F8F1-55A0-4D30-9BB4-62C2CBE14210}" type="parTrans" cxnId="{7F78AF04-D818-4FB6-9683-65689800DCF9}">
      <dgm:prSet/>
      <dgm:spPr/>
      <dgm:t>
        <a:bodyPr/>
        <a:lstStyle/>
        <a:p>
          <a:endParaRPr lang="en-US"/>
        </a:p>
      </dgm:t>
    </dgm:pt>
    <dgm:pt modelId="{1D88D2F5-BF39-4A67-9280-E055E596E5D1}" type="sibTrans" cxnId="{7F78AF04-D818-4FB6-9683-65689800DCF9}">
      <dgm:prSet/>
      <dgm:spPr/>
      <dgm:t>
        <a:bodyPr/>
        <a:lstStyle/>
        <a:p>
          <a:endParaRPr lang="en-US"/>
        </a:p>
      </dgm:t>
    </dgm:pt>
    <dgm:pt modelId="{D486649A-76BF-49FB-9BB6-C53F78F1A958}">
      <dgm:prSet/>
      <dgm:spPr>
        <a:solidFill>
          <a:schemeClr val="accent1"/>
        </a:solidFill>
      </dgm:spPr>
      <dgm:t>
        <a:bodyPr/>
        <a:lstStyle/>
        <a:p>
          <a:pPr rtl="0"/>
          <a:r>
            <a:rPr lang="en-US" dirty="0">
              <a:latin typeface="Cambria" panose="02040503050406030204" pitchFamily="18" charset="0"/>
              <a:ea typeface="Cambria" panose="02040503050406030204" pitchFamily="18" charset="0"/>
            </a:rPr>
            <a:t>Learning Application</a:t>
          </a:r>
        </a:p>
      </dgm:t>
    </dgm:pt>
    <dgm:pt modelId="{6928BA26-B39F-4ECE-BE4E-262C377535EC}" type="parTrans" cxnId="{A5918B0E-9F7F-4A0B-AA14-4410EA44CC7A}">
      <dgm:prSet/>
      <dgm:spPr/>
      <dgm:t>
        <a:bodyPr/>
        <a:lstStyle/>
        <a:p>
          <a:endParaRPr lang="en-US"/>
        </a:p>
      </dgm:t>
    </dgm:pt>
    <dgm:pt modelId="{4DC8DB68-A2D5-4C62-BC28-28790470D05E}" type="sibTrans" cxnId="{A5918B0E-9F7F-4A0B-AA14-4410EA44CC7A}">
      <dgm:prSet/>
      <dgm:spPr/>
      <dgm:t>
        <a:bodyPr/>
        <a:lstStyle/>
        <a:p>
          <a:endParaRPr lang="en-US"/>
        </a:p>
      </dgm:t>
    </dgm:pt>
    <dgm:pt modelId="{762A0DBE-A588-484A-B88C-7736F045A4B2}">
      <dgm:prSet/>
      <dgm:spPr>
        <a:solidFill>
          <a:schemeClr val="accent1"/>
        </a:solidFill>
      </dgm:spPr>
      <dgm:t>
        <a:bodyPr/>
        <a:lstStyle/>
        <a:p>
          <a:pPr rtl="0"/>
          <a:r>
            <a:rPr lang="en-US" dirty="0">
              <a:latin typeface="Cambria" panose="02040503050406030204" pitchFamily="18" charset="0"/>
              <a:ea typeface="Cambria" panose="02040503050406030204" pitchFamily="18" charset="0"/>
            </a:rPr>
            <a:t>Knowledge Sharing</a:t>
          </a:r>
        </a:p>
      </dgm:t>
    </dgm:pt>
    <dgm:pt modelId="{B986B2D6-22F1-46DF-B18E-4CCC7D864EE8}" type="parTrans" cxnId="{5F98004A-6B94-4AE8-83F0-CA42EF1E0617}">
      <dgm:prSet/>
      <dgm:spPr/>
      <dgm:t>
        <a:bodyPr/>
        <a:lstStyle/>
        <a:p>
          <a:endParaRPr lang="en-US"/>
        </a:p>
      </dgm:t>
    </dgm:pt>
    <dgm:pt modelId="{C1CBAA79-72EC-47E2-AD7F-5480D04F0833}" type="sibTrans" cxnId="{5F98004A-6B94-4AE8-83F0-CA42EF1E0617}">
      <dgm:prSet/>
      <dgm:spPr/>
      <dgm:t>
        <a:bodyPr/>
        <a:lstStyle/>
        <a:p>
          <a:endParaRPr lang="en-US"/>
        </a:p>
      </dgm:t>
    </dgm:pt>
    <dgm:pt modelId="{32A101CB-85ED-479C-B001-D24E56D22D61}">
      <dgm:prSet custT="1"/>
      <dgm:spPr/>
      <dgm:t>
        <a:bodyPr/>
        <a:lstStyle/>
        <a:p>
          <a:r>
            <a:rPr lang="en-US" sz="1050" dirty="0">
              <a:latin typeface="Calibri" panose="020F0502020204030204" pitchFamily="34" charset="0"/>
              <a:cs typeface="Calibri" panose="020F0502020204030204" pitchFamily="34" charset="0"/>
            </a:rPr>
            <a:t>Identification of</a:t>
          </a:r>
          <a:r>
            <a:rPr lang="en-US" sz="1050" b="1" dirty="0">
              <a:latin typeface="Calibri" panose="020F0502020204030204" pitchFamily="34" charset="0"/>
              <a:cs typeface="Calibri" panose="020F0502020204030204" pitchFamily="34" charset="0"/>
            </a:rPr>
            <a:t> purpose </a:t>
          </a:r>
          <a:r>
            <a:rPr lang="en-US" sz="1050" dirty="0">
              <a:latin typeface="Calibri" panose="020F0502020204030204" pitchFamily="34" charset="0"/>
              <a:cs typeface="Calibri" panose="020F0502020204030204" pitchFamily="34" charset="0"/>
            </a:rPr>
            <a:t>for CPD introduction.</a:t>
          </a:r>
        </a:p>
      </dgm:t>
    </dgm:pt>
    <dgm:pt modelId="{1FEA9352-82EA-4261-A52D-CA5CA595A6AF}" type="parTrans" cxnId="{8951FC60-9F5A-43F8-88AF-E583BCA44B90}">
      <dgm:prSet/>
      <dgm:spPr/>
      <dgm:t>
        <a:bodyPr/>
        <a:lstStyle/>
        <a:p>
          <a:endParaRPr lang="en-US"/>
        </a:p>
      </dgm:t>
    </dgm:pt>
    <dgm:pt modelId="{342D8C28-EC0E-49C1-AD10-3C552BA16CFD}" type="sibTrans" cxnId="{8951FC60-9F5A-43F8-88AF-E583BCA44B90}">
      <dgm:prSet/>
      <dgm:spPr/>
      <dgm:t>
        <a:bodyPr/>
        <a:lstStyle/>
        <a:p>
          <a:endParaRPr lang="en-US"/>
        </a:p>
      </dgm:t>
    </dgm:pt>
    <dgm:pt modelId="{3E42CE27-B045-4122-A3B2-C57A185CBCE3}">
      <dgm:prSet custT="1"/>
      <dgm:spPr/>
      <dgm:t>
        <a:bodyPr/>
        <a:lstStyle/>
        <a:p>
          <a:endParaRPr lang="en-US" sz="1000" dirty="0">
            <a:latin typeface="Calibri" panose="020F0502020204030204" pitchFamily="34" charset="0"/>
            <a:cs typeface="Calibri" panose="020F0502020204030204" pitchFamily="34" charset="0"/>
          </a:endParaRPr>
        </a:p>
      </dgm:t>
    </dgm:pt>
    <dgm:pt modelId="{5CA9F64F-60A9-4078-9663-A32853A717E8}" type="parTrans" cxnId="{0B24359E-13E3-4633-A467-3CFEC6AC2EEB}">
      <dgm:prSet/>
      <dgm:spPr/>
      <dgm:t>
        <a:bodyPr/>
        <a:lstStyle/>
        <a:p>
          <a:endParaRPr lang="en-US"/>
        </a:p>
      </dgm:t>
    </dgm:pt>
    <dgm:pt modelId="{DF850EC7-5B7F-41E8-93BF-0E74FB1B0C75}" type="sibTrans" cxnId="{0B24359E-13E3-4633-A467-3CFEC6AC2EEB}">
      <dgm:prSet/>
      <dgm:spPr/>
      <dgm:t>
        <a:bodyPr/>
        <a:lstStyle/>
        <a:p>
          <a:endParaRPr lang="en-US"/>
        </a:p>
      </dgm:t>
    </dgm:pt>
    <dgm:pt modelId="{CF9F50C1-1AB2-4BD5-BC9A-9C16605F9649}">
      <dgm:prSet custT="1"/>
      <dgm:spPr/>
      <dgm:t>
        <a:bodyPr/>
        <a:lstStyle/>
        <a:p>
          <a:endParaRPr lang="en-US" sz="1000" dirty="0">
            <a:latin typeface="Calibri" panose="020F0502020204030204" pitchFamily="34" charset="0"/>
            <a:cs typeface="Calibri" panose="020F0502020204030204" pitchFamily="34" charset="0"/>
          </a:endParaRPr>
        </a:p>
      </dgm:t>
    </dgm:pt>
    <dgm:pt modelId="{A2B0C94C-3045-40A2-B0DA-6D6FA5C49D5B}" type="parTrans" cxnId="{374E05CD-9FD8-47F0-9D8D-B074927335BB}">
      <dgm:prSet/>
      <dgm:spPr/>
      <dgm:t>
        <a:bodyPr/>
        <a:lstStyle/>
        <a:p>
          <a:endParaRPr lang="en-US"/>
        </a:p>
      </dgm:t>
    </dgm:pt>
    <dgm:pt modelId="{8399C471-EA31-4047-9075-A41A9457B3E7}" type="sibTrans" cxnId="{374E05CD-9FD8-47F0-9D8D-B074927335BB}">
      <dgm:prSet/>
      <dgm:spPr/>
      <dgm:t>
        <a:bodyPr/>
        <a:lstStyle/>
        <a:p>
          <a:endParaRPr lang="en-US"/>
        </a:p>
      </dgm:t>
    </dgm:pt>
    <dgm:pt modelId="{82403C0A-A081-45C6-B4B3-2737E2690673}">
      <dgm:prSet custT="1"/>
      <dgm:spPr/>
      <dgm:t>
        <a:bodyPr/>
        <a:lstStyle/>
        <a:p>
          <a:r>
            <a:rPr lang="en-US" sz="1050" dirty="0">
              <a:latin typeface="Calibri" panose="020F0502020204030204" pitchFamily="34" charset="0"/>
              <a:cs typeface="Calibri" panose="020F0502020204030204" pitchFamily="34" charset="0"/>
            </a:rPr>
            <a:t>Planning for </a:t>
          </a:r>
          <a:r>
            <a:rPr lang="en-US" sz="1050" b="1" dirty="0">
              <a:latin typeface="Calibri" panose="020F0502020204030204" pitchFamily="34" charset="0"/>
              <a:cs typeface="Calibri" panose="020F0502020204030204" pitchFamily="34" charset="0"/>
            </a:rPr>
            <a:t>resource management </a:t>
          </a:r>
          <a:r>
            <a:rPr lang="en-US" sz="1050" dirty="0">
              <a:latin typeface="Calibri" panose="020F0502020204030204" pitchFamily="34" charset="0"/>
              <a:cs typeface="Calibri" panose="020F0502020204030204" pitchFamily="34" charset="0"/>
            </a:rPr>
            <a:t>and</a:t>
          </a:r>
          <a:r>
            <a:rPr lang="en-US" sz="1050" b="1" dirty="0">
              <a:latin typeface="Calibri" panose="020F0502020204030204" pitchFamily="34" charset="0"/>
              <a:cs typeface="Calibri" panose="020F0502020204030204" pitchFamily="34" charset="0"/>
            </a:rPr>
            <a:t> financial investments </a:t>
          </a:r>
          <a:r>
            <a:rPr lang="en-US" sz="1050" dirty="0">
              <a:latin typeface="Calibri" panose="020F0502020204030204" pitchFamily="34" charset="0"/>
              <a:cs typeface="Calibri" panose="020F0502020204030204" pitchFamily="34" charset="0"/>
            </a:rPr>
            <a:t>towards CPD.</a:t>
          </a:r>
        </a:p>
      </dgm:t>
    </dgm:pt>
    <dgm:pt modelId="{9F13E1D9-D6F2-4C08-AB9C-75F918F62BB6}" type="parTrans" cxnId="{B0772AB3-2FCD-41CB-83FB-3EF174836F39}">
      <dgm:prSet/>
      <dgm:spPr/>
      <dgm:t>
        <a:bodyPr/>
        <a:lstStyle/>
        <a:p>
          <a:endParaRPr lang="en-US"/>
        </a:p>
      </dgm:t>
    </dgm:pt>
    <dgm:pt modelId="{93AD12A7-D0EE-4BBE-B35C-DAD915E8BAB8}" type="sibTrans" cxnId="{B0772AB3-2FCD-41CB-83FB-3EF174836F39}">
      <dgm:prSet/>
      <dgm:spPr/>
      <dgm:t>
        <a:bodyPr/>
        <a:lstStyle/>
        <a:p>
          <a:endParaRPr lang="en-US"/>
        </a:p>
      </dgm:t>
    </dgm:pt>
    <dgm:pt modelId="{2B3C752A-5950-430B-BF9E-1D515FACBDC8}">
      <dgm:prSet custT="1"/>
      <dgm:spPr/>
      <dgm:t>
        <a:bodyPr/>
        <a:lstStyle/>
        <a:p>
          <a:endParaRPr lang="en-US" sz="1000" dirty="0">
            <a:latin typeface="Calibri" panose="020F0502020204030204" pitchFamily="34" charset="0"/>
            <a:cs typeface="Calibri" panose="020F0502020204030204" pitchFamily="34" charset="0"/>
          </a:endParaRPr>
        </a:p>
      </dgm:t>
    </dgm:pt>
    <dgm:pt modelId="{341DA898-8B9F-4C78-AB6C-5EE7DA31172F}" type="parTrans" cxnId="{53D0983F-58CE-4D8B-A9F1-98D09B20924F}">
      <dgm:prSet/>
      <dgm:spPr/>
      <dgm:t>
        <a:bodyPr/>
        <a:lstStyle/>
        <a:p>
          <a:endParaRPr lang="en-US"/>
        </a:p>
      </dgm:t>
    </dgm:pt>
    <dgm:pt modelId="{3F44BB31-5269-4E33-A8F6-04339F974EFF}" type="sibTrans" cxnId="{53D0983F-58CE-4D8B-A9F1-98D09B20924F}">
      <dgm:prSet/>
      <dgm:spPr/>
      <dgm:t>
        <a:bodyPr/>
        <a:lstStyle/>
        <a:p>
          <a:endParaRPr lang="en-US"/>
        </a:p>
      </dgm:t>
    </dgm:pt>
    <dgm:pt modelId="{D575BA19-0EAC-4547-B7C3-BA9BA12DC055}">
      <dgm:prSet custT="1"/>
      <dgm:spPr/>
      <dgm:t>
        <a:bodyPr/>
        <a:lstStyle/>
        <a:p>
          <a:endParaRPr lang="en-US" sz="1000" dirty="0">
            <a:latin typeface="Calibri" panose="020F0502020204030204" pitchFamily="34" charset="0"/>
            <a:cs typeface="Calibri" panose="020F0502020204030204" pitchFamily="34" charset="0"/>
          </a:endParaRPr>
        </a:p>
      </dgm:t>
    </dgm:pt>
    <dgm:pt modelId="{98FFC4B4-EF99-4ACB-A76D-6BD8C211EBB6}" type="parTrans" cxnId="{35AA0A7C-308D-4F0A-951D-FAA0E0738CE3}">
      <dgm:prSet/>
      <dgm:spPr/>
      <dgm:t>
        <a:bodyPr/>
        <a:lstStyle/>
        <a:p>
          <a:endParaRPr lang="en-US"/>
        </a:p>
      </dgm:t>
    </dgm:pt>
    <dgm:pt modelId="{C9885819-CDCB-4197-8FB5-B551A99CFF01}" type="sibTrans" cxnId="{35AA0A7C-308D-4F0A-951D-FAA0E0738CE3}">
      <dgm:prSet/>
      <dgm:spPr/>
      <dgm:t>
        <a:bodyPr/>
        <a:lstStyle/>
        <a:p>
          <a:endParaRPr lang="en-US"/>
        </a:p>
      </dgm:t>
    </dgm:pt>
    <dgm:pt modelId="{046E64B5-8FE4-4B58-8E4F-71E10AAFDCBD}">
      <dgm:prSet custT="1"/>
      <dgm:spPr/>
      <dgm:t>
        <a:bodyPr/>
        <a:lstStyle/>
        <a:p>
          <a:r>
            <a:rPr lang="en-US" sz="1000" dirty="0">
              <a:latin typeface="Calibri" panose="020F0502020204030204" pitchFamily="34" charset="0"/>
              <a:cs typeface="Calibri" panose="020F0502020204030204" pitchFamily="34" charset="0"/>
            </a:rPr>
            <a:t>I</a:t>
          </a:r>
          <a:r>
            <a:rPr lang="en-US" sz="1000" b="1" dirty="0">
              <a:latin typeface="Calibri" panose="020F0502020204030204" pitchFamily="34" charset="0"/>
              <a:cs typeface="Calibri" panose="020F0502020204030204" pitchFamily="34" charset="0"/>
            </a:rPr>
            <a:t>n-Scope</a:t>
          </a:r>
          <a:r>
            <a:rPr lang="en-US" sz="1000" dirty="0">
              <a:latin typeface="Calibri" panose="020F0502020204030204" pitchFamily="34" charset="0"/>
              <a:cs typeface="Calibri" panose="020F0502020204030204" pitchFamily="34" charset="0"/>
            </a:rPr>
            <a:t> for CPD: Open Courses, Seminars and Case Studies etc..</a:t>
          </a:r>
        </a:p>
      </dgm:t>
    </dgm:pt>
    <dgm:pt modelId="{C80B2E97-51D7-474E-B16D-AE02ADD3802E}" type="parTrans" cxnId="{071587AC-FC95-4FAC-B0B0-6F0559CE0C5C}">
      <dgm:prSet/>
      <dgm:spPr/>
      <dgm:t>
        <a:bodyPr/>
        <a:lstStyle/>
        <a:p>
          <a:endParaRPr lang="en-US"/>
        </a:p>
      </dgm:t>
    </dgm:pt>
    <dgm:pt modelId="{FC50F8D9-A37E-488B-8D7D-D5883A8A794B}" type="sibTrans" cxnId="{071587AC-FC95-4FAC-B0B0-6F0559CE0C5C}">
      <dgm:prSet/>
      <dgm:spPr/>
      <dgm:t>
        <a:bodyPr/>
        <a:lstStyle/>
        <a:p>
          <a:endParaRPr lang="en-US"/>
        </a:p>
      </dgm:t>
    </dgm:pt>
    <dgm:pt modelId="{8ECFAE73-9161-4CCC-B7DB-027951CE73D8}">
      <dgm:prSet custT="1"/>
      <dgm:spPr/>
      <dgm:t>
        <a:bodyPr/>
        <a:lstStyle/>
        <a:p>
          <a:r>
            <a:rPr lang="en-US" sz="1000" b="1" dirty="0">
              <a:latin typeface="Calibri" panose="020F0502020204030204" pitchFamily="34" charset="0"/>
              <a:cs typeface="Calibri" panose="020F0502020204030204" pitchFamily="34" charset="0"/>
            </a:rPr>
            <a:t>Documentation and Recording </a:t>
          </a:r>
          <a:r>
            <a:rPr lang="en-US" sz="1000" dirty="0">
              <a:latin typeface="Calibri" panose="020F0502020204030204" pitchFamily="34" charset="0"/>
              <a:cs typeface="Calibri" panose="020F0502020204030204" pitchFamily="34" charset="0"/>
            </a:rPr>
            <a:t>of CPD based learnings.</a:t>
          </a:r>
        </a:p>
      </dgm:t>
    </dgm:pt>
    <dgm:pt modelId="{C27DFB88-BB8A-4679-95C7-F6254E0FE8C3}" type="parTrans" cxnId="{AECBF524-C2AA-480B-8474-C5793BB4CF74}">
      <dgm:prSet/>
      <dgm:spPr/>
      <dgm:t>
        <a:bodyPr/>
        <a:lstStyle/>
        <a:p>
          <a:endParaRPr lang="en-US"/>
        </a:p>
      </dgm:t>
    </dgm:pt>
    <dgm:pt modelId="{90F3BEA9-2F4B-465F-8E91-0A153452F514}" type="sibTrans" cxnId="{AECBF524-C2AA-480B-8474-C5793BB4CF74}">
      <dgm:prSet/>
      <dgm:spPr/>
      <dgm:t>
        <a:bodyPr/>
        <a:lstStyle/>
        <a:p>
          <a:endParaRPr lang="en-US"/>
        </a:p>
      </dgm:t>
    </dgm:pt>
    <dgm:pt modelId="{8E6F2EA4-71C0-4649-A7D4-22C8824F0DC6}">
      <dgm:prSet custT="1"/>
      <dgm:spPr/>
      <dgm:t>
        <a:bodyPr/>
        <a:lstStyle/>
        <a:p>
          <a:endParaRPr lang="en-US" sz="1000" dirty="0">
            <a:latin typeface="Calibri" panose="020F0502020204030204" pitchFamily="34" charset="0"/>
            <a:cs typeface="Calibri" panose="020F0502020204030204" pitchFamily="34" charset="0"/>
          </a:endParaRPr>
        </a:p>
      </dgm:t>
    </dgm:pt>
    <dgm:pt modelId="{6646B97F-709C-4EB9-A5EE-72BCBF3E6320}" type="parTrans" cxnId="{FC346AAD-9497-4B1B-B55B-289930BA6570}">
      <dgm:prSet/>
      <dgm:spPr/>
      <dgm:t>
        <a:bodyPr/>
        <a:lstStyle/>
        <a:p>
          <a:endParaRPr lang="en-US"/>
        </a:p>
      </dgm:t>
    </dgm:pt>
    <dgm:pt modelId="{1A3592D2-3841-4BDC-AB2B-BC7286DC6CAD}" type="sibTrans" cxnId="{FC346AAD-9497-4B1B-B55B-289930BA6570}">
      <dgm:prSet/>
      <dgm:spPr/>
      <dgm:t>
        <a:bodyPr/>
        <a:lstStyle/>
        <a:p>
          <a:endParaRPr lang="en-US"/>
        </a:p>
      </dgm:t>
    </dgm:pt>
    <dgm:pt modelId="{66DB5524-A76F-494D-BD44-177C9ECFD5C5}">
      <dgm:prSet custT="1"/>
      <dgm:spPr/>
      <dgm:t>
        <a:bodyPr/>
        <a:lstStyle/>
        <a:p>
          <a:r>
            <a:rPr lang="en-US" sz="1000" dirty="0">
              <a:latin typeface="Calibri" panose="020F0502020204030204" pitchFamily="34" charset="0"/>
              <a:cs typeface="Calibri" panose="020F0502020204030204" pitchFamily="34" charset="0"/>
            </a:rPr>
            <a:t>Definition of annual </a:t>
          </a:r>
          <a:r>
            <a:rPr lang="en-US" sz="1000" b="1" dirty="0">
              <a:latin typeface="Calibri" panose="020F0502020204030204" pitchFamily="34" charset="0"/>
              <a:cs typeface="Calibri" panose="020F0502020204030204" pitchFamily="34" charset="0"/>
            </a:rPr>
            <a:t>CPD points </a:t>
          </a:r>
          <a:r>
            <a:rPr lang="en-US" sz="1000" dirty="0">
              <a:latin typeface="Calibri" panose="020F0502020204030204" pitchFamily="34" charset="0"/>
              <a:cs typeface="Calibri" panose="020F0502020204030204" pitchFamily="34" charset="0"/>
            </a:rPr>
            <a:t>to be attained by workers for specific areas.</a:t>
          </a:r>
        </a:p>
      </dgm:t>
    </dgm:pt>
    <dgm:pt modelId="{CFBAB265-545C-4837-950A-B051CC70AC1D}" type="parTrans" cxnId="{3E93533B-5C36-4D4F-B62B-7D30388C2507}">
      <dgm:prSet/>
      <dgm:spPr/>
      <dgm:t>
        <a:bodyPr/>
        <a:lstStyle/>
        <a:p>
          <a:endParaRPr lang="en-US"/>
        </a:p>
      </dgm:t>
    </dgm:pt>
    <dgm:pt modelId="{71A103AB-1B86-43BB-9D61-BF3B8892D39B}" type="sibTrans" cxnId="{3E93533B-5C36-4D4F-B62B-7D30388C2507}">
      <dgm:prSet/>
      <dgm:spPr/>
      <dgm:t>
        <a:bodyPr/>
        <a:lstStyle/>
        <a:p>
          <a:endParaRPr lang="en-US"/>
        </a:p>
      </dgm:t>
    </dgm:pt>
    <dgm:pt modelId="{CFD1AD78-8C49-4B8E-B504-9B05351AD142}">
      <dgm:prSet custT="1"/>
      <dgm:spPr/>
      <dgm:t>
        <a:bodyPr/>
        <a:lstStyle/>
        <a:p>
          <a:endParaRPr lang="en-US" sz="1000" dirty="0">
            <a:latin typeface="Calibri" panose="020F0502020204030204" pitchFamily="34" charset="0"/>
            <a:cs typeface="Calibri" panose="020F0502020204030204" pitchFamily="34" charset="0"/>
          </a:endParaRPr>
        </a:p>
      </dgm:t>
    </dgm:pt>
    <dgm:pt modelId="{EA839C25-3DFB-4027-AFE8-61C2E6097EE6}" type="parTrans" cxnId="{9A5CBF26-B0BB-4585-8CF1-6DABFAD5EFFD}">
      <dgm:prSet/>
      <dgm:spPr/>
      <dgm:t>
        <a:bodyPr/>
        <a:lstStyle/>
        <a:p>
          <a:endParaRPr lang="en-US"/>
        </a:p>
      </dgm:t>
    </dgm:pt>
    <dgm:pt modelId="{1598679B-CF5D-4E08-A68F-B73BC67D6F74}" type="sibTrans" cxnId="{9A5CBF26-B0BB-4585-8CF1-6DABFAD5EFFD}">
      <dgm:prSet/>
      <dgm:spPr/>
      <dgm:t>
        <a:bodyPr/>
        <a:lstStyle/>
        <a:p>
          <a:endParaRPr lang="en-US"/>
        </a:p>
      </dgm:t>
    </dgm:pt>
    <dgm:pt modelId="{124704C7-34AE-41C8-B1C8-5CCCF6AAF730}">
      <dgm:prSet custT="1"/>
      <dgm:spPr/>
      <dgm:t>
        <a:bodyPr/>
        <a:lstStyle/>
        <a:p>
          <a:endParaRPr lang="en-US" sz="1000" dirty="0">
            <a:latin typeface="Calibri" panose="020F0502020204030204" pitchFamily="34" charset="0"/>
            <a:cs typeface="Calibri" panose="020F0502020204030204" pitchFamily="34" charset="0"/>
          </a:endParaRPr>
        </a:p>
      </dgm:t>
    </dgm:pt>
    <dgm:pt modelId="{06AD1C93-1FDB-4E35-882E-FE4E309D0A43}" type="parTrans" cxnId="{17E503E3-3C60-4673-AF90-4AA4211ADE7B}">
      <dgm:prSet/>
      <dgm:spPr/>
      <dgm:t>
        <a:bodyPr/>
        <a:lstStyle/>
        <a:p>
          <a:endParaRPr lang="en-US"/>
        </a:p>
      </dgm:t>
    </dgm:pt>
    <dgm:pt modelId="{1BB8A08A-F883-419C-B546-9975503B0934}" type="sibTrans" cxnId="{17E503E3-3C60-4673-AF90-4AA4211ADE7B}">
      <dgm:prSet/>
      <dgm:spPr/>
      <dgm:t>
        <a:bodyPr/>
        <a:lstStyle/>
        <a:p>
          <a:endParaRPr lang="en-US"/>
        </a:p>
      </dgm:t>
    </dgm:pt>
    <dgm:pt modelId="{CDDB7940-AF81-47D7-8DB8-FA6B48033390}">
      <dgm:prSet custT="1"/>
      <dgm:spPr/>
      <dgm:t>
        <a:bodyPr/>
        <a:lstStyle/>
        <a:p>
          <a:r>
            <a:rPr lang="en-US" sz="1000" dirty="0">
              <a:latin typeface="Calibri" panose="020F0502020204030204" pitchFamily="34" charset="0"/>
              <a:cs typeface="Calibri" panose="020F0502020204030204" pitchFamily="34" charset="0"/>
            </a:rPr>
            <a:t>Linking of </a:t>
          </a:r>
          <a:r>
            <a:rPr lang="en-US" sz="1000" b="1" dirty="0">
              <a:latin typeface="Calibri" panose="020F0502020204030204" pitchFamily="34" charset="0"/>
              <a:cs typeface="Calibri" panose="020F0502020204030204" pitchFamily="34" charset="0"/>
            </a:rPr>
            <a:t>worker licensure </a:t>
          </a:r>
          <a:r>
            <a:rPr lang="en-US" sz="1000" dirty="0">
              <a:latin typeface="Calibri" panose="020F0502020204030204" pitchFamily="34" charset="0"/>
              <a:cs typeface="Calibri" panose="020F0502020204030204" pitchFamily="34" charset="0"/>
            </a:rPr>
            <a:t> based on CPD points and knowledge application.</a:t>
          </a:r>
        </a:p>
      </dgm:t>
    </dgm:pt>
    <dgm:pt modelId="{E263E252-7FFE-4E7F-9FC7-E6B5FC68B35F}" type="parTrans" cxnId="{A4B447EC-CB8B-4E3C-B592-0D4173267667}">
      <dgm:prSet/>
      <dgm:spPr/>
      <dgm:t>
        <a:bodyPr/>
        <a:lstStyle/>
        <a:p>
          <a:endParaRPr lang="en-US"/>
        </a:p>
      </dgm:t>
    </dgm:pt>
    <dgm:pt modelId="{B532D932-E238-40FF-94D2-F8D9F816DBB6}" type="sibTrans" cxnId="{A4B447EC-CB8B-4E3C-B592-0D4173267667}">
      <dgm:prSet/>
      <dgm:spPr/>
      <dgm:t>
        <a:bodyPr/>
        <a:lstStyle/>
        <a:p>
          <a:endParaRPr lang="en-US"/>
        </a:p>
      </dgm:t>
    </dgm:pt>
    <dgm:pt modelId="{780296E5-53AA-48CF-9931-B2BC3F3A90D5}">
      <dgm:prSet custT="1"/>
      <dgm:spPr/>
      <dgm:t>
        <a:bodyPr/>
        <a:lstStyle/>
        <a:p>
          <a:r>
            <a:rPr lang="en-US" sz="1000" dirty="0">
              <a:latin typeface="Calibri" panose="020F0502020204030204" pitchFamily="34" charset="0"/>
              <a:cs typeface="Calibri" panose="020F0502020204030204" pitchFamily="34" charset="0"/>
            </a:rPr>
            <a:t>Sharing of list of CPD </a:t>
          </a:r>
          <a:r>
            <a:rPr lang="en-US" sz="1000" b="1" dirty="0">
              <a:latin typeface="Calibri" panose="020F0502020204030204" pitchFamily="34" charset="0"/>
              <a:cs typeface="Calibri" panose="020F0502020204030204" pitchFamily="34" charset="0"/>
            </a:rPr>
            <a:t>Lessons Learnt </a:t>
          </a:r>
          <a:r>
            <a:rPr lang="en-US" sz="1000" dirty="0">
              <a:latin typeface="Calibri" panose="020F0502020204030204" pitchFamily="34" charset="0"/>
              <a:cs typeface="Calibri" panose="020F0502020204030204" pitchFamily="34" charset="0"/>
            </a:rPr>
            <a:t>and </a:t>
          </a:r>
          <a:r>
            <a:rPr lang="en-US" sz="1000" b="1" dirty="0">
              <a:latin typeface="Calibri" panose="020F0502020204030204" pitchFamily="34" charset="0"/>
              <a:cs typeface="Calibri" panose="020F0502020204030204" pitchFamily="34" charset="0"/>
            </a:rPr>
            <a:t>Best Practices </a:t>
          </a:r>
          <a:r>
            <a:rPr lang="en-US" sz="1000" dirty="0">
              <a:latin typeface="Calibri" panose="020F0502020204030204" pitchFamily="34" charset="0"/>
              <a:cs typeface="Calibri" panose="020F0502020204030204" pitchFamily="34" charset="0"/>
            </a:rPr>
            <a:t>on common platform.</a:t>
          </a:r>
        </a:p>
      </dgm:t>
    </dgm:pt>
    <dgm:pt modelId="{FE395A76-4EC2-4188-81F5-C635F238CEA9}" type="parTrans" cxnId="{4ECF3615-B721-49E8-8E7E-012797A51D97}">
      <dgm:prSet/>
      <dgm:spPr/>
      <dgm:t>
        <a:bodyPr/>
        <a:lstStyle/>
        <a:p>
          <a:endParaRPr lang="en-US"/>
        </a:p>
      </dgm:t>
    </dgm:pt>
    <dgm:pt modelId="{C4E6CC3B-1067-49E6-A064-E83179840484}" type="sibTrans" cxnId="{4ECF3615-B721-49E8-8E7E-012797A51D97}">
      <dgm:prSet/>
      <dgm:spPr/>
      <dgm:t>
        <a:bodyPr/>
        <a:lstStyle/>
        <a:p>
          <a:endParaRPr lang="en-US"/>
        </a:p>
      </dgm:t>
    </dgm:pt>
    <dgm:pt modelId="{CECAFBB5-243D-4D20-A29F-D432982D4613}">
      <dgm:prSet custT="1"/>
      <dgm:spPr/>
      <dgm:t>
        <a:bodyPr/>
        <a:lstStyle/>
        <a:p>
          <a:endParaRPr lang="en-US" sz="1000" dirty="0">
            <a:latin typeface="Calibri" panose="020F0502020204030204" pitchFamily="34" charset="0"/>
            <a:cs typeface="Calibri" panose="020F0502020204030204" pitchFamily="34" charset="0"/>
          </a:endParaRPr>
        </a:p>
      </dgm:t>
    </dgm:pt>
    <dgm:pt modelId="{762B000E-B6CE-4EDC-AE34-01CFD51E7317}" type="parTrans" cxnId="{5788CB86-ADB5-4898-AA99-9FB2B2DBD187}">
      <dgm:prSet/>
      <dgm:spPr/>
      <dgm:t>
        <a:bodyPr/>
        <a:lstStyle/>
        <a:p>
          <a:endParaRPr lang="en-US"/>
        </a:p>
      </dgm:t>
    </dgm:pt>
    <dgm:pt modelId="{4B96D9BD-7C8E-4311-9F19-205D24EA28A7}" type="sibTrans" cxnId="{5788CB86-ADB5-4898-AA99-9FB2B2DBD187}">
      <dgm:prSet/>
      <dgm:spPr/>
      <dgm:t>
        <a:bodyPr/>
        <a:lstStyle/>
        <a:p>
          <a:endParaRPr lang="en-US"/>
        </a:p>
      </dgm:t>
    </dgm:pt>
    <dgm:pt modelId="{A9DF3119-8C51-46BB-BB20-1451BDD1B99F}">
      <dgm:prSet custT="1"/>
      <dgm:spPr/>
      <dgm:t>
        <a:bodyPr/>
        <a:lstStyle/>
        <a:p>
          <a:endParaRPr lang="en-US" sz="1000" dirty="0">
            <a:latin typeface="Calibri" panose="020F0502020204030204" pitchFamily="34" charset="0"/>
            <a:cs typeface="Calibri" panose="020F0502020204030204" pitchFamily="34" charset="0"/>
          </a:endParaRPr>
        </a:p>
      </dgm:t>
    </dgm:pt>
    <dgm:pt modelId="{E98E24D2-52AC-4EBD-B1BB-92234EB059ED}" type="parTrans" cxnId="{EEFC0D14-CCEB-4A00-9E4E-858F4E154A1C}">
      <dgm:prSet/>
      <dgm:spPr/>
      <dgm:t>
        <a:bodyPr/>
        <a:lstStyle/>
        <a:p>
          <a:endParaRPr lang="en-US"/>
        </a:p>
      </dgm:t>
    </dgm:pt>
    <dgm:pt modelId="{30765F43-C829-435A-B466-505C8799615A}" type="sibTrans" cxnId="{EEFC0D14-CCEB-4A00-9E4E-858F4E154A1C}">
      <dgm:prSet/>
      <dgm:spPr/>
      <dgm:t>
        <a:bodyPr/>
        <a:lstStyle/>
        <a:p>
          <a:endParaRPr lang="en-US"/>
        </a:p>
      </dgm:t>
    </dgm:pt>
    <dgm:pt modelId="{2BBA311C-8981-4E58-8130-F451427093B9}">
      <dgm:prSet custT="1"/>
      <dgm:spPr/>
      <dgm:t>
        <a:bodyPr/>
        <a:lstStyle/>
        <a:p>
          <a:r>
            <a:rPr lang="en-US" sz="1000" dirty="0">
              <a:latin typeface="Calibri" panose="020F0502020204030204" pitchFamily="34" charset="0"/>
              <a:cs typeface="Calibri" panose="020F0502020204030204" pitchFamily="34" charset="0"/>
            </a:rPr>
            <a:t>Training others based on CPD learnings.</a:t>
          </a:r>
        </a:p>
      </dgm:t>
    </dgm:pt>
    <dgm:pt modelId="{0ACC2047-A3E3-476F-BEBF-05C8C8286F93}" type="parTrans" cxnId="{7CAB96E3-7389-4828-B8B0-B449F41D7CDE}">
      <dgm:prSet/>
      <dgm:spPr/>
      <dgm:t>
        <a:bodyPr/>
        <a:lstStyle/>
        <a:p>
          <a:endParaRPr lang="en-US"/>
        </a:p>
      </dgm:t>
    </dgm:pt>
    <dgm:pt modelId="{ECC1325F-7621-444E-AB92-E79C16478240}" type="sibTrans" cxnId="{7CAB96E3-7389-4828-B8B0-B449F41D7CDE}">
      <dgm:prSet/>
      <dgm:spPr/>
      <dgm:t>
        <a:bodyPr/>
        <a:lstStyle/>
        <a:p>
          <a:endParaRPr lang="en-US"/>
        </a:p>
      </dgm:t>
    </dgm:pt>
    <dgm:pt modelId="{90BAEB3D-8E27-469C-95A5-B99572B181B8}">
      <dgm:prSet custT="1"/>
      <dgm:spPr/>
      <dgm:t>
        <a:bodyPr/>
        <a:lstStyle/>
        <a:p>
          <a:r>
            <a:rPr lang="en-US" sz="1000" dirty="0">
              <a:latin typeface="Calibri" panose="020F0502020204030204" pitchFamily="34" charset="0"/>
              <a:cs typeface="Calibri" panose="020F0502020204030204" pitchFamily="34" charset="0"/>
            </a:rPr>
            <a:t>Tracking </a:t>
          </a:r>
          <a:r>
            <a:rPr lang="en-US" sz="1000" b="1" dirty="0">
              <a:latin typeface="Calibri" panose="020F0502020204030204" pitchFamily="34" charset="0"/>
              <a:cs typeface="Calibri" panose="020F0502020204030204" pitchFamily="34" charset="0"/>
            </a:rPr>
            <a:t>application</a:t>
          </a:r>
          <a:r>
            <a:rPr lang="en-US" sz="1000" dirty="0">
              <a:latin typeface="Calibri" panose="020F0502020204030204" pitchFamily="34" charset="0"/>
              <a:cs typeface="Calibri" panose="020F0502020204030204" pitchFamily="34" charset="0"/>
            </a:rPr>
            <a:t> of knowledge attained through CPD.</a:t>
          </a:r>
        </a:p>
      </dgm:t>
    </dgm:pt>
    <dgm:pt modelId="{3DB6C2BC-09C2-4ED6-9A5F-A81497AB7E80}" type="parTrans" cxnId="{C49C2A3D-2B6C-4C33-8B4E-3B2552417A62}">
      <dgm:prSet/>
      <dgm:spPr/>
      <dgm:t>
        <a:bodyPr/>
        <a:lstStyle/>
        <a:p>
          <a:endParaRPr lang="en-US"/>
        </a:p>
      </dgm:t>
    </dgm:pt>
    <dgm:pt modelId="{1CF4CD6D-38CC-45CA-8E72-1646B5012F4E}" type="sibTrans" cxnId="{C49C2A3D-2B6C-4C33-8B4E-3B2552417A62}">
      <dgm:prSet/>
      <dgm:spPr/>
      <dgm:t>
        <a:bodyPr/>
        <a:lstStyle/>
        <a:p>
          <a:endParaRPr lang="en-US"/>
        </a:p>
      </dgm:t>
    </dgm:pt>
    <dgm:pt modelId="{42ADF3DC-F56D-4924-9E09-D389B2BA76CB}">
      <dgm:prSet custT="1"/>
      <dgm:spPr/>
      <dgm:t>
        <a:bodyPr/>
        <a:lstStyle/>
        <a:p>
          <a:r>
            <a:rPr lang="en-US" sz="1000" b="1" dirty="0">
              <a:latin typeface="Calibri" panose="020F0502020204030204" pitchFamily="34" charset="0"/>
              <a:cs typeface="Calibri" panose="020F0502020204030204" pitchFamily="34" charset="0"/>
            </a:rPr>
            <a:t>Out of Scope </a:t>
          </a:r>
          <a:r>
            <a:rPr lang="en-US" sz="1000" dirty="0">
              <a:latin typeface="Calibri" panose="020F0502020204030204" pitchFamily="34" charset="0"/>
              <a:cs typeface="Calibri" panose="020F0502020204030204" pitchFamily="34" charset="0"/>
            </a:rPr>
            <a:t>for CPD: Adhoc meetings,  soft skill trainings, social events etc..</a:t>
          </a:r>
        </a:p>
      </dgm:t>
    </dgm:pt>
    <dgm:pt modelId="{D2B03E12-FA9B-4F49-ABFE-51554D8BB87A}" type="sibTrans" cxnId="{D8535A08-CCF8-4FE7-A2FB-0DCC88F79856}">
      <dgm:prSet/>
      <dgm:spPr/>
      <dgm:t>
        <a:bodyPr/>
        <a:lstStyle/>
        <a:p>
          <a:endParaRPr lang="en-US"/>
        </a:p>
      </dgm:t>
    </dgm:pt>
    <dgm:pt modelId="{FAF5FFD2-54DD-4230-81A8-1985D69F1406}" type="parTrans" cxnId="{D8535A08-CCF8-4FE7-A2FB-0DCC88F79856}">
      <dgm:prSet/>
      <dgm:spPr/>
      <dgm:t>
        <a:bodyPr/>
        <a:lstStyle/>
        <a:p>
          <a:endParaRPr lang="en-US"/>
        </a:p>
      </dgm:t>
    </dgm:pt>
    <dgm:pt modelId="{C16BA3AC-9C44-41DA-B619-58111DFF21FC}" type="pres">
      <dgm:prSet presAssocID="{E87DB0FF-CC62-4049-9FCD-810D8E231B62}" presName="Name0" presStyleCnt="0">
        <dgm:presLayoutVars>
          <dgm:dir/>
          <dgm:animLvl val="lvl"/>
          <dgm:resizeHandles val="exact"/>
        </dgm:presLayoutVars>
      </dgm:prSet>
      <dgm:spPr/>
    </dgm:pt>
    <dgm:pt modelId="{1CE1F298-F77F-4441-B07D-CE2A228853E4}" type="pres">
      <dgm:prSet presAssocID="{E87DB0FF-CC62-4049-9FCD-810D8E231B62}" presName="tSp" presStyleCnt="0"/>
      <dgm:spPr/>
    </dgm:pt>
    <dgm:pt modelId="{DBA3756A-921D-4557-9C25-647D4F4F6B45}" type="pres">
      <dgm:prSet presAssocID="{E87DB0FF-CC62-4049-9FCD-810D8E231B62}" presName="bSp" presStyleCnt="0"/>
      <dgm:spPr/>
    </dgm:pt>
    <dgm:pt modelId="{C5489C4D-1C63-4DD5-9248-722F5A51EBF1}" type="pres">
      <dgm:prSet presAssocID="{E87DB0FF-CC62-4049-9FCD-810D8E231B62}" presName="process" presStyleCnt="0"/>
      <dgm:spPr/>
    </dgm:pt>
    <dgm:pt modelId="{4BD3CF19-6241-491D-8B09-A1F28B326932}" type="pres">
      <dgm:prSet presAssocID="{F469FBCC-3D1B-4E54-8059-49717802C277}" presName="composite1" presStyleCnt="0"/>
      <dgm:spPr/>
    </dgm:pt>
    <dgm:pt modelId="{5A5C2758-B589-4FE3-BAD6-F5714EC4A501}" type="pres">
      <dgm:prSet presAssocID="{F469FBCC-3D1B-4E54-8059-49717802C277}" presName="dummyNode1" presStyleLbl="node1" presStyleIdx="0" presStyleCnt="5"/>
      <dgm:spPr/>
    </dgm:pt>
    <dgm:pt modelId="{3A375E7C-0063-4BE0-AA88-F69584BA7067}" type="pres">
      <dgm:prSet presAssocID="{F469FBCC-3D1B-4E54-8059-49717802C277}" presName="childNode1" presStyleLbl="bgAcc1" presStyleIdx="0" presStyleCnt="5">
        <dgm:presLayoutVars>
          <dgm:bulletEnabled val="1"/>
        </dgm:presLayoutVars>
      </dgm:prSet>
      <dgm:spPr/>
    </dgm:pt>
    <dgm:pt modelId="{DA8A3346-6AE4-4894-96A0-AB2900A786AF}" type="pres">
      <dgm:prSet presAssocID="{F469FBCC-3D1B-4E54-8059-49717802C277}" presName="childNode1tx" presStyleLbl="bgAcc1" presStyleIdx="0" presStyleCnt="5">
        <dgm:presLayoutVars>
          <dgm:bulletEnabled val="1"/>
        </dgm:presLayoutVars>
      </dgm:prSet>
      <dgm:spPr/>
    </dgm:pt>
    <dgm:pt modelId="{6A8B56FA-E790-4E33-A5D3-203C8C54541E}" type="pres">
      <dgm:prSet presAssocID="{F469FBCC-3D1B-4E54-8059-49717802C277}" presName="parentNode1" presStyleLbl="node1" presStyleIdx="0" presStyleCnt="5">
        <dgm:presLayoutVars>
          <dgm:chMax val="1"/>
          <dgm:bulletEnabled val="1"/>
        </dgm:presLayoutVars>
      </dgm:prSet>
      <dgm:spPr/>
    </dgm:pt>
    <dgm:pt modelId="{9DF1ABA4-CC0A-4666-8740-A3B3199CAA4E}" type="pres">
      <dgm:prSet presAssocID="{F469FBCC-3D1B-4E54-8059-49717802C277}" presName="connSite1" presStyleCnt="0"/>
      <dgm:spPr/>
    </dgm:pt>
    <dgm:pt modelId="{935ABFAA-181B-4A72-83EA-978531283D91}" type="pres">
      <dgm:prSet presAssocID="{59FE5337-5EE4-42E7-9AC7-5C1C9B570CE5}" presName="Name9" presStyleLbl="sibTrans2D1" presStyleIdx="0" presStyleCnt="4"/>
      <dgm:spPr/>
    </dgm:pt>
    <dgm:pt modelId="{329BCF67-CA5E-4A8A-8477-F8FC62063AB8}" type="pres">
      <dgm:prSet presAssocID="{E1536583-2EE6-44EE-AD0B-F7DB4DFE07D3}" presName="composite2" presStyleCnt="0"/>
      <dgm:spPr/>
    </dgm:pt>
    <dgm:pt modelId="{B8E88882-6A13-436A-8716-207D991C3658}" type="pres">
      <dgm:prSet presAssocID="{E1536583-2EE6-44EE-AD0B-F7DB4DFE07D3}" presName="dummyNode2" presStyleLbl="node1" presStyleIdx="0" presStyleCnt="5"/>
      <dgm:spPr/>
    </dgm:pt>
    <dgm:pt modelId="{64E673BF-B98D-42CB-8358-355BB3852F29}" type="pres">
      <dgm:prSet presAssocID="{E1536583-2EE6-44EE-AD0B-F7DB4DFE07D3}" presName="childNode2" presStyleLbl="bgAcc1" presStyleIdx="1" presStyleCnt="5">
        <dgm:presLayoutVars>
          <dgm:bulletEnabled val="1"/>
        </dgm:presLayoutVars>
      </dgm:prSet>
      <dgm:spPr/>
    </dgm:pt>
    <dgm:pt modelId="{54AAA67C-2298-4EE7-A51F-ED07F469A66A}" type="pres">
      <dgm:prSet presAssocID="{E1536583-2EE6-44EE-AD0B-F7DB4DFE07D3}" presName="childNode2tx" presStyleLbl="bgAcc1" presStyleIdx="1" presStyleCnt="5">
        <dgm:presLayoutVars>
          <dgm:bulletEnabled val="1"/>
        </dgm:presLayoutVars>
      </dgm:prSet>
      <dgm:spPr/>
    </dgm:pt>
    <dgm:pt modelId="{719B6CB0-9291-48D3-B173-954FD2331F7A}" type="pres">
      <dgm:prSet presAssocID="{E1536583-2EE6-44EE-AD0B-F7DB4DFE07D3}" presName="parentNode2" presStyleLbl="node1" presStyleIdx="1" presStyleCnt="5">
        <dgm:presLayoutVars>
          <dgm:chMax val="0"/>
          <dgm:bulletEnabled val="1"/>
        </dgm:presLayoutVars>
      </dgm:prSet>
      <dgm:spPr/>
    </dgm:pt>
    <dgm:pt modelId="{EA1F0460-B7EE-488B-AC8B-103C0E534016}" type="pres">
      <dgm:prSet presAssocID="{E1536583-2EE6-44EE-AD0B-F7DB4DFE07D3}" presName="connSite2" presStyleCnt="0"/>
      <dgm:spPr/>
    </dgm:pt>
    <dgm:pt modelId="{37DA6F52-A8C4-4259-B670-5407E1A3116A}" type="pres">
      <dgm:prSet presAssocID="{C8165643-1851-474D-9BCB-FC94638C24AB}" presName="Name18" presStyleLbl="sibTrans2D1" presStyleIdx="1" presStyleCnt="4"/>
      <dgm:spPr/>
    </dgm:pt>
    <dgm:pt modelId="{9943F169-A321-405F-A75F-A20D550D238E}" type="pres">
      <dgm:prSet presAssocID="{C97E0841-1FBD-4F6D-A8ED-A8855DE3A352}" presName="composite1" presStyleCnt="0"/>
      <dgm:spPr/>
    </dgm:pt>
    <dgm:pt modelId="{D29E09C1-FAB4-4C16-8625-278B2BF44B0C}" type="pres">
      <dgm:prSet presAssocID="{C97E0841-1FBD-4F6D-A8ED-A8855DE3A352}" presName="dummyNode1" presStyleLbl="node1" presStyleIdx="1" presStyleCnt="5"/>
      <dgm:spPr/>
    </dgm:pt>
    <dgm:pt modelId="{E294CB11-02A9-4C19-8932-6085BA00A7FD}" type="pres">
      <dgm:prSet presAssocID="{C97E0841-1FBD-4F6D-A8ED-A8855DE3A352}" presName="childNode1" presStyleLbl="bgAcc1" presStyleIdx="2" presStyleCnt="5">
        <dgm:presLayoutVars>
          <dgm:bulletEnabled val="1"/>
        </dgm:presLayoutVars>
      </dgm:prSet>
      <dgm:spPr/>
    </dgm:pt>
    <dgm:pt modelId="{142C16DF-4060-4F10-B93F-E47BFF6A35D9}" type="pres">
      <dgm:prSet presAssocID="{C97E0841-1FBD-4F6D-A8ED-A8855DE3A352}" presName="childNode1tx" presStyleLbl="bgAcc1" presStyleIdx="2" presStyleCnt="5">
        <dgm:presLayoutVars>
          <dgm:bulletEnabled val="1"/>
        </dgm:presLayoutVars>
      </dgm:prSet>
      <dgm:spPr/>
    </dgm:pt>
    <dgm:pt modelId="{6DCED422-7E84-4D37-A3C2-F7CA828DF4BB}" type="pres">
      <dgm:prSet presAssocID="{C97E0841-1FBD-4F6D-A8ED-A8855DE3A352}" presName="parentNode1" presStyleLbl="node1" presStyleIdx="2" presStyleCnt="5">
        <dgm:presLayoutVars>
          <dgm:chMax val="1"/>
          <dgm:bulletEnabled val="1"/>
        </dgm:presLayoutVars>
      </dgm:prSet>
      <dgm:spPr/>
    </dgm:pt>
    <dgm:pt modelId="{A4AB2DE1-584B-48C7-A230-E9A975E5E34E}" type="pres">
      <dgm:prSet presAssocID="{C97E0841-1FBD-4F6D-A8ED-A8855DE3A352}" presName="connSite1" presStyleCnt="0"/>
      <dgm:spPr/>
    </dgm:pt>
    <dgm:pt modelId="{F11E5FF3-A24F-4DE0-8EFC-CBC92C2CC18A}" type="pres">
      <dgm:prSet presAssocID="{1D88D2F5-BF39-4A67-9280-E055E596E5D1}" presName="Name9" presStyleLbl="sibTrans2D1" presStyleIdx="2" presStyleCnt="4"/>
      <dgm:spPr/>
    </dgm:pt>
    <dgm:pt modelId="{76D1B111-C369-4F67-9F1F-E32C2A875ED7}" type="pres">
      <dgm:prSet presAssocID="{D486649A-76BF-49FB-9BB6-C53F78F1A958}" presName="composite2" presStyleCnt="0"/>
      <dgm:spPr/>
    </dgm:pt>
    <dgm:pt modelId="{46A78EA7-1705-46F2-A90B-6261F2B25CE9}" type="pres">
      <dgm:prSet presAssocID="{D486649A-76BF-49FB-9BB6-C53F78F1A958}" presName="dummyNode2" presStyleLbl="node1" presStyleIdx="2" presStyleCnt="5"/>
      <dgm:spPr/>
    </dgm:pt>
    <dgm:pt modelId="{378EEC02-D573-41C9-B344-64773DCC16EB}" type="pres">
      <dgm:prSet presAssocID="{D486649A-76BF-49FB-9BB6-C53F78F1A958}" presName="childNode2" presStyleLbl="bgAcc1" presStyleIdx="3" presStyleCnt="5">
        <dgm:presLayoutVars>
          <dgm:bulletEnabled val="1"/>
        </dgm:presLayoutVars>
      </dgm:prSet>
      <dgm:spPr/>
    </dgm:pt>
    <dgm:pt modelId="{B5564E73-B3BE-4076-8F83-2C68FFF514BF}" type="pres">
      <dgm:prSet presAssocID="{D486649A-76BF-49FB-9BB6-C53F78F1A958}" presName="childNode2tx" presStyleLbl="bgAcc1" presStyleIdx="3" presStyleCnt="5">
        <dgm:presLayoutVars>
          <dgm:bulletEnabled val="1"/>
        </dgm:presLayoutVars>
      </dgm:prSet>
      <dgm:spPr/>
    </dgm:pt>
    <dgm:pt modelId="{03B70C3D-5567-482E-9D3D-A41EC1933A12}" type="pres">
      <dgm:prSet presAssocID="{D486649A-76BF-49FB-9BB6-C53F78F1A958}" presName="parentNode2" presStyleLbl="node1" presStyleIdx="3" presStyleCnt="5">
        <dgm:presLayoutVars>
          <dgm:chMax val="0"/>
          <dgm:bulletEnabled val="1"/>
        </dgm:presLayoutVars>
      </dgm:prSet>
      <dgm:spPr/>
    </dgm:pt>
    <dgm:pt modelId="{92D7F061-0C92-4606-9E41-83117F8EC0C9}" type="pres">
      <dgm:prSet presAssocID="{D486649A-76BF-49FB-9BB6-C53F78F1A958}" presName="connSite2" presStyleCnt="0"/>
      <dgm:spPr/>
    </dgm:pt>
    <dgm:pt modelId="{13F3EA24-D15F-4ECF-BB35-4CB234A65524}" type="pres">
      <dgm:prSet presAssocID="{4DC8DB68-A2D5-4C62-BC28-28790470D05E}" presName="Name18" presStyleLbl="sibTrans2D1" presStyleIdx="3" presStyleCnt="4"/>
      <dgm:spPr/>
    </dgm:pt>
    <dgm:pt modelId="{600FCB43-D79B-461E-ADEE-3D198A08295F}" type="pres">
      <dgm:prSet presAssocID="{762A0DBE-A588-484A-B88C-7736F045A4B2}" presName="composite1" presStyleCnt="0"/>
      <dgm:spPr/>
    </dgm:pt>
    <dgm:pt modelId="{944DE6E3-C650-4D37-AB03-D48CF6F5568A}" type="pres">
      <dgm:prSet presAssocID="{762A0DBE-A588-484A-B88C-7736F045A4B2}" presName="dummyNode1" presStyleLbl="node1" presStyleIdx="3" presStyleCnt="5"/>
      <dgm:spPr/>
    </dgm:pt>
    <dgm:pt modelId="{36DF0EB8-DBBF-45C2-930F-83B0568DA3D0}" type="pres">
      <dgm:prSet presAssocID="{762A0DBE-A588-484A-B88C-7736F045A4B2}" presName="childNode1" presStyleLbl="bgAcc1" presStyleIdx="4" presStyleCnt="5">
        <dgm:presLayoutVars>
          <dgm:bulletEnabled val="1"/>
        </dgm:presLayoutVars>
      </dgm:prSet>
      <dgm:spPr/>
    </dgm:pt>
    <dgm:pt modelId="{09649228-CE2B-4E61-8512-9964DE4EC4DB}" type="pres">
      <dgm:prSet presAssocID="{762A0DBE-A588-484A-B88C-7736F045A4B2}" presName="childNode1tx" presStyleLbl="bgAcc1" presStyleIdx="4" presStyleCnt="5">
        <dgm:presLayoutVars>
          <dgm:bulletEnabled val="1"/>
        </dgm:presLayoutVars>
      </dgm:prSet>
      <dgm:spPr/>
    </dgm:pt>
    <dgm:pt modelId="{A948CD62-AAEF-4F01-8CCF-FA5A3486D274}" type="pres">
      <dgm:prSet presAssocID="{762A0DBE-A588-484A-B88C-7736F045A4B2}" presName="parentNode1" presStyleLbl="node1" presStyleIdx="4" presStyleCnt="5">
        <dgm:presLayoutVars>
          <dgm:chMax val="1"/>
          <dgm:bulletEnabled val="1"/>
        </dgm:presLayoutVars>
      </dgm:prSet>
      <dgm:spPr/>
    </dgm:pt>
    <dgm:pt modelId="{48211F20-C6DC-4986-AA10-7AE7C4D29B14}" type="pres">
      <dgm:prSet presAssocID="{762A0DBE-A588-484A-B88C-7736F045A4B2}" presName="connSite1" presStyleCnt="0"/>
      <dgm:spPr/>
    </dgm:pt>
  </dgm:ptLst>
  <dgm:cxnLst>
    <dgm:cxn modelId="{7F78AF04-D818-4FB6-9683-65689800DCF9}" srcId="{E87DB0FF-CC62-4049-9FCD-810D8E231B62}" destId="{C97E0841-1FBD-4F6D-A8ED-A8855DE3A352}" srcOrd="2" destOrd="0" parTransId="{EC88F8F1-55A0-4D30-9BB4-62C2CBE14210}" sibTransId="{1D88D2F5-BF39-4A67-9280-E055E596E5D1}"/>
    <dgm:cxn modelId="{D8535A08-CCF8-4FE7-A2FB-0DCC88F79856}" srcId="{E1536583-2EE6-44EE-AD0B-F7DB4DFE07D3}" destId="{42ADF3DC-F56D-4924-9E09-D389B2BA76CB}" srcOrd="1" destOrd="0" parTransId="{FAF5FFD2-54DD-4230-81A8-1985D69F1406}" sibTransId="{D2B03E12-FA9B-4F49-ABFE-51554D8BB87A}"/>
    <dgm:cxn modelId="{0302D909-E45D-40E1-B4DA-7291807C4C04}" type="presOf" srcId="{42ADF3DC-F56D-4924-9E09-D389B2BA76CB}" destId="{64E673BF-B98D-42CB-8358-355BB3852F29}" srcOrd="0" destOrd="1" presId="urn:microsoft.com/office/officeart/2005/8/layout/hProcess4"/>
    <dgm:cxn modelId="{A5918B0E-9F7F-4A0B-AA14-4410EA44CC7A}" srcId="{E87DB0FF-CC62-4049-9FCD-810D8E231B62}" destId="{D486649A-76BF-49FB-9BB6-C53F78F1A958}" srcOrd="3" destOrd="0" parTransId="{6928BA26-B39F-4ECE-BE4E-262C377535EC}" sibTransId="{4DC8DB68-A2D5-4C62-BC28-28790470D05E}"/>
    <dgm:cxn modelId="{E90F6F13-8D79-48DE-9706-C453DD6BAC1D}" type="presOf" srcId="{90BAEB3D-8E27-469C-95A5-B99572B181B8}" destId="{378EEC02-D573-41C9-B344-64773DCC16EB}" srcOrd="0" destOrd="0" presId="urn:microsoft.com/office/officeart/2005/8/layout/hProcess4"/>
    <dgm:cxn modelId="{EEFC0D14-CCEB-4A00-9E4E-858F4E154A1C}" srcId="{762A0DBE-A588-484A-B88C-7736F045A4B2}" destId="{A9DF3119-8C51-46BB-BB20-1451BDD1B99F}" srcOrd="2" destOrd="0" parTransId="{E98E24D2-52AC-4EBD-B1BB-92234EB059ED}" sibTransId="{30765F43-C829-435A-B466-505C8799615A}"/>
    <dgm:cxn modelId="{4ECF3615-B721-49E8-8E7E-012797A51D97}" srcId="{762A0DBE-A588-484A-B88C-7736F045A4B2}" destId="{780296E5-53AA-48CF-9931-B2BC3F3A90D5}" srcOrd="0" destOrd="0" parTransId="{FE395A76-4EC2-4188-81F5-C635F238CEA9}" sibTransId="{C4E6CC3B-1067-49E6-A064-E83179840484}"/>
    <dgm:cxn modelId="{D3CB941C-3228-4E84-9291-FCCFC9B941DF}" type="presOf" srcId="{4DC8DB68-A2D5-4C62-BC28-28790470D05E}" destId="{13F3EA24-D15F-4ECF-BB35-4CB234A65524}" srcOrd="0" destOrd="0" presId="urn:microsoft.com/office/officeart/2005/8/layout/hProcess4"/>
    <dgm:cxn modelId="{AECBF524-C2AA-480B-8474-C5793BB4CF74}" srcId="{C97E0841-1FBD-4F6D-A8ED-A8855DE3A352}" destId="{8ECFAE73-9161-4CCC-B7DB-027951CE73D8}" srcOrd="0" destOrd="0" parTransId="{C27DFB88-BB8A-4679-95C7-F6254E0FE8C3}" sibTransId="{90F3BEA9-2F4B-465F-8E91-0A153452F514}"/>
    <dgm:cxn modelId="{9A5CBF26-B0BB-4585-8CF1-6DABFAD5EFFD}" srcId="{D486649A-76BF-49FB-9BB6-C53F78F1A958}" destId="{CFD1AD78-8C49-4B8E-B504-9B05351AD142}" srcOrd="3" destOrd="0" parTransId="{EA839C25-3DFB-4027-AFE8-61C2E6097EE6}" sibTransId="{1598679B-CF5D-4E08-A68F-B73BC67D6F74}"/>
    <dgm:cxn modelId="{0E17D22A-6BD5-4AAB-9BAB-EAA3AE0FF7FD}" type="presOf" srcId="{124704C7-34AE-41C8-B1C8-5CCCF6AAF730}" destId="{378EEC02-D573-41C9-B344-64773DCC16EB}" srcOrd="0" destOrd="2" presId="urn:microsoft.com/office/officeart/2005/8/layout/hProcess4"/>
    <dgm:cxn modelId="{C6713C2D-4C70-4CEF-88D5-1B3D2698CD9E}" type="presOf" srcId="{F469FBCC-3D1B-4E54-8059-49717802C277}" destId="{6A8B56FA-E790-4E33-A5D3-203C8C54541E}" srcOrd="0" destOrd="0" presId="urn:microsoft.com/office/officeart/2005/8/layout/hProcess4"/>
    <dgm:cxn modelId="{9F508B2E-850B-45D4-B990-56AA309B12C6}" type="presOf" srcId="{66DB5524-A76F-494D-BD44-177C9ECFD5C5}" destId="{142C16DF-4060-4F10-B93F-E47BFF6A35D9}" srcOrd="1" destOrd="1" presId="urn:microsoft.com/office/officeart/2005/8/layout/hProcess4"/>
    <dgm:cxn modelId="{3E93533B-5C36-4D4F-B62B-7D30388C2507}" srcId="{C97E0841-1FBD-4F6D-A8ED-A8855DE3A352}" destId="{66DB5524-A76F-494D-BD44-177C9ECFD5C5}" srcOrd="1" destOrd="0" parTransId="{CFBAB265-545C-4837-950A-B051CC70AC1D}" sibTransId="{71A103AB-1B86-43BB-9D61-BF3B8892D39B}"/>
    <dgm:cxn modelId="{281EF73B-92F8-40E7-BCE9-E4B725B44227}" type="presOf" srcId="{D575BA19-0EAC-4547-B7C3-BA9BA12DC055}" destId="{3A375E7C-0063-4BE0-AA88-F69584BA7067}" srcOrd="0" destOrd="2" presId="urn:microsoft.com/office/officeart/2005/8/layout/hProcess4"/>
    <dgm:cxn modelId="{C49C2A3D-2B6C-4C33-8B4E-3B2552417A62}" srcId="{D486649A-76BF-49FB-9BB6-C53F78F1A958}" destId="{90BAEB3D-8E27-469C-95A5-B99572B181B8}" srcOrd="0" destOrd="0" parTransId="{3DB6C2BC-09C2-4ED6-9A5F-A81497AB7E80}" sibTransId="{1CF4CD6D-38CC-45CA-8E72-1646B5012F4E}"/>
    <dgm:cxn modelId="{F2A6053F-E6E5-4E29-ACD1-EBE5CA46087B}" type="presOf" srcId="{8E6F2EA4-71C0-4649-A7D4-22C8824F0DC6}" destId="{E294CB11-02A9-4C19-8932-6085BA00A7FD}" srcOrd="0" destOrd="2" presId="urn:microsoft.com/office/officeart/2005/8/layout/hProcess4"/>
    <dgm:cxn modelId="{53D0983F-58CE-4D8B-A9F1-98D09B20924F}" srcId="{F469FBCC-3D1B-4E54-8059-49717802C277}" destId="{2B3C752A-5950-430B-BF9E-1D515FACBDC8}" srcOrd="3" destOrd="0" parTransId="{341DA898-8B9F-4C78-AB6C-5EE7DA31172F}" sibTransId="{3F44BB31-5269-4E33-A8F6-04339F974EFF}"/>
    <dgm:cxn modelId="{5865A460-82B5-4E14-9CA2-99C94CB40470}" type="presOf" srcId="{42ADF3DC-F56D-4924-9E09-D389B2BA76CB}" destId="{54AAA67C-2298-4EE7-A51F-ED07F469A66A}" srcOrd="1" destOrd="1" presId="urn:microsoft.com/office/officeart/2005/8/layout/hProcess4"/>
    <dgm:cxn modelId="{8951FC60-9F5A-43F8-88AF-E583BCA44B90}" srcId="{F469FBCC-3D1B-4E54-8059-49717802C277}" destId="{32A101CB-85ED-479C-B001-D24E56D22D61}" srcOrd="0" destOrd="0" parTransId="{1FEA9352-82EA-4261-A52D-CA5CA595A6AF}" sibTransId="{342D8C28-EC0E-49C1-AD10-3C552BA16CFD}"/>
    <dgm:cxn modelId="{A3A4EA43-74FB-44C1-B8CF-B57EBB888BB3}" type="presOf" srcId="{2B3C752A-5950-430B-BF9E-1D515FACBDC8}" destId="{3A375E7C-0063-4BE0-AA88-F69584BA7067}" srcOrd="0" destOrd="3" presId="urn:microsoft.com/office/officeart/2005/8/layout/hProcess4"/>
    <dgm:cxn modelId="{160C9766-0278-43A2-87E6-4AC281C7FF5E}" srcId="{E87DB0FF-CC62-4049-9FCD-810D8E231B62}" destId="{E1536583-2EE6-44EE-AD0B-F7DB4DFE07D3}" srcOrd="1" destOrd="0" parTransId="{4CC392C4-DFDE-4C68-BE1C-39C2BD13D04B}" sibTransId="{C8165643-1851-474D-9BCB-FC94638C24AB}"/>
    <dgm:cxn modelId="{FF447B67-8D9A-4D2C-82BA-21A29B2FA0FF}" type="presOf" srcId="{A9DF3119-8C51-46BB-BB20-1451BDD1B99F}" destId="{36DF0EB8-DBBF-45C2-930F-83B0568DA3D0}" srcOrd="0" destOrd="2" presId="urn:microsoft.com/office/officeart/2005/8/layout/hProcess4"/>
    <dgm:cxn modelId="{5F98004A-6B94-4AE8-83F0-CA42EF1E0617}" srcId="{E87DB0FF-CC62-4049-9FCD-810D8E231B62}" destId="{762A0DBE-A588-484A-B88C-7736F045A4B2}" srcOrd="4" destOrd="0" parTransId="{B986B2D6-22F1-46DF-B18E-4CCC7D864EE8}" sibTransId="{C1CBAA79-72EC-47E2-AD7F-5480D04F0833}"/>
    <dgm:cxn modelId="{8388346D-7302-4061-9D0E-AF300C750673}" type="presOf" srcId="{762A0DBE-A588-484A-B88C-7736F045A4B2}" destId="{A948CD62-AAEF-4F01-8CCF-FA5A3486D274}" srcOrd="0" destOrd="0" presId="urn:microsoft.com/office/officeart/2005/8/layout/hProcess4"/>
    <dgm:cxn modelId="{89315D50-C9BD-4F76-BEE8-5781CD692CA0}" type="presOf" srcId="{CFD1AD78-8C49-4B8E-B504-9B05351AD142}" destId="{378EEC02-D573-41C9-B344-64773DCC16EB}" srcOrd="0" destOrd="3" presId="urn:microsoft.com/office/officeart/2005/8/layout/hProcess4"/>
    <dgm:cxn modelId="{09636E70-300E-4E48-888C-DD09FE061A73}" type="presOf" srcId="{D486649A-76BF-49FB-9BB6-C53F78F1A958}" destId="{03B70C3D-5567-482E-9D3D-A41EC1933A12}" srcOrd="0" destOrd="0" presId="urn:microsoft.com/office/officeart/2005/8/layout/hProcess4"/>
    <dgm:cxn modelId="{2A70A470-A305-47BF-B993-340857D6DF72}" srcId="{E87DB0FF-CC62-4049-9FCD-810D8E231B62}" destId="{F469FBCC-3D1B-4E54-8059-49717802C277}" srcOrd="0" destOrd="0" parTransId="{546F27B7-92CE-42FC-994D-C2EC6EEEFF1B}" sibTransId="{59FE5337-5EE4-42E7-9AC7-5C1C9B570CE5}"/>
    <dgm:cxn modelId="{AAB8BC51-6C77-4111-A022-2E884EEAB577}" type="presOf" srcId="{A9DF3119-8C51-46BB-BB20-1451BDD1B99F}" destId="{09649228-CE2B-4E61-8512-9964DE4EC4DB}" srcOrd="1" destOrd="2" presId="urn:microsoft.com/office/officeart/2005/8/layout/hProcess4"/>
    <dgm:cxn modelId="{8D4F2F52-0A42-4F02-8286-EBAC5737B904}" type="presOf" srcId="{66DB5524-A76F-494D-BD44-177C9ECFD5C5}" destId="{E294CB11-02A9-4C19-8932-6085BA00A7FD}" srcOrd="0" destOrd="1" presId="urn:microsoft.com/office/officeart/2005/8/layout/hProcess4"/>
    <dgm:cxn modelId="{9DA2F652-37F2-4ACA-8FCF-4BAB6D82BFC7}" type="presOf" srcId="{3E42CE27-B045-4122-A3B2-C57A185CBCE3}" destId="{DA8A3346-6AE4-4894-96A0-AB2900A786AF}" srcOrd="1" destOrd="5" presId="urn:microsoft.com/office/officeart/2005/8/layout/hProcess4"/>
    <dgm:cxn modelId="{B4ABB679-89FA-4CDF-AD1A-E520B3A9C84F}" type="presOf" srcId="{046E64B5-8FE4-4B58-8E4F-71E10AAFDCBD}" destId="{64E673BF-B98D-42CB-8358-355BB3852F29}" srcOrd="0" destOrd="0" presId="urn:microsoft.com/office/officeart/2005/8/layout/hProcess4"/>
    <dgm:cxn modelId="{4CAB347A-FBCB-47CA-9FA4-825A60BCBD9A}" type="presOf" srcId="{CFD1AD78-8C49-4B8E-B504-9B05351AD142}" destId="{B5564E73-B3BE-4076-8F83-2C68FFF514BF}" srcOrd="1" destOrd="3" presId="urn:microsoft.com/office/officeart/2005/8/layout/hProcess4"/>
    <dgm:cxn modelId="{35AA0A7C-308D-4F0A-951D-FAA0E0738CE3}" srcId="{F469FBCC-3D1B-4E54-8059-49717802C277}" destId="{D575BA19-0EAC-4547-B7C3-BA9BA12DC055}" srcOrd="2" destOrd="0" parTransId="{98FFC4B4-EF99-4ACB-A76D-6BD8C211EBB6}" sibTransId="{C9885819-CDCB-4197-8FB5-B551A99CFF01}"/>
    <dgm:cxn modelId="{638ECA81-D547-467E-BF28-3799502A9D05}" type="presOf" srcId="{E87DB0FF-CC62-4049-9FCD-810D8E231B62}" destId="{C16BA3AC-9C44-41DA-B619-58111DFF21FC}" srcOrd="0" destOrd="0" presId="urn:microsoft.com/office/officeart/2005/8/layout/hProcess4"/>
    <dgm:cxn modelId="{B118C482-6606-44E1-BBE6-6C7A4D1C6F60}" type="presOf" srcId="{3E42CE27-B045-4122-A3B2-C57A185CBCE3}" destId="{3A375E7C-0063-4BE0-AA88-F69584BA7067}" srcOrd="0" destOrd="5" presId="urn:microsoft.com/office/officeart/2005/8/layout/hProcess4"/>
    <dgm:cxn modelId="{5788CB86-ADB5-4898-AA99-9FB2B2DBD187}" srcId="{762A0DBE-A588-484A-B88C-7736F045A4B2}" destId="{CECAFBB5-243D-4D20-A29F-D432982D4613}" srcOrd="3" destOrd="0" parTransId="{762B000E-B6CE-4EDC-AE34-01CFD51E7317}" sibTransId="{4B96D9BD-7C8E-4311-9F19-205D24EA28A7}"/>
    <dgm:cxn modelId="{01BA418A-F37B-47B5-AE63-2CFCED0A320E}" type="presOf" srcId="{2B3C752A-5950-430B-BF9E-1D515FACBDC8}" destId="{DA8A3346-6AE4-4894-96A0-AB2900A786AF}" srcOrd="1" destOrd="3" presId="urn:microsoft.com/office/officeart/2005/8/layout/hProcess4"/>
    <dgm:cxn modelId="{F330DF91-242F-4D61-A855-ECBD8A8D368D}" type="presOf" srcId="{CDDB7940-AF81-47D7-8DB8-FA6B48033390}" destId="{B5564E73-B3BE-4076-8F83-2C68FFF514BF}" srcOrd="1" destOrd="1" presId="urn:microsoft.com/office/officeart/2005/8/layout/hProcess4"/>
    <dgm:cxn modelId="{8EB8A094-3408-45A1-B8E4-A00DD0934669}" type="presOf" srcId="{E1536583-2EE6-44EE-AD0B-F7DB4DFE07D3}" destId="{719B6CB0-9291-48D3-B173-954FD2331F7A}" srcOrd="0" destOrd="0" presId="urn:microsoft.com/office/officeart/2005/8/layout/hProcess4"/>
    <dgm:cxn modelId="{3967DB95-D2A5-4E4C-8F73-3DF260B502CF}" type="presOf" srcId="{8ECFAE73-9161-4CCC-B7DB-027951CE73D8}" destId="{E294CB11-02A9-4C19-8932-6085BA00A7FD}" srcOrd="0" destOrd="0" presId="urn:microsoft.com/office/officeart/2005/8/layout/hProcess4"/>
    <dgm:cxn modelId="{53270E97-8B2C-487C-8D01-5F1C54819A31}" type="presOf" srcId="{C8165643-1851-474D-9BCB-FC94638C24AB}" destId="{37DA6F52-A8C4-4259-B670-5407E1A3116A}" srcOrd="0" destOrd="0" presId="urn:microsoft.com/office/officeart/2005/8/layout/hProcess4"/>
    <dgm:cxn modelId="{0B24359E-13E3-4633-A467-3CFEC6AC2EEB}" srcId="{F469FBCC-3D1B-4E54-8059-49717802C277}" destId="{3E42CE27-B045-4122-A3B2-C57A185CBCE3}" srcOrd="5" destOrd="0" parTransId="{5CA9F64F-60A9-4078-9663-A32853A717E8}" sibTransId="{DF850EC7-5B7F-41E8-93BF-0E74FB1B0C75}"/>
    <dgm:cxn modelId="{F738FC9E-D779-4826-9AEB-B09E0912C944}" type="presOf" srcId="{90BAEB3D-8E27-469C-95A5-B99572B181B8}" destId="{B5564E73-B3BE-4076-8F83-2C68FFF514BF}" srcOrd="1" destOrd="0" presId="urn:microsoft.com/office/officeart/2005/8/layout/hProcess4"/>
    <dgm:cxn modelId="{3B5262A3-1B72-4AD4-A26C-39BDD827A8B7}" type="presOf" srcId="{124704C7-34AE-41C8-B1C8-5CCCF6AAF730}" destId="{B5564E73-B3BE-4076-8F83-2C68FFF514BF}" srcOrd="1" destOrd="2" presId="urn:microsoft.com/office/officeart/2005/8/layout/hProcess4"/>
    <dgm:cxn modelId="{B67514AB-A0FA-4A79-BC02-5545DEF5D4D4}" type="presOf" srcId="{CF9F50C1-1AB2-4BD5-BC9A-9C16605F9649}" destId="{DA8A3346-6AE4-4894-96A0-AB2900A786AF}" srcOrd="1" destOrd="4" presId="urn:microsoft.com/office/officeart/2005/8/layout/hProcess4"/>
    <dgm:cxn modelId="{071587AC-FC95-4FAC-B0B0-6F0559CE0C5C}" srcId="{E1536583-2EE6-44EE-AD0B-F7DB4DFE07D3}" destId="{046E64B5-8FE4-4B58-8E4F-71E10AAFDCBD}" srcOrd="0" destOrd="0" parTransId="{C80B2E97-51D7-474E-B16D-AE02ADD3802E}" sibTransId="{FC50F8D9-A37E-488B-8D7D-D5883A8A794B}"/>
    <dgm:cxn modelId="{D7C034AD-527A-449C-93D7-C147ADB227C8}" type="presOf" srcId="{780296E5-53AA-48CF-9931-B2BC3F3A90D5}" destId="{36DF0EB8-DBBF-45C2-930F-83B0568DA3D0}" srcOrd="0" destOrd="0" presId="urn:microsoft.com/office/officeart/2005/8/layout/hProcess4"/>
    <dgm:cxn modelId="{FC346AAD-9497-4B1B-B55B-289930BA6570}" srcId="{C97E0841-1FBD-4F6D-A8ED-A8855DE3A352}" destId="{8E6F2EA4-71C0-4649-A7D4-22C8824F0DC6}" srcOrd="2" destOrd="0" parTransId="{6646B97F-709C-4EB9-A5EE-72BCBF3E6320}" sibTransId="{1A3592D2-3841-4BDC-AB2B-BC7286DC6CAD}"/>
    <dgm:cxn modelId="{36070DB1-A9AB-440D-AEDE-D164CD592862}" type="presOf" srcId="{8ECFAE73-9161-4CCC-B7DB-027951CE73D8}" destId="{142C16DF-4060-4F10-B93F-E47BFF6A35D9}" srcOrd="1" destOrd="0" presId="urn:microsoft.com/office/officeart/2005/8/layout/hProcess4"/>
    <dgm:cxn modelId="{B0772AB3-2FCD-41CB-83FB-3EF174836F39}" srcId="{F469FBCC-3D1B-4E54-8059-49717802C277}" destId="{82403C0A-A081-45C6-B4B3-2737E2690673}" srcOrd="1" destOrd="0" parTransId="{9F13E1D9-D6F2-4C08-AB9C-75F918F62BB6}" sibTransId="{93AD12A7-D0EE-4BBE-B35C-DAD915E8BAB8}"/>
    <dgm:cxn modelId="{BD6E29BA-E486-4ED5-A253-E9C3270B5A32}" type="presOf" srcId="{046E64B5-8FE4-4B58-8E4F-71E10AAFDCBD}" destId="{54AAA67C-2298-4EE7-A51F-ED07F469A66A}" srcOrd="1" destOrd="0" presId="urn:microsoft.com/office/officeart/2005/8/layout/hProcess4"/>
    <dgm:cxn modelId="{E7AA84BA-27F6-47B7-86F1-CD7053160F3C}" type="presOf" srcId="{C97E0841-1FBD-4F6D-A8ED-A8855DE3A352}" destId="{6DCED422-7E84-4D37-A3C2-F7CA828DF4BB}" srcOrd="0" destOrd="0" presId="urn:microsoft.com/office/officeart/2005/8/layout/hProcess4"/>
    <dgm:cxn modelId="{0C3ABEBD-F199-4014-B553-9004ACBEFF2D}" type="presOf" srcId="{780296E5-53AA-48CF-9931-B2BC3F3A90D5}" destId="{09649228-CE2B-4E61-8512-9964DE4EC4DB}" srcOrd="1" destOrd="0" presId="urn:microsoft.com/office/officeart/2005/8/layout/hProcess4"/>
    <dgm:cxn modelId="{28FB12CA-9ACD-4125-AD6F-20DE815987E7}" type="presOf" srcId="{CECAFBB5-243D-4D20-A29F-D432982D4613}" destId="{09649228-CE2B-4E61-8512-9964DE4EC4DB}" srcOrd="1" destOrd="3" presId="urn:microsoft.com/office/officeart/2005/8/layout/hProcess4"/>
    <dgm:cxn modelId="{374E05CD-9FD8-47F0-9D8D-B074927335BB}" srcId="{F469FBCC-3D1B-4E54-8059-49717802C277}" destId="{CF9F50C1-1AB2-4BD5-BC9A-9C16605F9649}" srcOrd="4" destOrd="0" parTransId="{A2B0C94C-3045-40A2-B0DA-6D6FA5C49D5B}" sibTransId="{8399C471-EA31-4047-9075-A41A9457B3E7}"/>
    <dgm:cxn modelId="{896086CF-9C26-4D7B-B882-9BF1D37A684D}" type="presOf" srcId="{CF9F50C1-1AB2-4BD5-BC9A-9C16605F9649}" destId="{3A375E7C-0063-4BE0-AA88-F69584BA7067}" srcOrd="0" destOrd="4" presId="urn:microsoft.com/office/officeart/2005/8/layout/hProcess4"/>
    <dgm:cxn modelId="{E12B0BD3-0AF5-49C5-8CD6-7DED232B08D8}" type="presOf" srcId="{1D88D2F5-BF39-4A67-9280-E055E596E5D1}" destId="{F11E5FF3-A24F-4DE0-8EFC-CBC92C2CC18A}" srcOrd="0" destOrd="0" presId="urn:microsoft.com/office/officeart/2005/8/layout/hProcess4"/>
    <dgm:cxn modelId="{85B8C5D5-C654-469C-B3E4-6D46C6FC0C01}" type="presOf" srcId="{CECAFBB5-243D-4D20-A29F-D432982D4613}" destId="{36DF0EB8-DBBF-45C2-930F-83B0568DA3D0}" srcOrd="0" destOrd="3" presId="urn:microsoft.com/office/officeart/2005/8/layout/hProcess4"/>
    <dgm:cxn modelId="{E53EE1D5-08A3-4407-BBA8-9FBE1CD152EC}" type="presOf" srcId="{82403C0A-A081-45C6-B4B3-2737E2690673}" destId="{3A375E7C-0063-4BE0-AA88-F69584BA7067}" srcOrd="0" destOrd="1" presId="urn:microsoft.com/office/officeart/2005/8/layout/hProcess4"/>
    <dgm:cxn modelId="{34F19FDB-D2D6-4B7E-86A8-26D6812299E6}" type="presOf" srcId="{2BBA311C-8981-4E58-8130-F451427093B9}" destId="{36DF0EB8-DBBF-45C2-930F-83B0568DA3D0}" srcOrd="0" destOrd="1" presId="urn:microsoft.com/office/officeart/2005/8/layout/hProcess4"/>
    <dgm:cxn modelId="{062351DD-7C0E-4BFB-80EF-9387A81D3C8F}" type="presOf" srcId="{32A101CB-85ED-479C-B001-D24E56D22D61}" destId="{3A375E7C-0063-4BE0-AA88-F69584BA7067}" srcOrd="0" destOrd="0" presId="urn:microsoft.com/office/officeart/2005/8/layout/hProcess4"/>
    <dgm:cxn modelId="{9BB885DF-5443-4C8F-9A78-F0AFD73B0F1F}" type="presOf" srcId="{D575BA19-0EAC-4547-B7C3-BA9BA12DC055}" destId="{DA8A3346-6AE4-4894-96A0-AB2900A786AF}" srcOrd="1" destOrd="2" presId="urn:microsoft.com/office/officeart/2005/8/layout/hProcess4"/>
    <dgm:cxn modelId="{17E503E3-3C60-4673-AF90-4AA4211ADE7B}" srcId="{D486649A-76BF-49FB-9BB6-C53F78F1A958}" destId="{124704C7-34AE-41C8-B1C8-5CCCF6AAF730}" srcOrd="2" destOrd="0" parTransId="{06AD1C93-1FDB-4E35-882E-FE4E309D0A43}" sibTransId="{1BB8A08A-F883-419C-B546-9975503B0934}"/>
    <dgm:cxn modelId="{7CAB96E3-7389-4828-B8B0-B449F41D7CDE}" srcId="{762A0DBE-A588-484A-B88C-7736F045A4B2}" destId="{2BBA311C-8981-4E58-8130-F451427093B9}" srcOrd="1" destOrd="0" parTransId="{0ACC2047-A3E3-476F-BEBF-05C8C8286F93}" sibTransId="{ECC1325F-7621-444E-AB92-E79C16478240}"/>
    <dgm:cxn modelId="{916134E4-5C1B-4AA9-9287-616D382DFC74}" type="presOf" srcId="{59FE5337-5EE4-42E7-9AC7-5C1C9B570CE5}" destId="{935ABFAA-181B-4A72-83EA-978531283D91}" srcOrd="0" destOrd="0" presId="urn:microsoft.com/office/officeart/2005/8/layout/hProcess4"/>
    <dgm:cxn modelId="{848AF8E5-5E69-448B-A03E-BE87C221E286}" type="presOf" srcId="{CDDB7940-AF81-47D7-8DB8-FA6B48033390}" destId="{378EEC02-D573-41C9-B344-64773DCC16EB}" srcOrd="0" destOrd="1" presId="urn:microsoft.com/office/officeart/2005/8/layout/hProcess4"/>
    <dgm:cxn modelId="{A4B447EC-CB8B-4E3C-B592-0D4173267667}" srcId="{D486649A-76BF-49FB-9BB6-C53F78F1A958}" destId="{CDDB7940-AF81-47D7-8DB8-FA6B48033390}" srcOrd="1" destOrd="0" parTransId="{E263E252-7FFE-4E7F-9FC7-E6B5FC68B35F}" sibTransId="{B532D932-E238-40FF-94D2-F8D9F816DBB6}"/>
    <dgm:cxn modelId="{BD58DDF0-452A-4652-B647-FF50BE57CC19}" type="presOf" srcId="{82403C0A-A081-45C6-B4B3-2737E2690673}" destId="{DA8A3346-6AE4-4894-96A0-AB2900A786AF}" srcOrd="1" destOrd="1" presId="urn:microsoft.com/office/officeart/2005/8/layout/hProcess4"/>
    <dgm:cxn modelId="{6F341AF3-467F-4F1D-8571-1DD90816134E}" type="presOf" srcId="{32A101CB-85ED-479C-B001-D24E56D22D61}" destId="{DA8A3346-6AE4-4894-96A0-AB2900A786AF}" srcOrd="1" destOrd="0" presId="urn:microsoft.com/office/officeart/2005/8/layout/hProcess4"/>
    <dgm:cxn modelId="{9F4982FC-B4E9-4566-ABBF-41CF61663CBC}" type="presOf" srcId="{2BBA311C-8981-4E58-8130-F451427093B9}" destId="{09649228-CE2B-4E61-8512-9964DE4EC4DB}" srcOrd="1" destOrd="1" presId="urn:microsoft.com/office/officeart/2005/8/layout/hProcess4"/>
    <dgm:cxn modelId="{55AFD2FE-E22A-41E7-A9D9-EA79A108A0B9}" type="presOf" srcId="{8E6F2EA4-71C0-4649-A7D4-22C8824F0DC6}" destId="{142C16DF-4060-4F10-B93F-E47BFF6A35D9}" srcOrd="1" destOrd="2" presId="urn:microsoft.com/office/officeart/2005/8/layout/hProcess4"/>
    <dgm:cxn modelId="{8479A0A5-B480-46F0-85F1-0137FE830BCF}" type="presParOf" srcId="{C16BA3AC-9C44-41DA-B619-58111DFF21FC}" destId="{1CE1F298-F77F-4441-B07D-CE2A228853E4}" srcOrd="0" destOrd="0" presId="urn:microsoft.com/office/officeart/2005/8/layout/hProcess4"/>
    <dgm:cxn modelId="{E746CBE2-1549-4C39-837F-BC41DFD9575D}" type="presParOf" srcId="{C16BA3AC-9C44-41DA-B619-58111DFF21FC}" destId="{DBA3756A-921D-4557-9C25-647D4F4F6B45}" srcOrd="1" destOrd="0" presId="urn:microsoft.com/office/officeart/2005/8/layout/hProcess4"/>
    <dgm:cxn modelId="{E6A87827-27DD-4DCB-8578-316DCAE59E0A}" type="presParOf" srcId="{C16BA3AC-9C44-41DA-B619-58111DFF21FC}" destId="{C5489C4D-1C63-4DD5-9248-722F5A51EBF1}" srcOrd="2" destOrd="0" presId="urn:microsoft.com/office/officeart/2005/8/layout/hProcess4"/>
    <dgm:cxn modelId="{0600B4F2-6036-4A35-85A2-B6B8647A0763}" type="presParOf" srcId="{C5489C4D-1C63-4DD5-9248-722F5A51EBF1}" destId="{4BD3CF19-6241-491D-8B09-A1F28B326932}" srcOrd="0" destOrd="0" presId="urn:microsoft.com/office/officeart/2005/8/layout/hProcess4"/>
    <dgm:cxn modelId="{0DBE3CD8-F440-468C-AEE5-73C196E7262A}" type="presParOf" srcId="{4BD3CF19-6241-491D-8B09-A1F28B326932}" destId="{5A5C2758-B589-4FE3-BAD6-F5714EC4A501}" srcOrd="0" destOrd="0" presId="urn:microsoft.com/office/officeart/2005/8/layout/hProcess4"/>
    <dgm:cxn modelId="{5289EA5B-B17B-403C-9666-31F9511C1601}" type="presParOf" srcId="{4BD3CF19-6241-491D-8B09-A1F28B326932}" destId="{3A375E7C-0063-4BE0-AA88-F69584BA7067}" srcOrd="1" destOrd="0" presId="urn:microsoft.com/office/officeart/2005/8/layout/hProcess4"/>
    <dgm:cxn modelId="{964ED2DD-8A75-4AB0-9056-815054A9C026}" type="presParOf" srcId="{4BD3CF19-6241-491D-8B09-A1F28B326932}" destId="{DA8A3346-6AE4-4894-96A0-AB2900A786AF}" srcOrd="2" destOrd="0" presId="urn:microsoft.com/office/officeart/2005/8/layout/hProcess4"/>
    <dgm:cxn modelId="{27B079AF-8F92-401F-B55F-BCD9FC569385}" type="presParOf" srcId="{4BD3CF19-6241-491D-8B09-A1F28B326932}" destId="{6A8B56FA-E790-4E33-A5D3-203C8C54541E}" srcOrd="3" destOrd="0" presId="urn:microsoft.com/office/officeart/2005/8/layout/hProcess4"/>
    <dgm:cxn modelId="{0003764A-568C-45FF-B268-78C924F18F5F}" type="presParOf" srcId="{4BD3CF19-6241-491D-8B09-A1F28B326932}" destId="{9DF1ABA4-CC0A-4666-8740-A3B3199CAA4E}" srcOrd="4" destOrd="0" presId="urn:microsoft.com/office/officeart/2005/8/layout/hProcess4"/>
    <dgm:cxn modelId="{598EE00D-ECC8-4B43-9BB6-997B0FAE1A89}" type="presParOf" srcId="{C5489C4D-1C63-4DD5-9248-722F5A51EBF1}" destId="{935ABFAA-181B-4A72-83EA-978531283D91}" srcOrd="1" destOrd="0" presId="urn:microsoft.com/office/officeart/2005/8/layout/hProcess4"/>
    <dgm:cxn modelId="{E7E8630B-ED0D-4962-A7B2-26C501A6E7BC}" type="presParOf" srcId="{C5489C4D-1C63-4DD5-9248-722F5A51EBF1}" destId="{329BCF67-CA5E-4A8A-8477-F8FC62063AB8}" srcOrd="2" destOrd="0" presId="urn:microsoft.com/office/officeart/2005/8/layout/hProcess4"/>
    <dgm:cxn modelId="{7E566E61-EFF1-41AF-BC3A-9D74A89E4E76}" type="presParOf" srcId="{329BCF67-CA5E-4A8A-8477-F8FC62063AB8}" destId="{B8E88882-6A13-436A-8716-207D991C3658}" srcOrd="0" destOrd="0" presId="urn:microsoft.com/office/officeart/2005/8/layout/hProcess4"/>
    <dgm:cxn modelId="{7A909E5E-7907-4DC4-B937-8F604C17E3C9}" type="presParOf" srcId="{329BCF67-CA5E-4A8A-8477-F8FC62063AB8}" destId="{64E673BF-B98D-42CB-8358-355BB3852F29}" srcOrd="1" destOrd="0" presId="urn:microsoft.com/office/officeart/2005/8/layout/hProcess4"/>
    <dgm:cxn modelId="{34A024DF-1FB3-4F5A-BB56-948E1E98DA47}" type="presParOf" srcId="{329BCF67-CA5E-4A8A-8477-F8FC62063AB8}" destId="{54AAA67C-2298-4EE7-A51F-ED07F469A66A}" srcOrd="2" destOrd="0" presId="urn:microsoft.com/office/officeart/2005/8/layout/hProcess4"/>
    <dgm:cxn modelId="{830730F8-00E4-4ABA-A8BE-2A79023E95EC}" type="presParOf" srcId="{329BCF67-CA5E-4A8A-8477-F8FC62063AB8}" destId="{719B6CB0-9291-48D3-B173-954FD2331F7A}" srcOrd="3" destOrd="0" presId="urn:microsoft.com/office/officeart/2005/8/layout/hProcess4"/>
    <dgm:cxn modelId="{5CF5F502-5692-4780-B3A1-4C6232BAB149}" type="presParOf" srcId="{329BCF67-CA5E-4A8A-8477-F8FC62063AB8}" destId="{EA1F0460-B7EE-488B-AC8B-103C0E534016}" srcOrd="4" destOrd="0" presId="urn:microsoft.com/office/officeart/2005/8/layout/hProcess4"/>
    <dgm:cxn modelId="{8B24EDF0-3FCE-4D3B-A930-DE9E3B31825C}" type="presParOf" srcId="{C5489C4D-1C63-4DD5-9248-722F5A51EBF1}" destId="{37DA6F52-A8C4-4259-B670-5407E1A3116A}" srcOrd="3" destOrd="0" presId="urn:microsoft.com/office/officeart/2005/8/layout/hProcess4"/>
    <dgm:cxn modelId="{51D1EBE8-5489-4034-841E-E495B88C3C82}" type="presParOf" srcId="{C5489C4D-1C63-4DD5-9248-722F5A51EBF1}" destId="{9943F169-A321-405F-A75F-A20D550D238E}" srcOrd="4" destOrd="0" presId="urn:microsoft.com/office/officeart/2005/8/layout/hProcess4"/>
    <dgm:cxn modelId="{1821B23B-8AA6-4C5E-B787-179991807D57}" type="presParOf" srcId="{9943F169-A321-405F-A75F-A20D550D238E}" destId="{D29E09C1-FAB4-4C16-8625-278B2BF44B0C}" srcOrd="0" destOrd="0" presId="urn:microsoft.com/office/officeart/2005/8/layout/hProcess4"/>
    <dgm:cxn modelId="{2B292769-EBCE-49BA-8419-5E545D1C3AC2}" type="presParOf" srcId="{9943F169-A321-405F-A75F-A20D550D238E}" destId="{E294CB11-02A9-4C19-8932-6085BA00A7FD}" srcOrd="1" destOrd="0" presId="urn:microsoft.com/office/officeart/2005/8/layout/hProcess4"/>
    <dgm:cxn modelId="{75BA24AF-CD59-4627-8A29-8D274DD4029C}" type="presParOf" srcId="{9943F169-A321-405F-A75F-A20D550D238E}" destId="{142C16DF-4060-4F10-B93F-E47BFF6A35D9}" srcOrd="2" destOrd="0" presId="urn:microsoft.com/office/officeart/2005/8/layout/hProcess4"/>
    <dgm:cxn modelId="{7B829022-C168-47A1-A8A0-3FE96335350F}" type="presParOf" srcId="{9943F169-A321-405F-A75F-A20D550D238E}" destId="{6DCED422-7E84-4D37-A3C2-F7CA828DF4BB}" srcOrd="3" destOrd="0" presId="urn:microsoft.com/office/officeart/2005/8/layout/hProcess4"/>
    <dgm:cxn modelId="{4E374C87-ABB3-4AD6-AED4-D3E55B36219E}" type="presParOf" srcId="{9943F169-A321-405F-A75F-A20D550D238E}" destId="{A4AB2DE1-584B-48C7-A230-E9A975E5E34E}" srcOrd="4" destOrd="0" presId="urn:microsoft.com/office/officeart/2005/8/layout/hProcess4"/>
    <dgm:cxn modelId="{83CE538A-5254-4F59-B937-605877D8FC18}" type="presParOf" srcId="{C5489C4D-1C63-4DD5-9248-722F5A51EBF1}" destId="{F11E5FF3-A24F-4DE0-8EFC-CBC92C2CC18A}" srcOrd="5" destOrd="0" presId="urn:microsoft.com/office/officeart/2005/8/layout/hProcess4"/>
    <dgm:cxn modelId="{4DC14DFA-8121-4031-98A4-7B7FF585365F}" type="presParOf" srcId="{C5489C4D-1C63-4DD5-9248-722F5A51EBF1}" destId="{76D1B111-C369-4F67-9F1F-E32C2A875ED7}" srcOrd="6" destOrd="0" presId="urn:microsoft.com/office/officeart/2005/8/layout/hProcess4"/>
    <dgm:cxn modelId="{BBA9480F-05C1-4B91-97EA-3A54FC301264}" type="presParOf" srcId="{76D1B111-C369-4F67-9F1F-E32C2A875ED7}" destId="{46A78EA7-1705-46F2-A90B-6261F2B25CE9}" srcOrd="0" destOrd="0" presId="urn:microsoft.com/office/officeart/2005/8/layout/hProcess4"/>
    <dgm:cxn modelId="{71B9A35D-1E16-442E-8DCD-79BA6D2E7323}" type="presParOf" srcId="{76D1B111-C369-4F67-9F1F-E32C2A875ED7}" destId="{378EEC02-D573-41C9-B344-64773DCC16EB}" srcOrd="1" destOrd="0" presId="urn:microsoft.com/office/officeart/2005/8/layout/hProcess4"/>
    <dgm:cxn modelId="{A2FBA190-1183-401B-87E8-720387C83E4D}" type="presParOf" srcId="{76D1B111-C369-4F67-9F1F-E32C2A875ED7}" destId="{B5564E73-B3BE-4076-8F83-2C68FFF514BF}" srcOrd="2" destOrd="0" presId="urn:microsoft.com/office/officeart/2005/8/layout/hProcess4"/>
    <dgm:cxn modelId="{5A931292-3F71-4767-9ECF-3B5CD7EEEA74}" type="presParOf" srcId="{76D1B111-C369-4F67-9F1F-E32C2A875ED7}" destId="{03B70C3D-5567-482E-9D3D-A41EC1933A12}" srcOrd="3" destOrd="0" presId="urn:microsoft.com/office/officeart/2005/8/layout/hProcess4"/>
    <dgm:cxn modelId="{751584B3-89DA-4340-BAEC-50825F5D1103}" type="presParOf" srcId="{76D1B111-C369-4F67-9F1F-E32C2A875ED7}" destId="{92D7F061-0C92-4606-9E41-83117F8EC0C9}" srcOrd="4" destOrd="0" presId="urn:microsoft.com/office/officeart/2005/8/layout/hProcess4"/>
    <dgm:cxn modelId="{0481A742-0DEC-4BE6-8C88-191237E0E861}" type="presParOf" srcId="{C5489C4D-1C63-4DD5-9248-722F5A51EBF1}" destId="{13F3EA24-D15F-4ECF-BB35-4CB234A65524}" srcOrd="7" destOrd="0" presId="urn:microsoft.com/office/officeart/2005/8/layout/hProcess4"/>
    <dgm:cxn modelId="{F7474234-1C59-40B6-82C1-E6B90A20B26F}" type="presParOf" srcId="{C5489C4D-1C63-4DD5-9248-722F5A51EBF1}" destId="{600FCB43-D79B-461E-ADEE-3D198A08295F}" srcOrd="8" destOrd="0" presId="urn:microsoft.com/office/officeart/2005/8/layout/hProcess4"/>
    <dgm:cxn modelId="{510ADAD8-5CF0-4DB0-8958-179D7E35BB15}" type="presParOf" srcId="{600FCB43-D79B-461E-ADEE-3D198A08295F}" destId="{944DE6E3-C650-4D37-AB03-D48CF6F5568A}" srcOrd="0" destOrd="0" presId="urn:microsoft.com/office/officeart/2005/8/layout/hProcess4"/>
    <dgm:cxn modelId="{805FAD1D-B244-4CDD-AD51-8BD9CB8F4D73}" type="presParOf" srcId="{600FCB43-D79B-461E-ADEE-3D198A08295F}" destId="{36DF0EB8-DBBF-45C2-930F-83B0568DA3D0}" srcOrd="1" destOrd="0" presId="urn:microsoft.com/office/officeart/2005/8/layout/hProcess4"/>
    <dgm:cxn modelId="{0CF2C1B1-618D-4E49-8500-C6308BDC2134}" type="presParOf" srcId="{600FCB43-D79B-461E-ADEE-3D198A08295F}" destId="{09649228-CE2B-4E61-8512-9964DE4EC4DB}" srcOrd="2" destOrd="0" presId="urn:microsoft.com/office/officeart/2005/8/layout/hProcess4"/>
    <dgm:cxn modelId="{3DD32118-6C8F-4F91-A982-2EF0F039B0C6}" type="presParOf" srcId="{600FCB43-D79B-461E-ADEE-3D198A08295F}" destId="{A948CD62-AAEF-4F01-8CCF-FA5A3486D274}" srcOrd="3" destOrd="0" presId="urn:microsoft.com/office/officeart/2005/8/layout/hProcess4"/>
    <dgm:cxn modelId="{C6AA045B-6CB4-44D6-8C68-810AE1004C6F}" type="presParOf" srcId="{600FCB43-D79B-461E-ADEE-3D198A08295F}" destId="{48211F20-C6DC-4986-AA10-7AE7C4D29B14}" srcOrd="4" destOrd="0" presId="urn:microsoft.com/office/officeart/2005/8/layout/hProcess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40F8E-7E22-455B-AF89-1D773F948FA5}">
      <dsp:nvSpPr>
        <dsp:cNvPr id="0" name=""/>
        <dsp:cNvSpPr/>
      </dsp:nvSpPr>
      <dsp:spPr>
        <a:xfrm rot="16200000">
          <a:off x="74883" y="-74882"/>
          <a:ext cx="1990160" cy="2139925"/>
        </a:xfrm>
        <a:prstGeom prst="flowChartManualOperation">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t" anchorCtr="0">
          <a:noAutofit/>
        </a:bodyPr>
        <a:lstStyle/>
        <a:p>
          <a:pPr marL="0" lvl="0" indent="0" algn="l" defTabSz="577850">
            <a:lnSpc>
              <a:spcPct val="90000"/>
            </a:lnSpc>
            <a:spcBef>
              <a:spcPct val="0"/>
            </a:spcBef>
            <a:spcAft>
              <a:spcPct val="35000"/>
            </a:spcAft>
            <a:buNone/>
          </a:pPr>
          <a:r>
            <a:rPr lang="en-US" sz="1300" b="1" kern="1200" dirty="0">
              <a:solidFill>
                <a:srgbClr val="FFCC99"/>
              </a:solidFill>
              <a:latin typeface="Cambria" panose="02040503050406030204" pitchFamily="18" charset="0"/>
              <a:ea typeface="Cambria" panose="02040503050406030204" pitchFamily="18" charset="0"/>
              <a:cs typeface="Calibri" panose="020F0502020204030204" pitchFamily="34" charset="0"/>
            </a:rPr>
            <a:t>REGULATION</a:t>
          </a:r>
          <a:endParaRPr lang="en-US" sz="1300" b="1" kern="1200" dirty="0">
            <a:solidFill>
              <a:srgbClr val="FFCC99"/>
            </a:solidFill>
            <a:latin typeface="Calibri" panose="020F0502020204030204" pitchFamily="34" charset="0"/>
            <a:ea typeface="Lato" panose="020F0502020204030203" pitchFamily="34" charset="0"/>
            <a:cs typeface="Calibri" panose="020F0502020204030204" pitchFamily="34" charset="0"/>
          </a:endParaRPr>
        </a:p>
        <a:p>
          <a:pPr marL="0" lvl="0" indent="0" algn="l" defTabSz="577850">
            <a:lnSpc>
              <a:spcPct val="90000"/>
            </a:lnSpc>
            <a:spcBef>
              <a:spcPct val="0"/>
            </a:spcBef>
            <a:spcAft>
              <a:spcPct val="35000"/>
            </a:spcAft>
            <a:buNone/>
          </a:pPr>
          <a:r>
            <a:rPr lang="en-US" sz="1200" kern="1200" dirty="0">
              <a:solidFill>
                <a:schemeClr val="bg1"/>
              </a:solidFill>
              <a:latin typeface="Calibri" panose="020F0502020204030204" pitchFamily="34" charset="0"/>
              <a:ea typeface="Lato" panose="020F0502020204030203" pitchFamily="34" charset="0"/>
              <a:cs typeface="Calibri" panose="020F0502020204030204" pitchFamily="34" charset="0"/>
            </a:rPr>
            <a:t>Standards for education training duration &amp; content</a:t>
          </a:r>
          <a:br>
            <a:rPr lang="en-US" sz="1200" b="1" kern="1200" dirty="0">
              <a:solidFill>
                <a:schemeClr val="bg1"/>
              </a:solidFill>
              <a:latin typeface="Calibri" panose="020F0502020204030204" pitchFamily="34" charset="0"/>
              <a:ea typeface="Lato" panose="020F0502020204030203" pitchFamily="34" charset="0"/>
              <a:cs typeface="Calibri" panose="020F0502020204030204" pitchFamily="34" charset="0"/>
            </a:rPr>
          </a:br>
          <a:r>
            <a:rPr lang="en-US" sz="1200" b="1" kern="1200" dirty="0">
              <a:solidFill>
                <a:schemeClr val="bg1"/>
              </a:solidFill>
              <a:latin typeface="Calibri" panose="020F0502020204030204" pitchFamily="34" charset="0"/>
              <a:ea typeface="Lato" panose="020F0502020204030203" pitchFamily="34" charset="0"/>
              <a:cs typeface="Calibri" panose="020F0502020204030204" pitchFamily="34" charset="0"/>
            </a:rPr>
            <a:t>(Yes) </a:t>
          </a:r>
          <a:endParaRPr lang="en-US" sz="1300" b="1" kern="1200" dirty="0">
            <a:solidFill>
              <a:srgbClr val="FFCC99"/>
            </a:solidFill>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n-US" sz="1200" kern="1200" dirty="0">
            <a:solidFill>
              <a:schemeClr val="bg1"/>
            </a:solidFill>
            <a:latin typeface="Calibri" panose="020F0502020204030204" pitchFamily="34" charset="0"/>
            <a:cs typeface="Calibri" panose="020F0502020204030204" pitchFamily="34" charset="0"/>
          </a:endParaRPr>
        </a:p>
      </dsp:txBody>
      <dsp:txXfrm rot="5400000">
        <a:off x="1" y="398032"/>
        <a:ext cx="2139925" cy="1194096"/>
      </dsp:txXfrm>
    </dsp:sp>
    <dsp:sp modelId="{6AF79292-BB87-42FA-8526-3B5E849B28BE}">
      <dsp:nvSpPr>
        <dsp:cNvPr id="0" name=""/>
        <dsp:cNvSpPr/>
      </dsp:nvSpPr>
      <dsp:spPr>
        <a:xfrm rot="16200000">
          <a:off x="2381400" y="-74882"/>
          <a:ext cx="1990160" cy="2139925"/>
        </a:xfrm>
        <a:prstGeom prst="flowChartManualOperation">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chemeClr val="tx2">
                  <a:lumMod val="20000"/>
                  <a:lumOff val="80000"/>
                </a:schemeClr>
              </a:solidFill>
              <a:latin typeface="Cambria" panose="02040503050406030204" pitchFamily="18" charset="0"/>
              <a:ea typeface="Cambria" panose="02040503050406030204" pitchFamily="18" charset="0"/>
              <a:cs typeface="Calibri" panose="020F0502020204030204" pitchFamily="34" charset="0"/>
            </a:rPr>
            <a:t>SOCIAL DETERMINANTS</a:t>
          </a:r>
        </a:p>
        <a:p>
          <a:pPr marL="0" lvl="0" indent="0" algn="l" defTabSz="577850">
            <a:lnSpc>
              <a:spcPct val="90000"/>
            </a:lnSpc>
            <a:spcBef>
              <a:spcPct val="0"/>
            </a:spcBef>
            <a:spcAft>
              <a:spcPct val="35000"/>
            </a:spcAft>
            <a:buNone/>
          </a:pPr>
          <a:endParaRPr lang="en-US" sz="1300" b="1" kern="1200" dirty="0">
            <a:solidFill>
              <a:schemeClr val="tx2">
                <a:lumMod val="20000"/>
                <a:lumOff val="80000"/>
              </a:schemeClr>
            </a:solidFill>
            <a:latin typeface="Cambria" panose="02040503050406030204" pitchFamily="18" charset="0"/>
            <a:ea typeface="Cambria" panose="02040503050406030204" pitchFamily="18" charset="0"/>
            <a:cs typeface="Calibri" panose="020F0502020204030204" pitchFamily="34" charset="0"/>
          </a:endParaRPr>
        </a:p>
        <a:p>
          <a:pPr marL="0" lvl="0" indent="0" algn="l" defTabSz="577850">
            <a:lnSpc>
              <a:spcPct val="90000"/>
            </a:lnSpc>
            <a:spcBef>
              <a:spcPct val="0"/>
            </a:spcBef>
            <a:spcAft>
              <a:spcPct val="35000"/>
            </a:spcAft>
            <a:buNone/>
          </a:pPr>
          <a:endParaRPr lang="en-US" sz="1300" b="1" kern="1200" dirty="0">
            <a:solidFill>
              <a:schemeClr val="tx2">
                <a:lumMod val="20000"/>
                <a:lumOff val="80000"/>
              </a:schemeClr>
            </a:solidFill>
            <a:latin typeface="Cambria" panose="02040503050406030204" pitchFamily="18" charset="0"/>
            <a:ea typeface="Cambria" panose="02040503050406030204" pitchFamily="18" charset="0"/>
            <a:cs typeface="Calibri" panose="020F0502020204030204" pitchFamily="34" charset="0"/>
          </a:endParaRPr>
        </a:p>
        <a:p>
          <a:pPr marL="0" lvl="0" indent="0" algn="l" defTabSz="577850">
            <a:lnSpc>
              <a:spcPct val="90000"/>
            </a:lnSpc>
            <a:spcBef>
              <a:spcPct val="0"/>
            </a:spcBef>
            <a:spcAft>
              <a:spcPct val="35000"/>
            </a:spcAft>
            <a:buNone/>
          </a:pPr>
          <a:endParaRPr lang="en-US" sz="1300" b="1" kern="1200" dirty="0">
            <a:solidFill>
              <a:schemeClr val="tx2">
                <a:lumMod val="20000"/>
                <a:lumOff val="80000"/>
              </a:schemeClr>
            </a:solidFill>
            <a:latin typeface="Cambria" panose="02040503050406030204" pitchFamily="18" charset="0"/>
            <a:ea typeface="Cambria" panose="02040503050406030204" pitchFamily="18" charset="0"/>
            <a:cs typeface="Calibri" panose="020F0502020204030204" pitchFamily="34" charset="0"/>
          </a:endParaRPr>
        </a:p>
        <a:p>
          <a:pPr marL="0" lvl="0" indent="0" algn="l" defTabSz="577850">
            <a:lnSpc>
              <a:spcPct val="90000"/>
            </a:lnSpc>
            <a:spcBef>
              <a:spcPct val="0"/>
            </a:spcBef>
            <a:spcAft>
              <a:spcPct val="35000"/>
            </a:spcAft>
            <a:buNone/>
          </a:pPr>
          <a:endParaRPr lang="en-US" sz="1300" b="1" kern="1200" dirty="0">
            <a:solidFill>
              <a:schemeClr val="tx2">
                <a:lumMod val="20000"/>
                <a:lumOff val="80000"/>
              </a:schemeClr>
            </a:solidFill>
            <a:latin typeface="Cambria" panose="02040503050406030204" pitchFamily="18" charset="0"/>
            <a:ea typeface="Cambria" panose="02040503050406030204" pitchFamily="18" charset="0"/>
            <a:cs typeface="Calibri" panose="020F0502020204030204" pitchFamily="34" charset="0"/>
          </a:endParaRPr>
        </a:p>
      </dsp:txBody>
      <dsp:txXfrm rot="5400000">
        <a:off x="2306518" y="398032"/>
        <a:ext cx="2139925" cy="1194096"/>
      </dsp:txXfrm>
    </dsp:sp>
    <dsp:sp modelId="{D9DDF4F4-A50B-4176-8445-40D3020C5360}">
      <dsp:nvSpPr>
        <dsp:cNvPr id="0" name=""/>
        <dsp:cNvSpPr/>
      </dsp:nvSpPr>
      <dsp:spPr>
        <a:xfrm rot="16200000">
          <a:off x="4681820" y="-74882"/>
          <a:ext cx="1990160" cy="2139925"/>
        </a:xfrm>
        <a:prstGeom prst="flowChartManualOperation">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marL="0" lvl="0" indent="0" algn="l" defTabSz="577850">
            <a:lnSpc>
              <a:spcPct val="90000"/>
            </a:lnSpc>
            <a:spcBef>
              <a:spcPct val="0"/>
            </a:spcBef>
            <a:spcAft>
              <a:spcPct val="35000"/>
            </a:spcAft>
            <a:buNone/>
          </a:pPr>
          <a:br>
            <a:rPr lang="en-US" sz="1300" b="1" kern="1200" dirty="0">
              <a:solidFill>
                <a:schemeClr val="accent2"/>
              </a:solidFill>
              <a:latin typeface="Cambria" panose="02040503050406030204" pitchFamily="18" charset="0"/>
              <a:ea typeface="Cambria" panose="02040503050406030204" pitchFamily="18" charset="0"/>
            </a:rPr>
          </a:br>
          <a:r>
            <a:rPr lang="en-US" sz="1300" b="1" kern="1200" dirty="0">
              <a:solidFill>
                <a:schemeClr val="accent2"/>
              </a:solidFill>
              <a:latin typeface="Cambria" panose="02040503050406030204" pitchFamily="18" charset="0"/>
              <a:ea typeface="Cambria" panose="02040503050406030204" pitchFamily="18" charset="0"/>
            </a:rPr>
            <a:t>SOCIAL ACCOUNTABILITY</a:t>
          </a:r>
        </a:p>
        <a:p>
          <a:pPr marL="0" lvl="0" indent="0" algn="l" defTabSz="577850">
            <a:lnSpc>
              <a:spcPct val="90000"/>
            </a:lnSpc>
            <a:spcBef>
              <a:spcPct val="0"/>
            </a:spcBef>
            <a:spcAft>
              <a:spcPct val="35000"/>
            </a:spcAft>
            <a:buNone/>
          </a:pPr>
          <a:endParaRPr lang="en-US" sz="1300" b="1" kern="1200" dirty="0">
            <a:solidFill>
              <a:schemeClr val="accent2"/>
            </a:solidFill>
          </a:endParaRPr>
        </a:p>
        <a:p>
          <a:pPr marL="0" lvl="0" indent="0" algn="l" defTabSz="577850">
            <a:lnSpc>
              <a:spcPct val="90000"/>
            </a:lnSpc>
            <a:spcBef>
              <a:spcPct val="0"/>
            </a:spcBef>
            <a:spcAft>
              <a:spcPct val="35000"/>
            </a:spcAft>
            <a:buNone/>
          </a:pPr>
          <a:endParaRPr lang="en-US" sz="1300" b="1" kern="1200" dirty="0">
            <a:solidFill>
              <a:schemeClr val="accent2"/>
            </a:solidFill>
          </a:endParaRPr>
        </a:p>
        <a:p>
          <a:pPr marL="0" lvl="0" indent="0" algn="l" defTabSz="577850">
            <a:lnSpc>
              <a:spcPct val="90000"/>
            </a:lnSpc>
            <a:spcBef>
              <a:spcPct val="0"/>
            </a:spcBef>
            <a:spcAft>
              <a:spcPct val="35000"/>
            </a:spcAft>
            <a:buNone/>
          </a:pPr>
          <a:endParaRPr lang="en-US" sz="1300" b="1" kern="1200" dirty="0">
            <a:solidFill>
              <a:schemeClr val="accent2"/>
            </a:solidFill>
          </a:endParaRPr>
        </a:p>
        <a:p>
          <a:pPr marL="0" lvl="0" indent="0" algn="l" defTabSz="577850">
            <a:lnSpc>
              <a:spcPct val="90000"/>
            </a:lnSpc>
            <a:spcBef>
              <a:spcPct val="0"/>
            </a:spcBef>
            <a:spcAft>
              <a:spcPct val="35000"/>
            </a:spcAft>
            <a:buNone/>
          </a:pPr>
          <a:endParaRPr lang="en-US" sz="1300" b="1" kern="1200" dirty="0">
            <a:solidFill>
              <a:schemeClr val="accent2"/>
            </a:solidFill>
          </a:endParaRPr>
        </a:p>
        <a:p>
          <a:pPr marL="0" lvl="0" indent="0" algn="l" defTabSz="577850">
            <a:lnSpc>
              <a:spcPct val="90000"/>
            </a:lnSpc>
            <a:spcBef>
              <a:spcPct val="0"/>
            </a:spcBef>
            <a:spcAft>
              <a:spcPct val="35000"/>
            </a:spcAft>
            <a:buNone/>
          </a:pPr>
          <a:r>
            <a:rPr lang="en-US" sz="1200" kern="1200" dirty="0">
              <a:solidFill>
                <a:schemeClr val="bg1"/>
              </a:solidFill>
              <a:latin typeface="Calibri" panose="020F0502020204030204" pitchFamily="34" charset="0"/>
              <a:ea typeface="Lato" panose="020F0502020204030203" pitchFamily="34" charset="0"/>
              <a:cs typeface="Calibri" panose="020F0502020204030204" pitchFamily="34" charset="0"/>
            </a:rPr>
            <a:t> </a:t>
          </a:r>
          <a:endParaRPr lang="en-US" sz="1300" b="1" kern="1200" dirty="0">
            <a:solidFill>
              <a:schemeClr val="accent2"/>
            </a:solidFill>
          </a:endParaRPr>
        </a:p>
      </dsp:txBody>
      <dsp:txXfrm rot="5400000">
        <a:off x="4606938" y="398032"/>
        <a:ext cx="2139925" cy="1194096"/>
      </dsp:txXfrm>
    </dsp:sp>
    <dsp:sp modelId="{2561F953-EB9E-4037-8B6C-B7AC8AD7244D}">
      <dsp:nvSpPr>
        <dsp:cNvPr id="0" name=""/>
        <dsp:cNvSpPr/>
      </dsp:nvSpPr>
      <dsp:spPr>
        <a:xfrm rot="16200000">
          <a:off x="6982239" y="-74882"/>
          <a:ext cx="1990160" cy="2139925"/>
        </a:xfrm>
        <a:prstGeom prst="flowChartManualOperation">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chemeClr val="accent3">
                  <a:lumMod val="20000"/>
                  <a:lumOff val="80000"/>
                </a:schemeClr>
              </a:solidFill>
              <a:latin typeface="Cambria" panose="02040503050406030204" pitchFamily="18" charset="0"/>
              <a:ea typeface="Cambria" panose="02040503050406030204" pitchFamily="18" charset="0"/>
            </a:rPr>
            <a:t>LIFELONG LEARNING</a:t>
          </a:r>
          <a:endParaRPr lang="en-US" sz="1300" b="1" kern="1200" dirty="0">
            <a:solidFill>
              <a:schemeClr val="accent3">
                <a:lumMod val="20000"/>
                <a:lumOff val="80000"/>
              </a:schemeClr>
            </a:solidFill>
          </a:endParaRPr>
        </a:p>
        <a:p>
          <a:pPr marL="0" lvl="0" indent="0" algn="ctr" defTabSz="577850">
            <a:lnSpc>
              <a:spcPct val="90000"/>
            </a:lnSpc>
            <a:spcBef>
              <a:spcPct val="0"/>
            </a:spcBef>
            <a:spcAft>
              <a:spcPct val="35000"/>
            </a:spcAft>
            <a:buNone/>
          </a:pPr>
          <a:endParaRPr lang="en-US" sz="1300" b="1" kern="1200" dirty="0">
            <a:solidFill>
              <a:schemeClr val="accent3">
                <a:lumMod val="20000"/>
                <a:lumOff val="80000"/>
              </a:schemeClr>
            </a:solidFill>
          </a:endParaRPr>
        </a:p>
        <a:p>
          <a:pPr marL="0" lvl="0" indent="0" algn="ctr" defTabSz="577850">
            <a:lnSpc>
              <a:spcPct val="90000"/>
            </a:lnSpc>
            <a:spcBef>
              <a:spcPct val="0"/>
            </a:spcBef>
            <a:spcAft>
              <a:spcPct val="35000"/>
            </a:spcAft>
            <a:buNone/>
          </a:pPr>
          <a:endParaRPr lang="en-US" sz="1300" b="1" kern="1200" dirty="0">
            <a:solidFill>
              <a:schemeClr val="accent3">
                <a:lumMod val="20000"/>
                <a:lumOff val="80000"/>
              </a:schemeClr>
            </a:solidFill>
          </a:endParaRPr>
        </a:p>
        <a:p>
          <a:pPr marL="0" lvl="0" indent="0" algn="ctr" defTabSz="577850">
            <a:lnSpc>
              <a:spcPct val="90000"/>
            </a:lnSpc>
            <a:spcBef>
              <a:spcPct val="0"/>
            </a:spcBef>
            <a:spcAft>
              <a:spcPct val="35000"/>
            </a:spcAft>
            <a:buNone/>
          </a:pPr>
          <a:endParaRPr lang="en-US" sz="1300" b="1" kern="1200" dirty="0">
            <a:solidFill>
              <a:schemeClr val="accent3">
                <a:lumMod val="20000"/>
                <a:lumOff val="80000"/>
              </a:schemeClr>
            </a:solidFill>
          </a:endParaRPr>
        </a:p>
        <a:p>
          <a:pPr marL="0" lvl="0" indent="0" algn="ctr" defTabSz="577850">
            <a:lnSpc>
              <a:spcPct val="90000"/>
            </a:lnSpc>
            <a:spcBef>
              <a:spcPct val="0"/>
            </a:spcBef>
            <a:spcAft>
              <a:spcPct val="35000"/>
            </a:spcAft>
            <a:buNone/>
          </a:pPr>
          <a:endParaRPr lang="en-US" sz="1300" b="1" kern="1200" dirty="0">
            <a:solidFill>
              <a:schemeClr val="accent3">
                <a:lumMod val="20000"/>
                <a:lumOff val="80000"/>
              </a:schemeClr>
            </a:solidFill>
          </a:endParaRPr>
        </a:p>
      </dsp:txBody>
      <dsp:txXfrm rot="5400000">
        <a:off x="6907357" y="398032"/>
        <a:ext cx="2139925" cy="1194096"/>
      </dsp:txXfrm>
    </dsp:sp>
    <dsp:sp modelId="{276C80B3-341B-48D2-A730-4418012A9FF4}">
      <dsp:nvSpPr>
        <dsp:cNvPr id="0" name=""/>
        <dsp:cNvSpPr/>
      </dsp:nvSpPr>
      <dsp:spPr>
        <a:xfrm rot="16200000">
          <a:off x="9288757" y="-74882"/>
          <a:ext cx="1990160" cy="2139925"/>
        </a:xfrm>
        <a:prstGeom prst="flowChartManualOperation">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chemeClr val="accent1">
                  <a:lumMod val="40000"/>
                  <a:lumOff val="60000"/>
                </a:schemeClr>
              </a:solidFill>
              <a:latin typeface="Cambria" panose="02040503050406030204" pitchFamily="18" charset="0"/>
              <a:ea typeface="Cambria" panose="02040503050406030204" pitchFamily="18" charset="0"/>
            </a:rPr>
            <a:t>ACCREDITATION</a:t>
          </a:r>
          <a:endParaRPr lang="en-US" sz="1300" b="1" kern="1200" dirty="0">
            <a:solidFill>
              <a:schemeClr val="accent1">
                <a:lumMod val="40000"/>
                <a:lumOff val="60000"/>
              </a:schemeClr>
            </a:solidFill>
          </a:endParaRPr>
        </a:p>
        <a:p>
          <a:pPr marL="0" lvl="0" indent="0" algn="l" defTabSz="577850">
            <a:lnSpc>
              <a:spcPct val="90000"/>
            </a:lnSpc>
            <a:spcBef>
              <a:spcPct val="0"/>
            </a:spcBef>
            <a:spcAft>
              <a:spcPct val="35000"/>
            </a:spcAft>
            <a:buNone/>
          </a:pPr>
          <a:br>
            <a:rPr lang="en-US" sz="1300" b="1" kern="1200" dirty="0">
              <a:solidFill>
                <a:schemeClr val="accent1">
                  <a:lumMod val="40000"/>
                  <a:lumOff val="60000"/>
                </a:schemeClr>
              </a:solidFill>
            </a:rPr>
          </a:br>
          <a:endParaRPr lang="en-US" sz="1300" b="1" kern="1200" dirty="0">
            <a:solidFill>
              <a:schemeClr val="accent1">
                <a:lumMod val="40000"/>
                <a:lumOff val="60000"/>
              </a:schemeClr>
            </a:solidFill>
          </a:endParaRPr>
        </a:p>
        <a:p>
          <a:pPr marL="0" lvl="0" indent="0" algn="l" defTabSz="577850">
            <a:lnSpc>
              <a:spcPct val="90000"/>
            </a:lnSpc>
            <a:spcBef>
              <a:spcPct val="0"/>
            </a:spcBef>
            <a:spcAft>
              <a:spcPct val="35000"/>
            </a:spcAft>
            <a:buNone/>
          </a:pPr>
          <a:endParaRPr lang="en-US" sz="1300" b="1" kern="1200" dirty="0">
            <a:solidFill>
              <a:schemeClr val="accent1">
                <a:lumMod val="40000"/>
                <a:lumOff val="60000"/>
              </a:schemeClr>
            </a:solidFill>
          </a:endParaRPr>
        </a:p>
        <a:p>
          <a:pPr marL="0" lvl="0" indent="0" algn="l" defTabSz="577850">
            <a:lnSpc>
              <a:spcPct val="90000"/>
            </a:lnSpc>
            <a:spcBef>
              <a:spcPct val="0"/>
            </a:spcBef>
            <a:spcAft>
              <a:spcPct val="35000"/>
            </a:spcAft>
            <a:buNone/>
          </a:pPr>
          <a:endParaRPr lang="en-US" sz="1300" b="1" kern="1200" dirty="0">
            <a:solidFill>
              <a:schemeClr val="accent1">
                <a:lumMod val="40000"/>
                <a:lumOff val="60000"/>
              </a:schemeClr>
            </a:solidFill>
          </a:endParaRPr>
        </a:p>
        <a:p>
          <a:pPr marL="0" lvl="0" indent="0" algn="l" defTabSz="577850">
            <a:lnSpc>
              <a:spcPct val="90000"/>
            </a:lnSpc>
            <a:spcBef>
              <a:spcPct val="0"/>
            </a:spcBef>
            <a:spcAft>
              <a:spcPct val="35000"/>
            </a:spcAft>
            <a:buNone/>
          </a:pPr>
          <a:endParaRPr lang="en-US" sz="1300" b="1" kern="1200" dirty="0">
            <a:solidFill>
              <a:schemeClr val="accent1">
                <a:lumMod val="40000"/>
                <a:lumOff val="60000"/>
              </a:schemeClr>
            </a:solidFill>
          </a:endParaRPr>
        </a:p>
      </dsp:txBody>
      <dsp:txXfrm rot="5400000">
        <a:off x="9213875" y="398032"/>
        <a:ext cx="2139925" cy="1194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75E7C-0063-4BE0-AA88-F69584BA7067}">
      <dsp:nvSpPr>
        <dsp:cNvPr id="0" name=""/>
        <dsp:cNvSpPr/>
      </dsp:nvSpPr>
      <dsp:spPr>
        <a:xfrm>
          <a:off x="7423" y="1459617"/>
          <a:ext cx="1763596" cy="145459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en-US" sz="1050" kern="1200" dirty="0">
              <a:latin typeface="Calibri" panose="020F0502020204030204" pitchFamily="34" charset="0"/>
              <a:cs typeface="Calibri" panose="020F0502020204030204" pitchFamily="34" charset="0"/>
            </a:rPr>
            <a:t>Identification of</a:t>
          </a:r>
          <a:r>
            <a:rPr lang="en-US" sz="1050" b="1" kern="1200" dirty="0">
              <a:latin typeface="Calibri" panose="020F0502020204030204" pitchFamily="34" charset="0"/>
              <a:cs typeface="Calibri" panose="020F0502020204030204" pitchFamily="34" charset="0"/>
            </a:rPr>
            <a:t> purpose </a:t>
          </a:r>
          <a:r>
            <a:rPr lang="en-US" sz="1050" kern="1200" dirty="0">
              <a:latin typeface="Calibri" panose="020F0502020204030204" pitchFamily="34" charset="0"/>
              <a:cs typeface="Calibri" panose="020F0502020204030204" pitchFamily="34" charset="0"/>
            </a:rPr>
            <a:t>for CPD introduction.</a:t>
          </a:r>
        </a:p>
        <a:p>
          <a:pPr marL="57150" lvl="1" indent="-57150" algn="l" defTabSz="466725">
            <a:lnSpc>
              <a:spcPct val="90000"/>
            </a:lnSpc>
            <a:spcBef>
              <a:spcPct val="0"/>
            </a:spcBef>
            <a:spcAft>
              <a:spcPct val="15000"/>
            </a:spcAft>
            <a:buChar char="•"/>
          </a:pPr>
          <a:r>
            <a:rPr lang="en-US" sz="1050" kern="1200" dirty="0">
              <a:latin typeface="Calibri" panose="020F0502020204030204" pitchFamily="34" charset="0"/>
              <a:cs typeface="Calibri" panose="020F0502020204030204" pitchFamily="34" charset="0"/>
            </a:rPr>
            <a:t>Planning for </a:t>
          </a:r>
          <a:r>
            <a:rPr lang="en-US" sz="1050" b="1" kern="1200" dirty="0">
              <a:latin typeface="Calibri" panose="020F0502020204030204" pitchFamily="34" charset="0"/>
              <a:cs typeface="Calibri" panose="020F0502020204030204" pitchFamily="34" charset="0"/>
            </a:rPr>
            <a:t>resource management </a:t>
          </a:r>
          <a:r>
            <a:rPr lang="en-US" sz="1050" kern="1200" dirty="0">
              <a:latin typeface="Calibri" panose="020F0502020204030204" pitchFamily="34" charset="0"/>
              <a:cs typeface="Calibri" panose="020F0502020204030204" pitchFamily="34" charset="0"/>
            </a:rPr>
            <a:t>and</a:t>
          </a:r>
          <a:r>
            <a:rPr lang="en-US" sz="1050" b="1" kern="1200" dirty="0">
              <a:latin typeface="Calibri" panose="020F0502020204030204" pitchFamily="34" charset="0"/>
              <a:cs typeface="Calibri" panose="020F0502020204030204" pitchFamily="34" charset="0"/>
            </a:rPr>
            <a:t> financial investments </a:t>
          </a:r>
          <a:r>
            <a:rPr lang="en-US" sz="1050" kern="1200" dirty="0">
              <a:latin typeface="Calibri" panose="020F0502020204030204" pitchFamily="34" charset="0"/>
              <a:cs typeface="Calibri" panose="020F0502020204030204" pitchFamily="34" charset="0"/>
            </a:rPr>
            <a:t>towards CPD.</a:t>
          </a:r>
        </a:p>
        <a:p>
          <a:pPr marL="57150" lvl="1" indent="-57150" algn="l" defTabSz="444500">
            <a:lnSpc>
              <a:spcPct val="90000"/>
            </a:lnSpc>
            <a:spcBef>
              <a:spcPct val="0"/>
            </a:spcBef>
            <a:spcAft>
              <a:spcPct val="15000"/>
            </a:spcAft>
            <a:buChar char="•"/>
          </a:pPr>
          <a:endParaRPr lang="en-US" sz="1000" kern="1200" dirty="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endParaRPr lang="en-US" sz="1000" kern="1200" dirty="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endParaRPr lang="en-US" sz="1000" kern="1200" dirty="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endParaRPr lang="en-US" sz="1000" kern="1200" dirty="0">
            <a:latin typeface="Calibri" panose="020F0502020204030204" pitchFamily="34" charset="0"/>
            <a:cs typeface="Calibri" panose="020F0502020204030204" pitchFamily="34" charset="0"/>
          </a:endParaRPr>
        </a:p>
      </dsp:txBody>
      <dsp:txXfrm>
        <a:off x="40897" y="1493091"/>
        <a:ext cx="1696648" cy="1075950"/>
      </dsp:txXfrm>
    </dsp:sp>
    <dsp:sp modelId="{935ABFAA-181B-4A72-83EA-978531283D91}">
      <dsp:nvSpPr>
        <dsp:cNvPr id="0" name=""/>
        <dsp:cNvSpPr/>
      </dsp:nvSpPr>
      <dsp:spPr>
        <a:xfrm>
          <a:off x="970339" y="1704848"/>
          <a:ext cx="2094434" cy="2094434"/>
        </a:xfrm>
        <a:prstGeom prst="leftCircularArrow">
          <a:avLst>
            <a:gd name="adj1" fmla="val 3863"/>
            <a:gd name="adj2" fmla="val 483529"/>
            <a:gd name="adj3" fmla="val 2259040"/>
            <a:gd name="adj4" fmla="val 9024489"/>
            <a:gd name="adj5" fmla="val 45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8B56FA-E790-4E33-A5D3-203C8C54541E}">
      <dsp:nvSpPr>
        <dsp:cNvPr id="0" name=""/>
        <dsp:cNvSpPr/>
      </dsp:nvSpPr>
      <dsp:spPr>
        <a:xfrm>
          <a:off x="399334" y="2602516"/>
          <a:ext cx="1567641" cy="623399"/>
        </a:xfrm>
        <a:prstGeom prst="roundRect">
          <a:avLst>
            <a:gd name="adj" fmla="val 1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mbria" panose="02040503050406030204" pitchFamily="18" charset="0"/>
              <a:ea typeface="Cambria" panose="02040503050406030204" pitchFamily="18" charset="0"/>
            </a:rPr>
            <a:t>Identification and Planning</a:t>
          </a:r>
        </a:p>
      </dsp:txBody>
      <dsp:txXfrm>
        <a:off x="417593" y="2620775"/>
        <a:ext cx="1531123" cy="586881"/>
      </dsp:txXfrm>
    </dsp:sp>
    <dsp:sp modelId="{64E673BF-B98D-42CB-8358-355BB3852F29}">
      <dsp:nvSpPr>
        <dsp:cNvPr id="0" name=""/>
        <dsp:cNvSpPr/>
      </dsp:nvSpPr>
      <dsp:spPr>
        <a:xfrm>
          <a:off x="2352272" y="1459617"/>
          <a:ext cx="1763596" cy="145459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Calibri" panose="020F0502020204030204" pitchFamily="34" charset="0"/>
              <a:cs typeface="Calibri" panose="020F0502020204030204" pitchFamily="34" charset="0"/>
            </a:rPr>
            <a:t>I</a:t>
          </a:r>
          <a:r>
            <a:rPr lang="en-US" sz="1000" b="1" kern="1200" dirty="0">
              <a:latin typeface="Calibri" panose="020F0502020204030204" pitchFamily="34" charset="0"/>
              <a:cs typeface="Calibri" panose="020F0502020204030204" pitchFamily="34" charset="0"/>
            </a:rPr>
            <a:t>n-Scope</a:t>
          </a:r>
          <a:r>
            <a:rPr lang="en-US" sz="1000" kern="1200" dirty="0">
              <a:latin typeface="Calibri" panose="020F0502020204030204" pitchFamily="34" charset="0"/>
              <a:cs typeface="Calibri" panose="020F0502020204030204" pitchFamily="34" charset="0"/>
            </a:rPr>
            <a:t> for CPD: Open Courses, Seminars and Case Studies etc..</a:t>
          </a:r>
        </a:p>
        <a:p>
          <a:pPr marL="57150" lvl="1" indent="-57150" algn="l" defTabSz="444500">
            <a:lnSpc>
              <a:spcPct val="90000"/>
            </a:lnSpc>
            <a:spcBef>
              <a:spcPct val="0"/>
            </a:spcBef>
            <a:spcAft>
              <a:spcPct val="15000"/>
            </a:spcAft>
            <a:buChar char="•"/>
          </a:pPr>
          <a:r>
            <a:rPr lang="en-US" sz="1000" b="1" kern="1200" dirty="0">
              <a:latin typeface="Calibri" panose="020F0502020204030204" pitchFamily="34" charset="0"/>
              <a:cs typeface="Calibri" panose="020F0502020204030204" pitchFamily="34" charset="0"/>
            </a:rPr>
            <a:t>Out of Scope </a:t>
          </a:r>
          <a:r>
            <a:rPr lang="en-US" sz="1000" kern="1200" dirty="0">
              <a:latin typeface="Calibri" panose="020F0502020204030204" pitchFamily="34" charset="0"/>
              <a:cs typeface="Calibri" panose="020F0502020204030204" pitchFamily="34" charset="0"/>
            </a:rPr>
            <a:t>for CPD: Adhoc meetings,  soft skill trainings, social events etc..</a:t>
          </a:r>
        </a:p>
      </dsp:txBody>
      <dsp:txXfrm>
        <a:off x="2385746" y="1804790"/>
        <a:ext cx="1696648" cy="1075950"/>
      </dsp:txXfrm>
    </dsp:sp>
    <dsp:sp modelId="{37DA6F52-A8C4-4259-B670-5407E1A3116A}">
      <dsp:nvSpPr>
        <dsp:cNvPr id="0" name=""/>
        <dsp:cNvSpPr/>
      </dsp:nvSpPr>
      <dsp:spPr>
        <a:xfrm>
          <a:off x="3300491" y="517515"/>
          <a:ext cx="2319783" cy="2319783"/>
        </a:xfrm>
        <a:prstGeom prst="circularArrow">
          <a:avLst>
            <a:gd name="adj1" fmla="val 3488"/>
            <a:gd name="adj2" fmla="val 432647"/>
            <a:gd name="adj3" fmla="val 19391842"/>
            <a:gd name="adj4" fmla="val 12575511"/>
            <a:gd name="adj5" fmla="val 40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9B6CB0-9291-48D3-B173-954FD2331F7A}">
      <dsp:nvSpPr>
        <dsp:cNvPr id="0" name=""/>
        <dsp:cNvSpPr/>
      </dsp:nvSpPr>
      <dsp:spPr>
        <a:xfrm>
          <a:off x="2744183" y="1147917"/>
          <a:ext cx="1567641" cy="623399"/>
        </a:xfrm>
        <a:prstGeom prst="roundRect">
          <a:avLst>
            <a:gd name="adj" fmla="val 1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mbria" panose="02040503050406030204" pitchFamily="18" charset="0"/>
              <a:ea typeface="Cambria" panose="02040503050406030204" pitchFamily="18" charset="0"/>
            </a:rPr>
            <a:t>Activities Definition</a:t>
          </a:r>
        </a:p>
      </dsp:txBody>
      <dsp:txXfrm>
        <a:off x="2762442" y="1166176"/>
        <a:ext cx="1531123" cy="586881"/>
      </dsp:txXfrm>
    </dsp:sp>
    <dsp:sp modelId="{E294CB11-02A9-4C19-8932-6085BA00A7FD}">
      <dsp:nvSpPr>
        <dsp:cNvPr id="0" name=""/>
        <dsp:cNvSpPr/>
      </dsp:nvSpPr>
      <dsp:spPr>
        <a:xfrm>
          <a:off x="4697122" y="1459617"/>
          <a:ext cx="1763596" cy="145459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b="1" kern="1200" dirty="0">
              <a:latin typeface="Calibri" panose="020F0502020204030204" pitchFamily="34" charset="0"/>
              <a:cs typeface="Calibri" panose="020F0502020204030204" pitchFamily="34" charset="0"/>
            </a:rPr>
            <a:t>Documentation and Recording </a:t>
          </a:r>
          <a:r>
            <a:rPr lang="en-US" sz="1000" kern="1200" dirty="0">
              <a:latin typeface="Calibri" panose="020F0502020204030204" pitchFamily="34" charset="0"/>
              <a:cs typeface="Calibri" panose="020F0502020204030204" pitchFamily="34" charset="0"/>
            </a:rPr>
            <a:t>of CPD based learnings.</a:t>
          </a:r>
        </a:p>
        <a:p>
          <a:pPr marL="57150" lvl="1" indent="-57150" algn="l" defTabSz="444500">
            <a:lnSpc>
              <a:spcPct val="90000"/>
            </a:lnSpc>
            <a:spcBef>
              <a:spcPct val="0"/>
            </a:spcBef>
            <a:spcAft>
              <a:spcPct val="15000"/>
            </a:spcAft>
            <a:buChar char="•"/>
          </a:pPr>
          <a:r>
            <a:rPr lang="en-US" sz="1000" kern="1200" dirty="0">
              <a:latin typeface="Calibri" panose="020F0502020204030204" pitchFamily="34" charset="0"/>
              <a:cs typeface="Calibri" panose="020F0502020204030204" pitchFamily="34" charset="0"/>
            </a:rPr>
            <a:t>Definition of annual </a:t>
          </a:r>
          <a:r>
            <a:rPr lang="en-US" sz="1000" b="1" kern="1200" dirty="0">
              <a:latin typeface="Calibri" panose="020F0502020204030204" pitchFamily="34" charset="0"/>
              <a:cs typeface="Calibri" panose="020F0502020204030204" pitchFamily="34" charset="0"/>
            </a:rPr>
            <a:t>CPD points </a:t>
          </a:r>
          <a:r>
            <a:rPr lang="en-US" sz="1000" kern="1200" dirty="0">
              <a:latin typeface="Calibri" panose="020F0502020204030204" pitchFamily="34" charset="0"/>
              <a:cs typeface="Calibri" panose="020F0502020204030204" pitchFamily="34" charset="0"/>
            </a:rPr>
            <a:t>to be attained by workers for specific areas.</a:t>
          </a:r>
        </a:p>
        <a:p>
          <a:pPr marL="57150" lvl="1" indent="-57150" algn="l" defTabSz="444500">
            <a:lnSpc>
              <a:spcPct val="90000"/>
            </a:lnSpc>
            <a:spcBef>
              <a:spcPct val="0"/>
            </a:spcBef>
            <a:spcAft>
              <a:spcPct val="15000"/>
            </a:spcAft>
            <a:buChar char="•"/>
          </a:pPr>
          <a:endParaRPr lang="en-US" sz="1000" kern="1200" dirty="0">
            <a:latin typeface="Calibri" panose="020F0502020204030204" pitchFamily="34" charset="0"/>
            <a:cs typeface="Calibri" panose="020F0502020204030204" pitchFamily="34" charset="0"/>
          </a:endParaRPr>
        </a:p>
      </dsp:txBody>
      <dsp:txXfrm>
        <a:off x="4730596" y="1493091"/>
        <a:ext cx="1696648" cy="1075950"/>
      </dsp:txXfrm>
    </dsp:sp>
    <dsp:sp modelId="{F11E5FF3-A24F-4DE0-8EFC-CBC92C2CC18A}">
      <dsp:nvSpPr>
        <dsp:cNvPr id="0" name=""/>
        <dsp:cNvSpPr/>
      </dsp:nvSpPr>
      <dsp:spPr>
        <a:xfrm>
          <a:off x="5660037" y="1704848"/>
          <a:ext cx="2094434" cy="2094434"/>
        </a:xfrm>
        <a:prstGeom prst="leftCircularArrow">
          <a:avLst>
            <a:gd name="adj1" fmla="val 3863"/>
            <a:gd name="adj2" fmla="val 483529"/>
            <a:gd name="adj3" fmla="val 2259040"/>
            <a:gd name="adj4" fmla="val 9024489"/>
            <a:gd name="adj5" fmla="val 45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ED422-7E84-4D37-A3C2-F7CA828DF4BB}">
      <dsp:nvSpPr>
        <dsp:cNvPr id="0" name=""/>
        <dsp:cNvSpPr/>
      </dsp:nvSpPr>
      <dsp:spPr>
        <a:xfrm>
          <a:off x="5089032" y="2602516"/>
          <a:ext cx="1567641" cy="623399"/>
        </a:xfrm>
        <a:prstGeom prst="roundRect">
          <a:avLst>
            <a:gd name="adj" fmla="val 1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mbria" panose="02040503050406030204" pitchFamily="18" charset="0"/>
              <a:ea typeface="Cambria" panose="02040503050406030204" pitchFamily="18" charset="0"/>
            </a:rPr>
            <a:t>Learning Assessment</a:t>
          </a:r>
        </a:p>
      </dsp:txBody>
      <dsp:txXfrm>
        <a:off x="5107291" y="2620775"/>
        <a:ext cx="1531123" cy="586881"/>
      </dsp:txXfrm>
    </dsp:sp>
    <dsp:sp modelId="{378EEC02-D573-41C9-B344-64773DCC16EB}">
      <dsp:nvSpPr>
        <dsp:cNvPr id="0" name=""/>
        <dsp:cNvSpPr/>
      </dsp:nvSpPr>
      <dsp:spPr>
        <a:xfrm>
          <a:off x="7041971" y="1459617"/>
          <a:ext cx="1763596" cy="145459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Calibri" panose="020F0502020204030204" pitchFamily="34" charset="0"/>
              <a:cs typeface="Calibri" panose="020F0502020204030204" pitchFamily="34" charset="0"/>
            </a:rPr>
            <a:t>Tracking </a:t>
          </a:r>
          <a:r>
            <a:rPr lang="en-US" sz="1000" b="1" kern="1200" dirty="0">
              <a:latin typeface="Calibri" panose="020F0502020204030204" pitchFamily="34" charset="0"/>
              <a:cs typeface="Calibri" panose="020F0502020204030204" pitchFamily="34" charset="0"/>
            </a:rPr>
            <a:t>application</a:t>
          </a:r>
          <a:r>
            <a:rPr lang="en-US" sz="1000" kern="1200" dirty="0">
              <a:latin typeface="Calibri" panose="020F0502020204030204" pitchFamily="34" charset="0"/>
              <a:cs typeface="Calibri" panose="020F0502020204030204" pitchFamily="34" charset="0"/>
            </a:rPr>
            <a:t> of knowledge attained through CPD.</a:t>
          </a:r>
        </a:p>
        <a:p>
          <a:pPr marL="57150" lvl="1" indent="-57150" algn="l" defTabSz="444500">
            <a:lnSpc>
              <a:spcPct val="90000"/>
            </a:lnSpc>
            <a:spcBef>
              <a:spcPct val="0"/>
            </a:spcBef>
            <a:spcAft>
              <a:spcPct val="15000"/>
            </a:spcAft>
            <a:buChar char="•"/>
          </a:pPr>
          <a:r>
            <a:rPr lang="en-US" sz="1000" kern="1200" dirty="0">
              <a:latin typeface="Calibri" panose="020F0502020204030204" pitchFamily="34" charset="0"/>
              <a:cs typeface="Calibri" panose="020F0502020204030204" pitchFamily="34" charset="0"/>
            </a:rPr>
            <a:t>Linking of </a:t>
          </a:r>
          <a:r>
            <a:rPr lang="en-US" sz="1000" b="1" kern="1200" dirty="0">
              <a:latin typeface="Calibri" panose="020F0502020204030204" pitchFamily="34" charset="0"/>
              <a:cs typeface="Calibri" panose="020F0502020204030204" pitchFamily="34" charset="0"/>
            </a:rPr>
            <a:t>worker licensure </a:t>
          </a:r>
          <a:r>
            <a:rPr lang="en-US" sz="1000" kern="1200" dirty="0">
              <a:latin typeface="Calibri" panose="020F0502020204030204" pitchFamily="34" charset="0"/>
              <a:cs typeface="Calibri" panose="020F0502020204030204" pitchFamily="34" charset="0"/>
            </a:rPr>
            <a:t> based on CPD points and knowledge application.</a:t>
          </a:r>
        </a:p>
        <a:p>
          <a:pPr marL="57150" lvl="1" indent="-57150" algn="l" defTabSz="444500">
            <a:lnSpc>
              <a:spcPct val="90000"/>
            </a:lnSpc>
            <a:spcBef>
              <a:spcPct val="0"/>
            </a:spcBef>
            <a:spcAft>
              <a:spcPct val="15000"/>
            </a:spcAft>
            <a:buChar char="•"/>
          </a:pPr>
          <a:endParaRPr lang="en-US" sz="1000" kern="1200" dirty="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endParaRPr lang="en-US" sz="1000" kern="1200" dirty="0">
            <a:latin typeface="Calibri" panose="020F0502020204030204" pitchFamily="34" charset="0"/>
            <a:cs typeface="Calibri" panose="020F0502020204030204" pitchFamily="34" charset="0"/>
          </a:endParaRPr>
        </a:p>
      </dsp:txBody>
      <dsp:txXfrm>
        <a:off x="7075445" y="1804790"/>
        <a:ext cx="1696648" cy="1075950"/>
      </dsp:txXfrm>
    </dsp:sp>
    <dsp:sp modelId="{13F3EA24-D15F-4ECF-BB35-4CB234A65524}">
      <dsp:nvSpPr>
        <dsp:cNvPr id="0" name=""/>
        <dsp:cNvSpPr/>
      </dsp:nvSpPr>
      <dsp:spPr>
        <a:xfrm>
          <a:off x="7990190" y="517515"/>
          <a:ext cx="2319783" cy="2319783"/>
        </a:xfrm>
        <a:prstGeom prst="circularArrow">
          <a:avLst>
            <a:gd name="adj1" fmla="val 3488"/>
            <a:gd name="adj2" fmla="val 432647"/>
            <a:gd name="adj3" fmla="val 19391842"/>
            <a:gd name="adj4" fmla="val 12575511"/>
            <a:gd name="adj5" fmla="val 40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70C3D-5567-482E-9D3D-A41EC1933A12}">
      <dsp:nvSpPr>
        <dsp:cNvPr id="0" name=""/>
        <dsp:cNvSpPr/>
      </dsp:nvSpPr>
      <dsp:spPr>
        <a:xfrm>
          <a:off x="7433881" y="1147917"/>
          <a:ext cx="1567641" cy="623399"/>
        </a:xfrm>
        <a:prstGeom prst="roundRect">
          <a:avLst>
            <a:gd name="adj" fmla="val 1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mbria" panose="02040503050406030204" pitchFamily="18" charset="0"/>
              <a:ea typeface="Cambria" panose="02040503050406030204" pitchFamily="18" charset="0"/>
            </a:rPr>
            <a:t>Learning Application</a:t>
          </a:r>
        </a:p>
      </dsp:txBody>
      <dsp:txXfrm>
        <a:off x="7452140" y="1166176"/>
        <a:ext cx="1531123" cy="586881"/>
      </dsp:txXfrm>
    </dsp:sp>
    <dsp:sp modelId="{36DF0EB8-DBBF-45C2-930F-83B0568DA3D0}">
      <dsp:nvSpPr>
        <dsp:cNvPr id="0" name=""/>
        <dsp:cNvSpPr/>
      </dsp:nvSpPr>
      <dsp:spPr>
        <a:xfrm>
          <a:off x="9386820" y="1459617"/>
          <a:ext cx="1763596" cy="145459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Calibri" panose="020F0502020204030204" pitchFamily="34" charset="0"/>
              <a:cs typeface="Calibri" panose="020F0502020204030204" pitchFamily="34" charset="0"/>
            </a:rPr>
            <a:t>Sharing of list of CPD </a:t>
          </a:r>
          <a:r>
            <a:rPr lang="en-US" sz="1000" b="1" kern="1200" dirty="0">
              <a:latin typeface="Calibri" panose="020F0502020204030204" pitchFamily="34" charset="0"/>
              <a:cs typeface="Calibri" panose="020F0502020204030204" pitchFamily="34" charset="0"/>
            </a:rPr>
            <a:t>Lessons Learnt </a:t>
          </a:r>
          <a:r>
            <a:rPr lang="en-US" sz="1000" kern="1200" dirty="0">
              <a:latin typeface="Calibri" panose="020F0502020204030204" pitchFamily="34" charset="0"/>
              <a:cs typeface="Calibri" panose="020F0502020204030204" pitchFamily="34" charset="0"/>
            </a:rPr>
            <a:t>and </a:t>
          </a:r>
          <a:r>
            <a:rPr lang="en-US" sz="1000" b="1" kern="1200" dirty="0">
              <a:latin typeface="Calibri" panose="020F0502020204030204" pitchFamily="34" charset="0"/>
              <a:cs typeface="Calibri" panose="020F0502020204030204" pitchFamily="34" charset="0"/>
            </a:rPr>
            <a:t>Best Practices </a:t>
          </a:r>
          <a:r>
            <a:rPr lang="en-US" sz="1000" kern="1200" dirty="0">
              <a:latin typeface="Calibri" panose="020F0502020204030204" pitchFamily="34" charset="0"/>
              <a:cs typeface="Calibri" panose="020F0502020204030204" pitchFamily="34" charset="0"/>
            </a:rPr>
            <a:t>on common platform.</a:t>
          </a:r>
        </a:p>
        <a:p>
          <a:pPr marL="57150" lvl="1" indent="-57150" algn="l" defTabSz="444500">
            <a:lnSpc>
              <a:spcPct val="90000"/>
            </a:lnSpc>
            <a:spcBef>
              <a:spcPct val="0"/>
            </a:spcBef>
            <a:spcAft>
              <a:spcPct val="15000"/>
            </a:spcAft>
            <a:buChar char="•"/>
          </a:pPr>
          <a:r>
            <a:rPr lang="en-US" sz="1000" kern="1200" dirty="0">
              <a:latin typeface="Calibri" panose="020F0502020204030204" pitchFamily="34" charset="0"/>
              <a:cs typeface="Calibri" panose="020F0502020204030204" pitchFamily="34" charset="0"/>
            </a:rPr>
            <a:t>Training others based on CPD learnings.</a:t>
          </a:r>
        </a:p>
        <a:p>
          <a:pPr marL="57150" lvl="1" indent="-57150" algn="l" defTabSz="444500">
            <a:lnSpc>
              <a:spcPct val="90000"/>
            </a:lnSpc>
            <a:spcBef>
              <a:spcPct val="0"/>
            </a:spcBef>
            <a:spcAft>
              <a:spcPct val="15000"/>
            </a:spcAft>
            <a:buChar char="•"/>
          </a:pPr>
          <a:endParaRPr lang="en-US" sz="1000" kern="1200" dirty="0">
            <a:latin typeface="Calibri" panose="020F0502020204030204" pitchFamily="34" charset="0"/>
            <a:cs typeface="Calibri" panose="020F0502020204030204" pitchFamily="34" charset="0"/>
          </a:endParaRPr>
        </a:p>
        <a:p>
          <a:pPr marL="57150" lvl="1" indent="-57150" algn="l" defTabSz="444500">
            <a:lnSpc>
              <a:spcPct val="90000"/>
            </a:lnSpc>
            <a:spcBef>
              <a:spcPct val="0"/>
            </a:spcBef>
            <a:spcAft>
              <a:spcPct val="15000"/>
            </a:spcAft>
            <a:buChar char="•"/>
          </a:pPr>
          <a:endParaRPr lang="en-US" sz="1000" kern="1200" dirty="0">
            <a:latin typeface="Calibri" panose="020F0502020204030204" pitchFamily="34" charset="0"/>
            <a:cs typeface="Calibri" panose="020F0502020204030204" pitchFamily="34" charset="0"/>
          </a:endParaRPr>
        </a:p>
      </dsp:txBody>
      <dsp:txXfrm>
        <a:off x="9420294" y="1493091"/>
        <a:ext cx="1696648" cy="1075950"/>
      </dsp:txXfrm>
    </dsp:sp>
    <dsp:sp modelId="{A948CD62-AAEF-4F01-8CCF-FA5A3486D274}">
      <dsp:nvSpPr>
        <dsp:cNvPr id="0" name=""/>
        <dsp:cNvSpPr/>
      </dsp:nvSpPr>
      <dsp:spPr>
        <a:xfrm>
          <a:off x="9778730" y="2602516"/>
          <a:ext cx="1567641" cy="623399"/>
        </a:xfrm>
        <a:prstGeom prst="roundRect">
          <a:avLst>
            <a:gd name="adj" fmla="val 1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mbria" panose="02040503050406030204" pitchFamily="18" charset="0"/>
              <a:ea typeface="Cambria" panose="02040503050406030204" pitchFamily="18" charset="0"/>
            </a:rPr>
            <a:t>Knowledge Sharing</a:t>
          </a:r>
        </a:p>
      </dsp:txBody>
      <dsp:txXfrm>
        <a:off x="9796989" y="2620775"/>
        <a:ext cx="1531123" cy="58688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61BD13-E187-44F1-99CE-A9D841D0F0D8}" type="datetimeFigureOut">
              <a:rPr lang="en-US" smtClean="0"/>
              <a:t>2/22/2022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444654-5952-46B0-88EB-3891BBEE813B}" type="slidenum">
              <a:rPr lang="en-US" smtClean="0"/>
              <a:t>‹#›</a:t>
            </a:fld>
            <a:endParaRPr lang="en-US" dirty="0"/>
          </a:p>
        </p:txBody>
      </p:sp>
    </p:spTree>
    <p:extLst>
      <p:ext uri="{BB962C8B-B14F-4D97-AF65-F5344CB8AC3E}">
        <p14:creationId xmlns:p14="http://schemas.microsoft.com/office/powerpoint/2010/main" val="882550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C101A-A3AC-45E7-B5DF-F1D0808A3694}" type="datetimeFigureOut">
              <a:rPr lang="en-US" smtClean="0"/>
              <a:t>2/22/2022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A8494-CBEB-4FB8-9451-0D96EBD09318}" type="slidenum">
              <a:rPr lang="en-US" smtClean="0"/>
              <a:t>‹#›</a:t>
            </a:fld>
            <a:endParaRPr lang="en-US" dirty="0"/>
          </a:p>
        </p:txBody>
      </p:sp>
    </p:spTree>
    <p:extLst>
      <p:ext uri="{BB962C8B-B14F-4D97-AF65-F5344CB8AC3E}">
        <p14:creationId xmlns:p14="http://schemas.microsoft.com/office/powerpoint/2010/main" val="287534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A8494-CBEB-4FB8-9451-0D96EBD09318}" type="slidenum">
              <a:rPr lang="en-US" smtClean="0"/>
              <a:t>1</a:t>
            </a:fld>
            <a:endParaRPr lang="en-US" dirty="0"/>
          </a:p>
        </p:txBody>
      </p:sp>
    </p:spTree>
    <p:extLst>
      <p:ext uri="{BB962C8B-B14F-4D97-AF65-F5344CB8AC3E}">
        <p14:creationId xmlns:p14="http://schemas.microsoft.com/office/powerpoint/2010/main" val="74214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A8494-CBEB-4FB8-9451-0D96EBD09318}" type="slidenum">
              <a:rPr lang="en-US" smtClean="0"/>
              <a:t>47</a:t>
            </a:fld>
            <a:endParaRPr lang="en-US" dirty="0"/>
          </a:p>
        </p:txBody>
      </p:sp>
    </p:spTree>
    <p:extLst>
      <p:ext uri="{BB962C8B-B14F-4D97-AF65-F5344CB8AC3E}">
        <p14:creationId xmlns:p14="http://schemas.microsoft.com/office/powerpoint/2010/main" val="270025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A8494-CBEB-4FB8-9451-0D96EBD09318}" type="slidenum">
              <a:rPr lang="en-US" smtClean="0"/>
              <a:t>57</a:t>
            </a:fld>
            <a:endParaRPr lang="en-US" dirty="0"/>
          </a:p>
        </p:txBody>
      </p:sp>
    </p:spTree>
    <p:extLst>
      <p:ext uri="{BB962C8B-B14F-4D97-AF65-F5344CB8AC3E}">
        <p14:creationId xmlns:p14="http://schemas.microsoft.com/office/powerpoint/2010/main" val="355445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B677E-880B-4F04-97E0-98013012F700}"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sz="1200" b="1">
                <a:solidFill>
                  <a:schemeClr val="bg1"/>
                </a:solidFill>
              </a:defRPr>
            </a:lvl1pPr>
          </a:lstStyle>
          <a:p>
            <a:fld id="{D13E4058-B1CE-4C7A-B3AC-961F4AEF7EDB}" type="slidenum">
              <a:rPr lang="en-US" smtClean="0"/>
              <a:pPr/>
              <a:t>‹#›</a:t>
            </a:fld>
            <a:endParaRPr lang="en-US" dirty="0"/>
          </a:p>
        </p:txBody>
      </p:sp>
      <p:sp>
        <p:nvSpPr>
          <p:cNvPr id="7" name="Title Placeholder 1">
            <a:extLst>
              <a:ext uri="{FF2B5EF4-FFF2-40B4-BE49-F238E27FC236}">
                <a16:creationId xmlns:a16="http://schemas.microsoft.com/office/drawing/2014/main" id="{3E2B2016-20CE-4C02-8029-ACBFB3347F40}"/>
              </a:ext>
            </a:extLst>
          </p:cNvPr>
          <p:cNvSpPr>
            <a:spLocks noGrp="1"/>
          </p:cNvSpPr>
          <p:nvPr>
            <p:ph type="title"/>
          </p:nvPr>
        </p:nvSpPr>
        <p:spPr>
          <a:xfrm>
            <a:off x="559561" y="259307"/>
            <a:ext cx="11251436" cy="769393"/>
          </a:xfrm>
          <a:prstGeom prst="rect">
            <a:avLst/>
          </a:prstGeom>
        </p:spPr>
        <p:txBody>
          <a:bodyPr vert="horz" lIns="91440" tIns="45720" rIns="91440" bIns="45720" rtlCol="0" anchor="ctr">
            <a:normAutofit/>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211602624"/>
      </p:ext>
    </p:extLst>
  </p:cSld>
  <p:clrMapOvr>
    <a:masterClrMapping/>
  </p:clrMapOvr>
  <p:extLst mod="1">
    <p:ext uri="{DCECCB84-F9BA-43D5-87BE-67443E8EF086}">
      <p15:sldGuideLst xmlns:p15="http://schemas.microsoft.com/office/powerpoint/2012/main">
        <p15:guide id="1" orient="horz"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0D965-22A5-415B-A242-30F4ABE6C3EB}"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3E4058-B1CE-4C7A-B3AC-961F4AEF7EDB}"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79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4492CD-F78A-42AD-8350-32D8A2A5AE04}"/>
              </a:ext>
            </a:extLst>
          </p:cNvPr>
          <p:cNvSpPr/>
          <p:nvPr userDrawn="1"/>
        </p:nvSpPr>
        <p:spPr>
          <a:xfrm>
            <a:off x="0" y="1"/>
            <a:ext cx="12192000" cy="6869928"/>
          </a:xfrm>
          <a:prstGeom prst="rect">
            <a:avLst/>
          </a:prstGeom>
          <a:gradFill flip="none" rotWithShape="1">
            <a:gsLst>
              <a:gs pos="42000">
                <a:schemeClr val="bg1"/>
              </a:gs>
              <a:gs pos="65000">
                <a:schemeClr val="accent1">
                  <a:lumMod val="7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6827FB3-CC17-4F4B-B259-70982C97B5A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PaintStrokes/>
                    </a14:imgEffect>
                  </a14:imgLayer>
                </a14:imgProps>
              </a:ext>
            </a:extLst>
          </a:blip>
          <a:srcRect t="18052" b="25174"/>
          <a:stretch/>
        </p:blipFill>
        <p:spPr>
          <a:xfrm>
            <a:off x="0" y="1028705"/>
            <a:ext cx="12192000" cy="3726721"/>
          </a:xfrm>
          <a:prstGeom prst="rect">
            <a:avLst/>
          </a:prstGeom>
        </p:spPr>
      </p:pic>
      <p:sp>
        <p:nvSpPr>
          <p:cNvPr id="13" name="Rectangle 12">
            <a:extLst>
              <a:ext uri="{FF2B5EF4-FFF2-40B4-BE49-F238E27FC236}">
                <a16:creationId xmlns:a16="http://schemas.microsoft.com/office/drawing/2014/main" id="{5E6007BA-B2DB-450A-93A3-CD4EC76BA6A6}"/>
              </a:ext>
            </a:extLst>
          </p:cNvPr>
          <p:cNvSpPr/>
          <p:nvPr userDrawn="1"/>
        </p:nvSpPr>
        <p:spPr>
          <a:xfrm>
            <a:off x="0" y="2827280"/>
            <a:ext cx="12192000" cy="1209124"/>
          </a:xfrm>
          <a:prstGeom prst="rect">
            <a:avLst/>
          </a:prstGeom>
          <a:solidFill>
            <a:srgbClr val="B68A35">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86241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1" y="1310185"/>
            <a:ext cx="5219446" cy="4999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4160" y="1310185"/>
            <a:ext cx="5219446" cy="4999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4FB9527-FA3B-4A16-8DC8-C10A7FCE9B7B}"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3E4058-B1CE-4C7A-B3AC-961F4AEF7EDB}" type="slidenum">
              <a:rPr lang="en-US" smtClean="0"/>
              <a:pPr/>
              <a:t>‹#›</a:t>
            </a:fld>
            <a:endParaRPr lang="en-US" dirty="0"/>
          </a:p>
        </p:txBody>
      </p:sp>
      <p:sp>
        <p:nvSpPr>
          <p:cNvPr id="8" name="Title Placeholder 1">
            <a:extLst>
              <a:ext uri="{FF2B5EF4-FFF2-40B4-BE49-F238E27FC236}">
                <a16:creationId xmlns:a16="http://schemas.microsoft.com/office/drawing/2014/main" id="{2485C194-8269-4814-937A-5DE50E4B12C7}"/>
              </a:ext>
            </a:extLst>
          </p:cNvPr>
          <p:cNvSpPr>
            <a:spLocks noGrp="1"/>
          </p:cNvSpPr>
          <p:nvPr>
            <p:ph type="title"/>
          </p:nvPr>
        </p:nvSpPr>
        <p:spPr>
          <a:xfrm>
            <a:off x="559561" y="259307"/>
            <a:ext cx="11251436" cy="76939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1880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859D12-EF09-4309-B5DB-6980EFCA8CBD}" type="datetime1">
              <a:rPr lang="en-US" smtClean="0"/>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3E4058-B1CE-4C7A-B3AC-961F4AEF7EDB}" type="slidenum">
              <a:rPr lang="en-US" smtClean="0"/>
              <a:pPr/>
              <a:t>‹#›</a:t>
            </a:fld>
            <a:endParaRPr lang="en-US" dirty="0"/>
          </a:p>
        </p:txBody>
      </p:sp>
    </p:spTree>
    <p:extLst>
      <p:ext uri="{BB962C8B-B14F-4D97-AF65-F5344CB8AC3E}">
        <p14:creationId xmlns:p14="http://schemas.microsoft.com/office/powerpoint/2010/main" val="106996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F04D76-9534-4FBB-9875-9FDAB9DFDB76}" type="datetime1">
              <a:rPr lang="en-US" smtClean="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3E4058-B1CE-4C7A-B3AC-961F4AEF7EDB}" type="slidenum">
              <a:rPr lang="en-US" smtClean="0"/>
              <a:t>‹#›</a:t>
            </a:fld>
            <a:endParaRPr lang="en-US" dirty="0"/>
          </a:p>
        </p:txBody>
      </p:sp>
    </p:spTree>
    <p:extLst>
      <p:ext uri="{BB962C8B-B14F-4D97-AF65-F5344CB8AC3E}">
        <p14:creationId xmlns:p14="http://schemas.microsoft.com/office/powerpoint/2010/main" val="23862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B8E47-0745-4C96-B7B3-2A4C4939707E}" type="datetime1">
              <a:rPr lang="en-US" smtClean="0"/>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3E4058-B1CE-4C7A-B3AC-961F4AEF7EDB}" type="slidenum">
              <a:rPr lang="en-US" smtClean="0"/>
              <a:pPr/>
              <a:t>‹#›</a:t>
            </a:fld>
            <a:endParaRPr lang="en-US" dirty="0"/>
          </a:p>
        </p:txBody>
      </p:sp>
    </p:spTree>
    <p:extLst>
      <p:ext uri="{BB962C8B-B14F-4D97-AF65-F5344CB8AC3E}">
        <p14:creationId xmlns:p14="http://schemas.microsoft.com/office/powerpoint/2010/main" val="124916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A101B6-F3C7-490A-902C-9FFF91068080}"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3E4058-B1CE-4C7A-B3AC-961F4AEF7EDB}" type="slidenum">
              <a:rPr lang="en-US" smtClean="0"/>
              <a:pPr/>
              <a:t>‹#›</a:t>
            </a:fld>
            <a:endParaRPr lang="en-US" dirty="0"/>
          </a:p>
        </p:txBody>
      </p:sp>
    </p:spTree>
    <p:extLst>
      <p:ext uri="{BB962C8B-B14F-4D97-AF65-F5344CB8AC3E}">
        <p14:creationId xmlns:p14="http://schemas.microsoft.com/office/powerpoint/2010/main" val="179457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57182B-B29F-4243-9F1D-09880C689C56}"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3E4058-B1CE-4C7A-B3AC-961F4AEF7EDB}"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9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4E0F07-9808-410F-AD29-9BC0CF465994}"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3E4058-B1CE-4C7A-B3AC-961F4AEF7EDB}" type="slidenum">
              <a:rPr lang="en-US" smtClean="0"/>
              <a:pPr/>
              <a:t>‹#›</a:t>
            </a:fld>
            <a:endParaRPr lang="en-US" dirty="0"/>
          </a:p>
        </p:txBody>
      </p:sp>
    </p:spTree>
    <p:extLst>
      <p:ext uri="{BB962C8B-B14F-4D97-AF65-F5344CB8AC3E}">
        <p14:creationId xmlns:p14="http://schemas.microsoft.com/office/powerpoint/2010/main" val="264253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9561" y="259307"/>
            <a:ext cx="11251436" cy="7693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9562" y="1310185"/>
            <a:ext cx="11251438" cy="4999175"/>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CE968E8-0B0C-490D-843D-D5AE91C191EA}" type="datetime1">
              <a:rPr lang="en-US" smtClean="0"/>
              <a:t>2/22/2022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13E4058-B1CE-4C7A-B3AC-961F4AEF7EDB}" type="slidenum">
              <a:rPr lang="en-US" smtClean="0"/>
              <a:pPr/>
              <a:t>‹#›</a:t>
            </a:fld>
            <a:endParaRPr lang="en-US" dirty="0"/>
          </a:p>
        </p:txBody>
      </p:sp>
      <p:cxnSp>
        <p:nvCxnSpPr>
          <p:cNvPr id="7" name="Straight Connector 6"/>
          <p:cNvCxnSpPr/>
          <p:nvPr/>
        </p:nvCxnSpPr>
        <p:spPr>
          <a:xfrm flipV="1">
            <a:off x="457200" y="12801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9623DDA-B180-41F0-BFC9-C8B25E97E1A5}"/>
              </a:ext>
            </a:extLst>
          </p:cNvPr>
          <p:cNvSpPr/>
          <p:nvPr userDrawn="1"/>
        </p:nvSpPr>
        <p:spPr>
          <a:xfrm>
            <a:off x="0" y="6359335"/>
            <a:ext cx="12192000" cy="510593"/>
          </a:xfrm>
          <a:prstGeom prst="rect">
            <a:avLst/>
          </a:prstGeom>
          <a:gradFill flip="none" rotWithShape="1">
            <a:gsLst>
              <a:gs pos="42000">
                <a:schemeClr val="bg1"/>
              </a:gs>
              <a:gs pos="73436">
                <a:schemeClr val="accent1">
                  <a:lumMod val="7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46766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ftr="0" dt="0"/>
  <p:txStyles>
    <p:titleStyle>
      <a:lvl1pPr algn="l" defTabSz="914400" rtl="0" eaLnBrk="1" latinLnBrk="0" hangingPunct="1">
        <a:lnSpc>
          <a:spcPct val="80000"/>
        </a:lnSpc>
        <a:spcBef>
          <a:spcPct val="0"/>
        </a:spcBef>
        <a:buNone/>
        <a:defRPr sz="3200" b="1" kern="1200" cap="all" spc="100" baseline="0">
          <a:solidFill>
            <a:schemeClr val="tx1">
              <a:lumMod val="75000"/>
              <a:lumOff val="25000"/>
            </a:schemeClr>
          </a:solidFill>
          <a:latin typeface="Cambria" panose="02040503050406030204" pitchFamily="18"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48">
          <p15:clr>
            <a:srgbClr val="F26B43"/>
          </p15:clr>
        </p15:guide>
        <p15:guide id="2" pos="288">
          <p15:clr>
            <a:srgbClr val="F26B43"/>
          </p15:clr>
        </p15:guide>
        <p15:guide id="3" orient="horz" pos="5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microsoft.com/office/2007/relationships/hdphoto" Target="../media/hdphoto3.wdp"/><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7" Type="http://schemas.microsoft.com/office/2007/relationships/hdphoto" Target="../media/hdphoto3.wdp"/><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1.jp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4.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7" Type="http://schemas.microsoft.com/office/2007/relationships/hdphoto" Target="../media/hdphoto3.wdp"/><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4.wdp"/><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13E4058-B1CE-4C7A-B3AC-961F4AEF7EDB}" type="slidenum">
              <a:rPr lang="en-US" smtClean="0"/>
              <a:pPr/>
              <a:t>1</a:t>
            </a:fld>
            <a:endParaRPr lang="en-US" dirty="0"/>
          </a:p>
        </p:txBody>
      </p:sp>
      <p:sp>
        <p:nvSpPr>
          <p:cNvPr id="15" name="TextBox 14"/>
          <p:cNvSpPr txBox="1"/>
          <p:nvPr/>
        </p:nvSpPr>
        <p:spPr>
          <a:xfrm>
            <a:off x="712681" y="6396988"/>
            <a:ext cx="7248387" cy="369332"/>
          </a:xfrm>
          <a:prstGeom prst="rect">
            <a:avLst/>
          </a:prstGeom>
          <a:noFill/>
        </p:spPr>
        <p:txBody>
          <a:bodyPr wrap="square" rtlCol="0">
            <a:spAutoFit/>
          </a:bodyPr>
          <a:lstStyle/>
          <a:p>
            <a:r>
              <a:rPr lang="en-US" dirty="0">
                <a:solidFill>
                  <a:schemeClr val="bg1">
                    <a:lumMod val="65000"/>
                  </a:schemeClr>
                </a:solidFill>
                <a:latin typeface="Calibri" panose="020F0502020204030204" pitchFamily="34" charset="0"/>
                <a:cs typeface="Calibri" panose="020F0502020204030204" pitchFamily="34" charset="0"/>
              </a:rPr>
              <a:t>STATISTICS AND RESEARCH CENTER, MOHAP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675" y="91680"/>
            <a:ext cx="2894202" cy="938463"/>
          </a:xfrm>
          <a:prstGeom prst="rect">
            <a:avLst/>
          </a:prstGeom>
        </p:spPr>
      </p:pic>
      <p:sp>
        <p:nvSpPr>
          <p:cNvPr id="4" name="Rectangle 3">
            <a:extLst>
              <a:ext uri="{FF2B5EF4-FFF2-40B4-BE49-F238E27FC236}">
                <a16:creationId xmlns:a16="http://schemas.microsoft.com/office/drawing/2014/main" id="{D553BA0F-09EB-413C-BBE3-3F066FF777C7}"/>
              </a:ext>
            </a:extLst>
          </p:cNvPr>
          <p:cNvSpPr/>
          <p:nvPr/>
        </p:nvSpPr>
        <p:spPr>
          <a:xfrm>
            <a:off x="553675" y="2259778"/>
            <a:ext cx="12130481" cy="2062103"/>
          </a:xfrm>
          <a:prstGeom prst="rect">
            <a:avLst/>
          </a:prstGeom>
        </p:spPr>
        <p:txBody>
          <a:bodyPr wrap="square">
            <a:spAutoFit/>
          </a:bodyPr>
          <a:lstStyle/>
          <a:p>
            <a:r>
              <a:rPr lang="en-US" sz="3200" b="1" dirty="0">
                <a:solidFill>
                  <a:schemeClr val="accent1"/>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NATIONAL HEALTH WORKFORCE ACCOUNT </a:t>
            </a:r>
          </a:p>
          <a:p>
            <a:r>
              <a:rPr lang="en-US" sz="3200" b="1" dirty="0">
                <a:solidFill>
                  <a:schemeClr val="accent1"/>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UAE REPORT</a:t>
            </a:r>
          </a:p>
          <a:p>
            <a:pPr algn="ctr"/>
            <a:br>
              <a:rPr lang="en-US" sz="3200" b="1" dirty="0">
                <a:solidFill>
                  <a:schemeClr val="bg1">
                    <a:lumMod val="75000"/>
                  </a:schemeClr>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br>
            <a:endParaRPr lang="en-US" sz="3200" b="1" dirty="0">
              <a:solidFill>
                <a:schemeClr val="bg1">
                  <a:lumMod val="75000"/>
                </a:schemeClr>
              </a:solidFill>
              <a:latin typeface="Cambria" panose="02040503050406030204" pitchFamily="18" charset="0"/>
              <a:ea typeface="Cambria" panose="02040503050406030204" pitchFamily="18" charset="0"/>
            </a:endParaRPr>
          </a:p>
        </p:txBody>
      </p:sp>
      <p:sp>
        <p:nvSpPr>
          <p:cNvPr id="69" name="TextBox 68">
            <a:extLst>
              <a:ext uri="{FF2B5EF4-FFF2-40B4-BE49-F238E27FC236}">
                <a16:creationId xmlns:a16="http://schemas.microsoft.com/office/drawing/2014/main" id="{A03A5AD9-A0CB-4802-8EC4-CCD46901633E}"/>
              </a:ext>
            </a:extLst>
          </p:cNvPr>
          <p:cNvSpPr txBox="1"/>
          <p:nvPr/>
        </p:nvSpPr>
        <p:spPr>
          <a:xfrm>
            <a:off x="3232810" y="4029493"/>
            <a:ext cx="3209562" cy="584775"/>
          </a:xfrm>
          <a:prstGeom prst="rect">
            <a:avLst/>
          </a:prstGeom>
          <a:noFill/>
        </p:spPr>
        <p:txBody>
          <a:bodyPr wrap="square" rtlCol="0">
            <a:spAutoFit/>
          </a:bodyPr>
          <a:lstStyle/>
          <a:p>
            <a:r>
              <a:rPr lang="en-US" sz="3200" b="1" dirty="0">
                <a:solidFill>
                  <a:schemeClr val="bg1">
                    <a:lumMod val="75000"/>
                  </a:schemeClr>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(2019-2020)</a:t>
            </a:r>
            <a:endParaRPr lang="en-US" sz="3200" dirty="0"/>
          </a:p>
        </p:txBody>
      </p:sp>
      <p:pic>
        <p:nvPicPr>
          <p:cNvPr id="70" name="Picture 69">
            <a:extLst>
              <a:ext uri="{FF2B5EF4-FFF2-40B4-BE49-F238E27FC236}">
                <a16:creationId xmlns:a16="http://schemas.microsoft.com/office/drawing/2014/main" id="{E519E588-1F84-440C-AEB4-F0D4AD845946}"/>
              </a:ext>
            </a:extLst>
          </p:cNvPr>
          <p:cNvPicPr>
            <a:picLocks noChangeAspect="1"/>
          </p:cNvPicPr>
          <p:nvPr/>
        </p:nvPicPr>
        <p:blipFill rotWithShape="1">
          <a:blip r:embed="rId4">
            <a:duotone>
              <a:prstClr val="black"/>
              <a:schemeClr val="tx1">
                <a:tint val="45000"/>
                <a:satMod val="400000"/>
              </a:schemeClr>
            </a:duotone>
            <a:extLst>
              <a:ext uri="{28A0092B-C50C-407E-A947-70E740481C1C}">
                <a14:useLocalDpi xmlns:a14="http://schemas.microsoft.com/office/drawing/2010/main" val="0"/>
              </a:ext>
            </a:extLst>
          </a:blip>
          <a:srcRect l="19482" r="20482" b="11525"/>
          <a:stretch/>
        </p:blipFill>
        <p:spPr>
          <a:xfrm>
            <a:off x="6821364" y="2891624"/>
            <a:ext cx="3083817" cy="3272078"/>
          </a:xfrm>
          <a:prstGeom prst="rect">
            <a:avLst/>
          </a:prstGeom>
        </p:spPr>
      </p:pic>
      <p:pic>
        <p:nvPicPr>
          <p:cNvPr id="71" name="Picture 70">
            <a:extLst>
              <a:ext uri="{FF2B5EF4-FFF2-40B4-BE49-F238E27FC236}">
                <a16:creationId xmlns:a16="http://schemas.microsoft.com/office/drawing/2014/main" id="{A23685B8-42F9-427E-9C15-1F30D549BCCE}"/>
              </a:ext>
            </a:extLst>
          </p:cNvPr>
          <p:cNvPicPr>
            <a:picLocks noChangeAspect="1"/>
          </p:cNvPicPr>
          <p:nvPr/>
        </p:nvPicPr>
        <p:blipFill rotWithShape="1">
          <a:blip r:embed="rId5">
            <a:duotone>
              <a:prstClr val="black"/>
              <a:schemeClr val="tx1">
                <a:tint val="45000"/>
                <a:satMod val="400000"/>
              </a:schemeClr>
            </a:duotone>
            <a:extLst>
              <a:ext uri="{28A0092B-C50C-407E-A947-70E740481C1C}">
                <a14:useLocalDpi xmlns:a14="http://schemas.microsoft.com/office/drawing/2010/main" val="0"/>
              </a:ext>
            </a:extLst>
          </a:blip>
          <a:srcRect l="39449" r="1692" b="9172"/>
          <a:stretch/>
        </p:blipFill>
        <p:spPr>
          <a:xfrm>
            <a:off x="8051598" y="3005803"/>
            <a:ext cx="3023332" cy="3261129"/>
          </a:xfrm>
          <a:prstGeom prst="rect">
            <a:avLst/>
          </a:prstGeom>
        </p:spPr>
      </p:pic>
    </p:spTree>
    <p:extLst>
      <p:ext uri="{BB962C8B-B14F-4D97-AF65-F5344CB8AC3E}">
        <p14:creationId xmlns:p14="http://schemas.microsoft.com/office/powerpoint/2010/main" val="183853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1 : Active Health Workforce Stock (3/6)</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10</a:t>
            </a:r>
          </a:p>
        </p:txBody>
      </p:sp>
      <p:sp>
        <p:nvSpPr>
          <p:cNvPr id="51" name="TextBox 50">
            <a:extLst>
              <a:ext uri="{FF2B5EF4-FFF2-40B4-BE49-F238E27FC236}">
                <a16:creationId xmlns:a16="http://schemas.microsoft.com/office/drawing/2014/main" id="{6C0CC1F2-0034-40A3-8DD7-A052AEA9C4EA}"/>
              </a:ext>
            </a:extLst>
          </p:cNvPr>
          <p:cNvSpPr txBox="1"/>
          <p:nvPr/>
        </p:nvSpPr>
        <p:spPr>
          <a:xfrm>
            <a:off x="460841" y="1097744"/>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WORKFORCE CHARACTERISTICS (2020)</a:t>
            </a:r>
          </a:p>
        </p:txBody>
      </p:sp>
      <p:grpSp>
        <p:nvGrpSpPr>
          <p:cNvPr id="127" name="Group 126">
            <a:extLst>
              <a:ext uri="{FF2B5EF4-FFF2-40B4-BE49-F238E27FC236}">
                <a16:creationId xmlns:a16="http://schemas.microsoft.com/office/drawing/2014/main" id="{191671EA-36D8-4A4D-8E3D-504D6255DE78}"/>
              </a:ext>
            </a:extLst>
          </p:cNvPr>
          <p:cNvGrpSpPr/>
          <p:nvPr/>
        </p:nvGrpSpPr>
        <p:grpSpPr>
          <a:xfrm>
            <a:off x="1202072" y="2182805"/>
            <a:ext cx="10608925" cy="3935608"/>
            <a:chOff x="1722445" y="2279273"/>
            <a:chExt cx="10608925" cy="3935608"/>
          </a:xfrm>
        </p:grpSpPr>
        <p:grpSp>
          <p:nvGrpSpPr>
            <p:cNvPr id="128" name="Group 127">
              <a:extLst>
                <a:ext uri="{FF2B5EF4-FFF2-40B4-BE49-F238E27FC236}">
                  <a16:creationId xmlns:a16="http://schemas.microsoft.com/office/drawing/2014/main" id="{36DF9B4F-3CF0-49CB-9A14-5137527DB0AD}"/>
                </a:ext>
              </a:extLst>
            </p:cNvPr>
            <p:cNvGrpSpPr/>
            <p:nvPr/>
          </p:nvGrpSpPr>
          <p:grpSpPr>
            <a:xfrm>
              <a:off x="1722445" y="2280444"/>
              <a:ext cx="10608925" cy="3934437"/>
              <a:chOff x="1805200" y="2086776"/>
              <a:chExt cx="10608925" cy="3934437"/>
            </a:xfrm>
          </p:grpSpPr>
          <p:sp>
            <p:nvSpPr>
              <p:cNvPr id="136" name="TextBox 135">
                <a:extLst>
                  <a:ext uri="{FF2B5EF4-FFF2-40B4-BE49-F238E27FC236}">
                    <a16:creationId xmlns:a16="http://schemas.microsoft.com/office/drawing/2014/main" id="{79883347-5807-4FE2-85F9-2448731502FD}"/>
                  </a:ext>
                </a:extLst>
              </p:cNvPr>
              <p:cNvSpPr txBox="1"/>
              <p:nvPr/>
            </p:nvSpPr>
            <p:spPr>
              <a:xfrm>
                <a:off x="5798857" y="3040974"/>
                <a:ext cx="208390" cy="184666"/>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r>
                  <a:rPr lang="en-US" sz="1200" b="1" dirty="0">
                    <a:solidFill>
                      <a:schemeClr val="bg1"/>
                    </a:solidFill>
                    <a:latin typeface="Poppins" pitchFamily="2" charset="77"/>
                    <a:cs typeface="Poppins" pitchFamily="2" charset="77"/>
                  </a:rPr>
                  <a:t> </a:t>
                </a:r>
              </a:p>
            </p:txBody>
          </p:sp>
          <p:sp>
            <p:nvSpPr>
              <p:cNvPr id="137" name="TextBox 136">
                <a:extLst>
                  <a:ext uri="{FF2B5EF4-FFF2-40B4-BE49-F238E27FC236}">
                    <a16:creationId xmlns:a16="http://schemas.microsoft.com/office/drawing/2014/main" id="{4723C67D-50DF-4F44-B6E7-83F76EBA84B5}"/>
                  </a:ext>
                </a:extLst>
              </p:cNvPr>
              <p:cNvSpPr txBox="1"/>
              <p:nvPr/>
            </p:nvSpPr>
            <p:spPr>
              <a:xfrm>
                <a:off x="4248228" y="3118591"/>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138" name="TextBox 137">
                <a:extLst>
                  <a:ext uri="{FF2B5EF4-FFF2-40B4-BE49-F238E27FC236}">
                    <a16:creationId xmlns:a16="http://schemas.microsoft.com/office/drawing/2014/main" id="{A34EB2F1-BD62-40BB-A151-7CC9A557D0EC}"/>
                  </a:ext>
                </a:extLst>
              </p:cNvPr>
              <p:cNvSpPr txBox="1"/>
              <p:nvPr/>
            </p:nvSpPr>
            <p:spPr>
              <a:xfrm>
                <a:off x="7769200" y="3106530"/>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pSp>
            <p:nvGrpSpPr>
              <p:cNvPr id="139" name="Group 138">
                <a:extLst>
                  <a:ext uri="{FF2B5EF4-FFF2-40B4-BE49-F238E27FC236}">
                    <a16:creationId xmlns:a16="http://schemas.microsoft.com/office/drawing/2014/main" id="{A9077D87-8991-402F-A1B5-C7036D6DEE23}"/>
                  </a:ext>
                </a:extLst>
              </p:cNvPr>
              <p:cNvGrpSpPr/>
              <p:nvPr/>
            </p:nvGrpSpPr>
            <p:grpSpPr>
              <a:xfrm>
                <a:off x="4319778" y="2237720"/>
                <a:ext cx="3552444" cy="3552444"/>
                <a:chOff x="5975350" y="3128317"/>
                <a:chExt cx="1600200" cy="1600201"/>
              </a:xfrm>
            </p:grpSpPr>
            <p:sp>
              <p:nvSpPr>
                <p:cNvPr id="165" name="Freeform 3128">
                  <a:extLst>
                    <a:ext uri="{FF2B5EF4-FFF2-40B4-BE49-F238E27FC236}">
                      <a16:creationId xmlns:a16="http://schemas.microsoft.com/office/drawing/2014/main" id="{03F1CB71-A8AC-4CC8-A049-92A5F1E1F9A8}"/>
                    </a:ext>
                  </a:extLst>
                </p:cNvPr>
                <p:cNvSpPr>
                  <a:spLocks/>
                </p:cNvSpPr>
                <p:nvPr/>
              </p:nvSpPr>
              <p:spPr bwMode="auto">
                <a:xfrm>
                  <a:off x="6804025" y="3128317"/>
                  <a:ext cx="650875" cy="577850"/>
                </a:xfrm>
                <a:custGeom>
                  <a:avLst/>
                  <a:gdLst>
                    <a:gd name="T0" fmla="*/ 1637 w 1637"/>
                    <a:gd name="T1" fmla="*/ 945 h 1457"/>
                    <a:gd name="T2" fmla="*/ 1602 w 1637"/>
                    <a:gd name="T3" fmla="*/ 892 h 1457"/>
                    <a:gd name="T4" fmla="*/ 1529 w 1637"/>
                    <a:gd name="T5" fmla="*/ 790 h 1457"/>
                    <a:gd name="T6" fmla="*/ 1452 w 1637"/>
                    <a:gd name="T7" fmla="*/ 694 h 1457"/>
                    <a:gd name="T8" fmla="*/ 1367 w 1637"/>
                    <a:gd name="T9" fmla="*/ 602 h 1457"/>
                    <a:gd name="T10" fmla="*/ 1279 w 1637"/>
                    <a:gd name="T11" fmla="*/ 517 h 1457"/>
                    <a:gd name="T12" fmla="*/ 1187 w 1637"/>
                    <a:gd name="T13" fmla="*/ 438 h 1457"/>
                    <a:gd name="T14" fmla="*/ 1090 w 1637"/>
                    <a:gd name="T15" fmla="*/ 365 h 1457"/>
                    <a:gd name="T16" fmla="*/ 989 w 1637"/>
                    <a:gd name="T17" fmla="*/ 297 h 1457"/>
                    <a:gd name="T18" fmla="*/ 883 w 1637"/>
                    <a:gd name="T19" fmla="*/ 238 h 1457"/>
                    <a:gd name="T20" fmla="*/ 775 w 1637"/>
                    <a:gd name="T21" fmla="*/ 183 h 1457"/>
                    <a:gd name="T22" fmla="*/ 662 w 1637"/>
                    <a:gd name="T23" fmla="*/ 135 h 1457"/>
                    <a:gd name="T24" fmla="*/ 547 w 1637"/>
                    <a:gd name="T25" fmla="*/ 95 h 1457"/>
                    <a:gd name="T26" fmla="*/ 430 w 1637"/>
                    <a:gd name="T27" fmla="*/ 61 h 1457"/>
                    <a:gd name="T28" fmla="*/ 310 w 1637"/>
                    <a:gd name="T29" fmla="*/ 34 h 1457"/>
                    <a:gd name="T30" fmla="*/ 187 w 1637"/>
                    <a:gd name="T31" fmla="*/ 15 h 1457"/>
                    <a:gd name="T32" fmla="*/ 62 w 1637"/>
                    <a:gd name="T33" fmla="*/ 3 h 1457"/>
                    <a:gd name="T34" fmla="*/ 0 w 1637"/>
                    <a:gd name="T35" fmla="*/ 0 h 1457"/>
                    <a:gd name="T36" fmla="*/ 0 w 1637"/>
                    <a:gd name="T37" fmla="*/ 1024 h 1457"/>
                    <a:gd name="T38" fmla="*/ 749 w 1637"/>
                    <a:gd name="T39" fmla="*/ 1457 h 1457"/>
                    <a:gd name="T40" fmla="*/ 1637 w 1637"/>
                    <a:gd name="T41" fmla="*/ 945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7" h="1457">
                      <a:moveTo>
                        <a:pt x="1637" y="945"/>
                      </a:moveTo>
                      <a:lnTo>
                        <a:pt x="1602" y="892"/>
                      </a:lnTo>
                      <a:lnTo>
                        <a:pt x="1529" y="790"/>
                      </a:lnTo>
                      <a:lnTo>
                        <a:pt x="1452" y="694"/>
                      </a:lnTo>
                      <a:lnTo>
                        <a:pt x="1367" y="602"/>
                      </a:lnTo>
                      <a:lnTo>
                        <a:pt x="1279" y="517"/>
                      </a:lnTo>
                      <a:lnTo>
                        <a:pt x="1187" y="438"/>
                      </a:lnTo>
                      <a:lnTo>
                        <a:pt x="1090" y="365"/>
                      </a:lnTo>
                      <a:lnTo>
                        <a:pt x="989" y="297"/>
                      </a:lnTo>
                      <a:lnTo>
                        <a:pt x="883" y="238"/>
                      </a:lnTo>
                      <a:lnTo>
                        <a:pt x="775" y="183"/>
                      </a:lnTo>
                      <a:lnTo>
                        <a:pt x="662" y="135"/>
                      </a:lnTo>
                      <a:lnTo>
                        <a:pt x="547" y="95"/>
                      </a:lnTo>
                      <a:lnTo>
                        <a:pt x="430" y="61"/>
                      </a:lnTo>
                      <a:lnTo>
                        <a:pt x="310" y="34"/>
                      </a:lnTo>
                      <a:lnTo>
                        <a:pt x="187" y="15"/>
                      </a:lnTo>
                      <a:lnTo>
                        <a:pt x="62" y="3"/>
                      </a:lnTo>
                      <a:lnTo>
                        <a:pt x="0" y="0"/>
                      </a:lnTo>
                      <a:lnTo>
                        <a:pt x="0" y="1024"/>
                      </a:lnTo>
                      <a:lnTo>
                        <a:pt x="749" y="1457"/>
                      </a:lnTo>
                      <a:lnTo>
                        <a:pt x="1637" y="94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6" name="Freeform 3129">
                  <a:extLst>
                    <a:ext uri="{FF2B5EF4-FFF2-40B4-BE49-F238E27FC236}">
                      <a16:creationId xmlns:a16="http://schemas.microsoft.com/office/drawing/2014/main" id="{FB61B86B-AE38-4052-A2F1-489153326ED3}"/>
                    </a:ext>
                  </a:extLst>
                </p:cNvPr>
                <p:cNvSpPr>
                  <a:spLocks/>
                </p:cNvSpPr>
                <p:nvPr/>
              </p:nvSpPr>
              <p:spPr bwMode="auto">
                <a:xfrm>
                  <a:off x="6096000" y="3128317"/>
                  <a:ext cx="650875" cy="577850"/>
                </a:xfrm>
                <a:custGeom>
                  <a:avLst/>
                  <a:gdLst>
                    <a:gd name="T0" fmla="*/ 0 w 1637"/>
                    <a:gd name="T1" fmla="*/ 945 h 1457"/>
                    <a:gd name="T2" fmla="*/ 887 w 1637"/>
                    <a:gd name="T3" fmla="*/ 1457 h 1457"/>
                    <a:gd name="T4" fmla="*/ 1637 w 1637"/>
                    <a:gd name="T5" fmla="*/ 1024 h 1457"/>
                    <a:gd name="T6" fmla="*/ 1637 w 1637"/>
                    <a:gd name="T7" fmla="*/ 0 h 1457"/>
                    <a:gd name="T8" fmla="*/ 1574 w 1637"/>
                    <a:gd name="T9" fmla="*/ 3 h 1457"/>
                    <a:gd name="T10" fmla="*/ 1450 w 1637"/>
                    <a:gd name="T11" fmla="*/ 15 h 1457"/>
                    <a:gd name="T12" fmla="*/ 1327 w 1637"/>
                    <a:gd name="T13" fmla="*/ 34 h 1457"/>
                    <a:gd name="T14" fmla="*/ 1206 w 1637"/>
                    <a:gd name="T15" fmla="*/ 61 h 1457"/>
                    <a:gd name="T16" fmla="*/ 1090 w 1637"/>
                    <a:gd name="T17" fmla="*/ 95 h 1457"/>
                    <a:gd name="T18" fmla="*/ 974 w 1637"/>
                    <a:gd name="T19" fmla="*/ 135 h 1457"/>
                    <a:gd name="T20" fmla="*/ 861 w 1637"/>
                    <a:gd name="T21" fmla="*/ 183 h 1457"/>
                    <a:gd name="T22" fmla="*/ 754 w 1637"/>
                    <a:gd name="T23" fmla="*/ 238 h 1457"/>
                    <a:gd name="T24" fmla="*/ 648 w 1637"/>
                    <a:gd name="T25" fmla="*/ 297 h 1457"/>
                    <a:gd name="T26" fmla="*/ 547 w 1637"/>
                    <a:gd name="T27" fmla="*/ 365 h 1457"/>
                    <a:gd name="T28" fmla="*/ 449 w 1637"/>
                    <a:gd name="T29" fmla="*/ 438 h 1457"/>
                    <a:gd name="T30" fmla="*/ 357 w 1637"/>
                    <a:gd name="T31" fmla="*/ 517 h 1457"/>
                    <a:gd name="T32" fmla="*/ 269 w 1637"/>
                    <a:gd name="T33" fmla="*/ 602 h 1457"/>
                    <a:gd name="T34" fmla="*/ 185 w 1637"/>
                    <a:gd name="T35" fmla="*/ 694 h 1457"/>
                    <a:gd name="T36" fmla="*/ 107 w 1637"/>
                    <a:gd name="T37" fmla="*/ 790 h 1457"/>
                    <a:gd name="T38" fmla="*/ 35 w 1637"/>
                    <a:gd name="T39" fmla="*/ 892 h 1457"/>
                    <a:gd name="T40" fmla="*/ 0 w 1637"/>
                    <a:gd name="T41" fmla="*/ 945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7" h="1457">
                      <a:moveTo>
                        <a:pt x="0" y="945"/>
                      </a:moveTo>
                      <a:lnTo>
                        <a:pt x="887" y="1457"/>
                      </a:lnTo>
                      <a:lnTo>
                        <a:pt x="1637" y="1024"/>
                      </a:lnTo>
                      <a:lnTo>
                        <a:pt x="1637" y="0"/>
                      </a:lnTo>
                      <a:lnTo>
                        <a:pt x="1574" y="3"/>
                      </a:lnTo>
                      <a:lnTo>
                        <a:pt x="1450" y="15"/>
                      </a:lnTo>
                      <a:lnTo>
                        <a:pt x="1327" y="34"/>
                      </a:lnTo>
                      <a:lnTo>
                        <a:pt x="1206" y="61"/>
                      </a:lnTo>
                      <a:lnTo>
                        <a:pt x="1090" y="95"/>
                      </a:lnTo>
                      <a:lnTo>
                        <a:pt x="974" y="135"/>
                      </a:lnTo>
                      <a:lnTo>
                        <a:pt x="861" y="183"/>
                      </a:lnTo>
                      <a:lnTo>
                        <a:pt x="754" y="238"/>
                      </a:lnTo>
                      <a:lnTo>
                        <a:pt x="648" y="297"/>
                      </a:lnTo>
                      <a:lnTo>
                        <a:pt x="547" y="365"/>
                      </a:lnTo>
                      <a:lnTo>
                        <a:pt x="449" y="438"/>
                      </a:lnTo>
                      <a:lnTo>
                        <a:pt x="357" y="517"/>
                      </a:lnTo>
                      <a:lnTo>
                        <a:pt x="269" y="602"/>
                      </a:lnTo>
                      <a:lnTo>
                        <a:pt x="185" y="694"/>
                      </a:lnTo>
                      <a:lnTo>
                        <a:pt x="107" y="790"/>
                      </a:lnTo>
                      <a:lnTo>
                        <a:pt x="35" y="892"/>
                      </a:lnTo>
                      <a:lnTo>
                        <a:pt x="0" y="9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7" name="Freeform 3130">
                  <a:extLst>
                    <a:ext uri="{FF2B5EF4-FFF2-40B4-BE49-F238E27FC236}">
                      <a16:creationId xmlns:a16="http://schemas.microsoft.com/office/drawing/2014/main" id="{B34FB625-F1D7-4843-A99B-4D473650FD96}"/>
                    </a:ext>
                  </a:extLst>
                </p:cNvPr>
                <p:cNvSpPr>
                  <a:spLocks/>
                </p:cNvSpPr>
                <p:nvPr/>
              </p:nvSpPr>
              <p:spPr bwMode="auto">
                <a:xfrm>
                  <a:off x="7131050" y="3552180"/>
                  <a:ext cx="444500" cy="750888"/>
                </a:xfrm>
                <a:custGeom>
                  <a:avLst/>
                  <a:gdLst>
                    <a:gd name="T0" fmla="*/ 888 w 1122"/>
                    <a:gd name="T1" fmla="*/ 0 h 1890"/>
                    <a:gd name="T2" fmla="*/ 0 w 1122"/>
                    <a:gd name="T3" fmla="*/ 512 h 1890"/>
                    <a:gd name="T4" fmla="*/ 0 w 1122"/>
                    <a:gd name="T5" fmla="*/ 1378 h 1890"/>
                    <a:gd name="T6" fmla="*/ 888 w 1122"/>
                    <a:gd name="T7" fmla="*/ 1890 h 1890"/>
                    <a:gd name="T8" fmla="*/ 916 w 1122"/>
                    <a:gd name="T9" fmla="*/ 1835 h 1890"/>
                    <a:gd name="T10" fmla="*/ 967 w 1122"/>
                    <a:gd name="T11" fmla="*/ 1724 h 1890"/>
                    <a:gd name="T12" fmla="*/ 1011 w 1122"/>
                    <a:gd name="T13" fmla="*/ 1608 h 1890"/>
                    <a:gd name="T14" fmla="*/ 1047 w 1122"/>
                    <a:gd name="T15" fmla="*/ 1492 h 1890"/>
                    <a:gd name="T16" fmla="*/ 1077 w 1122"/>
                    <a:gd name="T17" fmla="*/ 1373 h 1890"/>
                    <a:gd name="T18" fmla="*/ 1099 w 1122"/>
                    <a:gd name="T19" fmla="*/ 1252 h 1890"/>
                    <a:gd name="T20" fmla="*/ 1114 w 1122"/>
                    <a:gd name="T21" fmla="*/ 1130 h 1890"/>
                    <a:gd name="T22" fmla="*/ 1122 w 1122"/>
                    <a:gd name="T23" fmla="*/ 1007 h 1890"/>
                    <a:gd name="T24" fmla="*/ 1122 w 1122"/>
                    <a:gd name="T25" fmla="*/ 945 h 1890"/>
                    <a:gd name="T26" fmla="*/ 1122 w 1122"/>
                    <a:gd name="T27" fmla="*/ 883 h 1890"/>
                    <a:gd name="T28" fmla="*/ 1114 w 1122"/>
                    <a:gd name="T29" fmla="*/ 759 h 1890"/>
                    <a:gd name="T30" fmla="*/ 1099 w 1122"/>
                    <a:gd name="T31" fmla="*/ 638 h 1890"/>
                    <a:gd name="T32" fmla="*/ 1077 w 1122"/>
                    <a:gd name="T33" fmla="*/ 517 h 1890"/>
                    <a:gd name="T34" fmla="*/ 1047 w 1122"/>
                    <a:gd name="T35" fmla="*/ 398 h 1890"/>
                    <a:gd name="T36" fmla="*/ 1011 w 1122"/>
                    <a:gd name="T37" fmla="*/ 281 h 1890"/>
                    <a:gd name="T38" fmla="*/ 967 w 1122"/>
                    <a:gd name="T39" fmla="*/ 166 h 1890"/>
                    <a:gd name="T40" fmla="*/ 916 w 1122"/>
                    <a:gd name="T41" fmla="*/ 54 h 1890"/>
                    <a:gd name="T42" fmla="*/ 888 w 1122"/>
                    <a:gd name="T4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2" h="1890">
                      <a:moveTo>
                        <a:pt x="888" y="0"/>
                      </a:moveTo>
                      <a:lnTo>
                        <a:pt x="0" y="512"/>
                      </a:lnTo>
                      <a:lnTo>
                        <a:pt x="0" y="1378"/>
                      </a:lnTo>
                      <a:lnTo>
                        <a:pt x="888" y="1890"/>
                      </a:lnTo>
                      <a:lnTo>
                        <a:pt x="916" y="1835"/>
                      </a:lnTo>
                      <a:lnTo>
                        <a:pt x="967" y="1724"/>
                      </a:lnTo>
                      <a:lnTo>
                        <a:pt x="1011" y="1608"/>
                      </a:lnTo>
                      <a:lnTo>
                        <a:pt x="1047" y="1492"/>
                      </a:lnTo>
                      <a:lnTo>
                        <a:pt x="1077" y="1373"/>
                      </a:lnTo>
                      <a:lnTo>
                        <a:pt x="1099" y="1252"/>
                      </a:lnTo>
                      <a:lnTo>
                        <a:pt x="1114" y="1130"/>
                      </a:lnTo>
                      <a:lnTo>
                        <a:pt x="1122" y="1007"/>
                      </a:lnTo>
                      <a:lnTo>
                        <a:pt x="1122" y="945"/>
                      </a:lnTo>
                      <a:lnTo>
                        <a:pt x="1122" y="883"/>
                      </a:lnTo>
                      <a:lnTo>
                        <a:pt x="1114" y="759"/>
                      </a:lnTo>
                      <a:lnTo>
                        <a:pt x="1099" y="638"/>
                      </a:lnTo>
                      <a:lnTo>
                        <a:pt x="1077" y="517"/>
                      </a:lnTo>
                      <a:lnTo>
                        <a:pt x="1047" y="398"/>
                      </a:lnTo>
                      <a:lnTo>
                        <a:pt x="1011" y="281"/>
                      </a:lnTo>
                      <a:lnTo>
                        <a:pt x="967" y="166"/>
                      </a:lnTo>
                      <a:lnTo>
                        <a:pt x="916" y="54"/>
                      </a:lnTo>
                      <a:lnTo>
                        <a:pt x="888"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8" name="Freeform 3131">
                  <a:extLst>
                    <a:ext uri="{FF2B5EF4-FFF2-40B4-BE49-F238E27FC236}">
                      <a16:creationId xmlns:a16="http://schemas.microsoft.com/office/drawing/2014/main" id="{D0CFC99F-21F6-43DE-93FC-87060A3090F2}"/>
                    </a:ext>
                  </a:extLst>
                </p:cNvPr>
                <p:cNvSpPr>
                  <a:spLocks/>
                </p:cNvSpPr>
                <p:nvPr/>
              </p:nvSpPr>
              <p:spPr bwMode="auto">
                <a:xfrm>
                  <a:off x="6804025" y="4149080"/>
                  <a:ext cx="650875" cy="579438"/>
                </a:xfrm>
                <a:custGeom>
                  <a:avLst/>
                  <a:gdLst>
                    <a:gd name="T0" fmla="*/ 1637 w 1637"/>
                    <a:gd name="T1" fmla="*/ 512 h 1457"/>
                    <a:gd name="T2" fmla="*/ 749 w 1637"/>
                    <a:gd name="T3" fmla="*/ 0 h 1457"/>
                    <a:gd name="T4" fmla="*/ 0 w 1637"/>
                    <a:gd name="T5" fmla="*/ 433 h 1457"/>
                    <a:gd name="T6" fmla="*/ 0 w 1637"/>
                    <a:gd name="T7" fmla="*/ 1457 h 1457"/>
                    <a:gd name="T8" fmla="*/ 62 w 1637"/>
                    <a:gd name="T9" fmla="*/ 1455 h 1457"/>
                    <a:gd name="T10" fmla="*/ 187 w 1637"/>
                    <a:gd name="T11" fmla="*/ 1443 h 1457"/>
                    <a:gd name="T12" fmla="*/ 310 w 1637"/>
                    <a:gd name="T13" fmla="*/ 1424 h 1457"/>
                    <a:gd name="T14" fmla="*/ 430 w 1637"/>
                    <a:gd name="T15" fmla="*/ 1396 h 1457"/>
                    <a:gd name="T16" fmla="*/ 547 w 1637"/>
                    <a:gd name="T17" fmla="*/ 1363 h 1457"/>
                    <a:gd name="T18" fmla="*/ 662 w 1637"/>
                    <a:gd name="T19" fmla="*/ 1322 h 1457"/>
                    <a:gd name="T20" fmla="*/ 775 w 1637"/>
                    <a:gd name="T21" fmla="*/ 1275 h 1457"/>
                    <a:gd name="T22" fmla="*/ 883 w 1637"/>
                    <a:gd name="T23" fmla="*/ 1221 h 1457"/>
                    <a:gd name="T24" fmla="*/ 989 w 1637"/>
                    <a:gd name="T25" fmla="*/ 1160 h 1457"/>
                    <a:gd name="T26" fmla="*/ 1090 w 1637"/>
                    <a:gd name="T27" fmla="*/ 1093 h 1457"/>
                    <a:gd name="T28" fmla="*/ 1187 w 1637"/>
                    <a:gd name="T29" fmla="*/ 1020 h 1457"/>
                    <a:gd name="T30" fmla="*/ 1279 w 1637"/>
                    <a:gd name="T31" fmla="*/ 940 h 1457"/>
                    <a:gd name="T32" fmla="*/ 1367 w 1637"/>
                    <a:gd name="T33" fmla="*/ 856 h 1457"/>
                    <a:gd name="T34" fmla="*/ 1452 w 1637"/>
                    <a:gd name="T35" fmla="*/ 765 h 1457"/>
                    <a:gd name="T36" fmla="*/ 1529 w 1637"/>
                    <a:gd name="T37" fmla="*/ 668 h 1457"/>
                    <a:gd name="T38" fmla="*/ 1602 w 1637"/>
                    <a:gd name="T39" fmla="*/ 566 h 1457"/>
                    <a:gd name="T40" fmla="*/ 1637 w 1637"/>
                    <a:gd name="T41" fmla="*/ 512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7" h="1457">
                      <a:moveTo>
                        <a:pt x="1637" y="512"/>
                      </a:moveTo>
                      <a:lnTo>
                        <a:pt x="749" y="0"/>
                      </a:lnTo>
                      <a:lnTo>
                        <a:pt x="0" y="433"/>
                      </a:lnTo>
                      <a:lnTo>
                        <a:pt x="0" y="1457"/>
                      </a:lnTo>
                      <a:lnTo>
                        <a:pt x="62" y="1455"/>
                      </a:lnTo>
                      <a:lnTo>
                        <a:pt x="187" y="1443"/>
                      </a:lnTo>
                      <a:lnTo>
                        <a:pt x="310" y="1424"/>
                      </a:lnTo>
                      <a:lnTo>
                        <a:pt x="430" y="1396"/>
                      </a:lnTo>
                      <a:lnTo>
                        <a:pt x="547" y="1363"/>
                      </a:lnTo>
                      <a:lnTo>
                        <a:pt x="662" y="1322"/>
                      </a:lnTo>
                      <a:lnTo>
                        <a:pt x="775" y="1275"/>
                      </a:lnTo>
                      <a:lnTo>
                        <a:pt x="883" y="1221"/>
                      </a:lnTo>
                      <a:lnTo>
                        <a:pt x="989" y="1160"/>
                      </a:lnTo>
                      <a:lnTo>
                        <a:pt x="1090" y="1093"/>
                      </a:lnTo>
                      <a:lnTo>
                        <a:pt x="1187" y="1020"/>
                      </a:lnTo>
                      <a:lnTo>
                        <a:pt x="1279" y="940"/>
                      </a:lnTo>
                      <a:lnTo>
                        <a:pt x="1367" y="856"/>
                      </a:lnTo>
                      <a:lnTo>
                        <a:pt x="1452" y="765"/>
                      </a:lnTo>
                      <a:lnTo>
                        <a:pt x="1529" y="668"/>
                      </a:lnTo>
                      <a:lnTo>
                        <a:pt x="1602" y="566"/>
                      </a:lnTo>
                      <a:lnTo>
                        <a:pt x="1637" y="51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9" name="Freeform 3132">
                  <a:extLst>
                    <a:ext uri="{FF2B5EF4-FFF2-40B4-BE49-F238E27FC236}">
                      <a16:creationId xmlns:a16="http://schemas.microsoft.com/office/drawing/2014/main" id="{1EB44D27-6349-43D8-9346-28B96E96EF80}"/>
                    </a:ext>
                  </a:extLst>
                </p:cNvPr>
                <p:cNvSpPr>
                  <a:spLocks/>
                </p:cNvSpPr>
                <p:nvPr/>
              </p:nvSpPr>
              <p:spPr bwMode="auto">
                <a:xfrm>
                  <a:off x="5975350" y="3552180"/>
                  <a:ext cx="444500" cy="750888"/>
                </a:xfrm>
                <a:custGeom>
                  <a:avLst/>
                  <a:gdLst>
                    <a:gd name="T0" fmla="*/ 235 w 1123"/>
                    <a:gd name="T1" fmla="*/ 0 h 1890"/>
                    <a:gd name="T2" fmla="*/ 206 w 1123"/>
                    <a:gd name="T3" fmla="*/ 54 h 1890"/>
                    <a:gd name="T4" fmla="*/ 156 w 1123"/>
                    <a:gd name="T5" fmla="*/ 166 h 1890"/>
                    <a:gd name="T6" fmla="*/ 112 w 1123"/>
                    <a:gd name="T7" fmla="*/ 281 h 1890"/>
                    <a:gd name="T8" fmla="*/ 76 w 1123"/>
                    <a:gd name="T9" fmla="*/ 398 h 1890"/>
                    <a:gd name="T10" fmla="*/ 46 w 1123"/>
                    <a:gd name="T11" fmla="*/ 517 h 1890"/>
                    <a:gd name="T12" fmla="*/ 24 w 1123"/>
                    <a:gd name="T13" fmla="*/ 638 h 1890"/>
                    <a:gd name="T14" fmla="*/ 8 w 1123"/>
                    <a:gd name="T15" fmla="*/ 759 h 1890"/>
                    <a:gd name="T16" fmla="*/ 0 w 1123"/>
                    <a:gd name="T17" fmla="*/ 883 h 1890"/>
                    <a:gd name="T18" fmla="*/ 0 w 1123"/>
                    <a:gd name="T19" fmla="*/ 945 h 1890"/>
                    <a:gd name="T20" fmla="*/ 0 w 1123"/>
                    <a:gd name="T21" fmla="*/ 1007 h 1890"/>
                    <a:gd name="T22" fmla="*/ 8 w 1123"/>
                    <a:gd name="T23" fmla="*/ 1130 h 1890"/>
                    <a:gd name="T24" fmla="*/ 24 w 1123"/>
                    <a:gd name="T25" fmla="*/ 1252 h 1890"/>
                    <a:gd name="T26" fmla="*/ 46 w 1123"/>
                    <a:gd name="T27" fmla="*/ 1373 h 1890"/>
                    <a:gd name="T28" fmla="*/ 76 w 1123"/>
                    <a:gd name="T29" fmla="*/ 1492 h 1890"/>
                    <a:gd name="T30" fmla="*/ 112 w 1123"/>
                    <a:gd name="T31" fmla="*/ 1608 h 1890"/>
                    <a:gd name="T32" fmla="*/ 156 w 1123"/>
                    <a:gd name="T33" fmla="*/ 1724 h 1890"/>
                    <a:gd name="T34" fmla="*/ 206 w 1123"/>
                    <a:gd name="T35" fmla="*/ 1835 h 1890"/>
                    <a:gd name="T36" fmla="*/ 235 w 1123"/>
                    <a:gd name="T37" fmla="*/ 1890 h 1890"/>
                    <a:gd name="T38" fmla="*/ 1123 w 1123"/>
                    <a:gd name="T39" fmla="*/ 1378 h 1890"/>
                    <a:gd name="T40" fmla="*/ 1123 w 1123"/>
                    <a:gd name="T41" fmla="*/ 512 h 1890"/>
                    <a:gd name="T42" fmla="*/ 235 w 1123"/>
                    <a:gd name="T4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3" h="1890">
                      <a:moveTo>
                        <a:pt x="235" y="0"/>
                      </a:moveTo>
                      <a:lnTo>
                        <a:pt x="206" y="54"/>
                      </a:lnTo>
                      <a:lnTo>
                        <a:pt x="156" y="166"/>
                      </a:lnTo>
                      <a:lnTo>
                        <a:pt x="112" y="281"/>
                      </a:lnTo>
                      <a:lnTo>
                        <a:pt x="76" y="398"/>
                      </a:lnTo>
                      <a:lnTo>
                        <a:pt x="46" y="517"/>
                      </a:lnTo>
                      <a:lnTo>
                        <a:pt x="24" y="638"/>
                      </a:lnTo>
                      <a:lnTo>
                        <a:pt x="8" y="759"/>
                      </a:lnTo>
                      <a:lnTo>
                        <a:pt x="0" y="883"/>
                      </a:lnTo>
                      <a:lnTo>
                        <a:pt x="0" y="945"/>
                      </a:lnTo>
                      <a:lnTo>
                        <a:pt x="0" y="1007"/>
                      </a:lnTo>
                      <a:lnTo>
                        <a:pt x="8" y="1130"/>
                      </a:lnTo>
                      <a:lnTo>
                        <a:pt x="24" y="1252"/>
                      </a:lnTo>
                      <a:lnTo>
                        <a:pt x="46" y="1373"/>
                      </a:lnTo>
                      <a:lnTo>
                        <a:pt x="76" y="1492"/>
                      </a:lnTo>
                      <a:lnTo>
                        <a:pt x="112" y="1608"/>
                      </a:lnTo>
                      <a:lnTo>
                        <a:pt x="156" y="1724"/>
                      </a:lnTo>
                      <a:lnTo>
                        <a:pt x="206" y="1835"/>
                      </a:lnTo>
                      <a:lnTo>
                        <a:pt x="235" y="1890"/>
                      </a:lnTo>
                      <a:lnTo>
                        <a:pt x="1123" y="1378"/>
                      </a:lnTo>
                      <a:lnTo>
                        <a:pt x="1123" y="512"/>
                      </a:lnTo>
                      <a:lnTo>
                        <a:pt x="235"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0" name="Freeform 3133">
                  <a:extLst>
                    <a:ext uri="{FF2B5EF4-FFF2-40B4-BE49-F238E27FC236}">
                      <a16:creationId xmlns:a16="http://schemas.microsoft.com/office/drawing/2014/main" id="{6413247D-6EE6-499D-800F-A615A0766360}"/>
                    </a:ext>
                  </a:extLst>
                </p:cNvPr>
                <p:cNvSpPr>
                  <a:spLocks/>
                </p:cNvSpPr>
                <p:nvPr/>
              </p:nvSpPr>
              <p:spPr bwMode="auto">
                <a:xfrm>
                  <a:off x="6096000" y="4149080"/>
                  <a:ext cx="650875" cy="579438"/>
                </a:xfrm>
                <a:custGeom>
                  <a:avLst/>
                  <a:gdLst>
                    <a:gd name="T0" fmla="*/ 0 w 1637"/>
                    <a:gd name="T1" fmla="*/ 512 h 1457"/>
                    <a:gd name="T2" fmla="*/ 35 w 1637"/>
                    <a:gd name="T3" fmla="*/ 566 h 1457"/>
                    <a:gd name="T4" fmla="*/ 107 w 1637"/>
                    <a:gd name="T5" fmla="*/ 668 h 1457"/>
                    <a:gd name="T6" fmla="*/ 185 w 1637"/>
                    <a:gd name="T7" fmla="*/ 765 h 1457"/>
                    <a:gd name="T8" fmla="*/ 269 w 1637"/>
                    <a:gd name="T9" fmla="*/ 856 h 1457"/>
                    <a:gd name="T10" fmla="*/ 357 w 1637"/>
                    <a:gd name="T11" fmla="*/ 940 h 1457"/>
                    <a:gd name="T12" fmla="*/ 449 w 1637"/>
                    <a:gd name="T13" fmla="*/ 1020 h 1457"/>
                    <a:gd name="T14" fmla="*/ 547 w 1637"/>
                    <a:gd name="T15" fmla="*/ 1093 h 1457"/>
                    <a:gd name="T16" fmla="*/ 648 w 1637"/>
                    <a:gd name="T17" fmla="*/ 1160 h 1457"/>
                    <a:gd name="T18" fmla="*/ 754 w 1637"/>
                    <a:gd name="T19" fmla="*/ 1221 h 1457"/>
                    <a:gd name="T20" fmla="*/ 861 w 1637"/>
                    <a:gd name="T21" fmla="*/ 1275 h 1457"/>
                    <a:gd name="T22" fmla="*/ 974 w 1637"/>
                    <a:gd name="T23" fmla="*/ 1322 h 1457"/>
                    <a:gd name="T24" fmla="*/ 1090 w 1637"/>
                    <a:gd name="T25" fmla="*/ 1363 h 1457"/>
                    <a:gd name="T26" fmla="*/ 1206 w 1637"/>
                    <a:gd name="T27" fmla="*/ 1396 h 1457"/>
                    <a:gd name="T28" fmla="*/ 1327 w 1637"/>
                    <a:gd name="T29" fmla="*/ 1424 h 1457"/>
                    <a:gd name="T30" fmla="*/ 1450 w 1637"/>
                    <a:gd name="T31" fmla="*/ 1443 h 1457"/>
                    <a:gd name="T32" fmla="*/ 1574 w 1637"/>
                    <a:gd name="T33" fmla="*/ 1455 h 1457"/>
                    <a:gd name="T34" fmla="*/ 1637 w 1637"/>
                    <a:gd name="T35" fmla="*/ 1457 h 1457"/>
                    <a:gd name="T36" fmla="*/ 1637 w 1637"/>
                    <a:gd name="T37" fmla="*/ 433 h 1457"/>
                    <a:gd name="T38" fmla="*/ 887 w 1637"/>
                    <a:gd name="T39" fmla="*/ 0 h 1457"/>
                    <a:gd name="T40" fmla="*/ 0 w 1637"/>
                    <a:gd name="T41" fmla="*/ 512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7" h="1457">
                      <a:moveTo>
                        <a:pt x="0" y="512"/>
                      </a:moveTo>
                      <a:lnTo>
                        <a:pt x="35" y="566"/>
                      </a:lnTo>
                      <a:lnTo>
                        <a:pt x="107" y="668"/>
                      </a:lnTo>
                      <a:lnTo>
                        <a:pt x="185" y="765"/>
                      </a:lnTo>
                      <a:lnTo>
                        <a:pt x="269" y="856"/>
                      </a:lnTo>
                      <a:lnTo>
                        <a:pt x="357" y="940"/>
                      </a:lnTo>
                      <a:lnTo>
                        <a:pt x="449" y="1020"/>
                      </a:lnTo>
                      <a:lnTo>
                        <a:pt x="547" y="1093"/>
                      </a:lnTo>
                      <a:lnTo>
                        <a:pt x="648" y="1160"/>
                      </a:lnTo>
                      <a:lnTo>
                        <a:pt x="754" y="1221"/>
                      </a:lnTo>
                      <a:lnTo>
                        <a:pt x="861" y="1275"/>
                      </a:lnTo>
                      <a:lnTo>
                        <a:pt x="974" y="1322"/>
                      </a:lnTo>
                      <a:lnTo>
                        <a:pt x="1090" y="1363"/>
                      </a:lnTo>
                      <a:lnTo>
                        <a:pt x="1206" y="1396"/>
                      </a:lnTo>
                      <a:lnTo>
                        <a:pt x="1327" y="1424"/>
                      </a:lnTo>
                      <a:lnTo>
                        <a:pt x="1450" y="1443"/>
                      </a:lnTo>
                      <a:lnTo>
                        <a:pt x="1574" y="1455"/>
                      </a:lnTo>
                      <a:lnTo>
                        <a:pt x="1637" y="1457"/>
                      </a:lnTo>
                      <a:lnTo>
                        <a:pt x="1637" y="433"/>
                      </a:lnTo>
                      <a:lnTo>
                        <a:pt x="887" y="0"/>
                      </a:lnTo>
                      <a:lnTo>
                        <a:pt x="0" y="51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40" name="Group 139">
                <a:extLst>
                  <a:ext uri="{FF2B5EF4-FFF2-40B4-BE49-F238E27FC236}">
                    <a16:creationId xmlns:a16="http://schemas.microsoft.com/office/drawing/2014/main" id="{B7682894-E1BD-4BD9-B2A2-A0ACA3B566A7}"/>
                  </a:ext>
                </a:extLst>
              </p:cNvPr>
              <p:cNvGrpSpPr/>
              <p:nvPr/>
            </p:nvGrpSpPr>
            <p:grpSpPr>
              <a:xfrm>
                <a:off x="1814561" y="2140358"/>
                <a:ext cx="2846904" cy="566454"/>
                <a:chOff x="287289" y="1839858"/>
                <a:chExt cx="4102214" cy="755273"/>
              </a:xfrm>
            </p:grpSpPr>
            <p:sp>
              <p:nvSpPr>
                <p:cNvPr id="163" name="Rectangle 162">
                  <a:extLst>
                    <a:ext uri="{FF2B5EF4-FFF2-40B4-BE49-F238E27FC236}">
                      <a16:creationId xmlns:a16="http://schemas.microsoft.com/office/drawing/2014/main" id="{42E4AE78-31D1-4FBF-A496-E97862EB28EC}"/>
                    </a:ext>
                  </a:extLst>
                </p:cNvPr>
                <p:cNvSpPr/>
                <p:nvPr/>
              </p:nvSpPr>
              <p:spPr>
                <a:xfrm>
                  <a:off x="287290" y="1839858"/>
                  <a:ext cx="2879314" cy="492443"/>
                </a:xfrm>
                <a:prstGeom prst="rect">
                  <a:avLst/>
                </a:prstGeom>
              </p:spPr>
              <p:txBody>
                <a:bodyPr wrap="square" anchor="b">
                  <a:spAutoFit/>
                </a:bodyPr>
                <a:lstStyle/>
                <a:p>
                  <a:r>
                    <a:rPr lang="da-DK" b="1" dirty="0">
                      <a:solidFill>
                        <a:srgbClr val="F0A22E"/>
                      </a:solidFill>
                      <a:latin typeface="Cambria" panose="02040503050406030204" pitchFamily="18" charset="0"/>
                      <a:ea typeface="Cambria" panose="02040503050406030204" pitchFamily="18" charset="0"/>
                    </a:rPr>
                    <a:t>DENSITY</a:t>
                  </a:r>
                  <a:endParaRPr lang="en-US" b="1" dirty="0">
                    <a:solidFill>
                      <a:srgbClr val="F0A22E"/>
                    </a:solidFill>
                    <a:latin typeface="Cambria" panose="02040503050406030204" pitchFamily="18" charset="0"/>
                    <a:ea typeface="Cambria" panose="02040503050406030204" pitchFamily="18" charset="0"/>
                  </a:endParaRPr>
                </a:p>
              </p:txBody>
            </p:sp>
            <p:sp>
              <p:nvSpPr>
                <p:cNvPr id="164" name="Rectangle 163">
                  <a:extLst>
                    <a:ext uri="{FF2B5EF4-FFF2-40B4-BE49-F238E27FC236}">
                      <a16:creationId xmlns:a16="http://schemas.microsoft.com/office/drawing/2014/main" id="{AEF9F6E3-6FA7-4178-A19A-201FA98F3E64}"/>
                    </a:ext>
                  </a:extLst>
                </p:cNvPr>
                <p:cNvSpPr/>
                <p:nvPr/>
              </p:nvSpPr>
              <p:spPr>
                <a:xfrm>
                  <a:off x="287289" y="2266836"/>
                  <a:ext cx="4102214" cy="328295"/>
                </a:xfrm>
                <a:prstGeom prst="rect">
                  <a:avLst/>
                </a:prstGeom>
              </p:spPr>
              <p:txBody>
                <a:bodyPr wrap="square">
                  <a:spAutoFit/>
                </a:bodyPr>
                <a:lstStyle/>
                <a:p>
                  <a:pPr marL="171450" indent="-171450">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UAE :  142.11 per 10k population</a:t>
                  </a:r>
                </a:p>
              </p:txBody>
            </p:sp>
          </p:grpSp>
          <p:grpSp>
            <p:nvGrpSpPr>
              <p:cNvPr id="141" name="Group 140">
                <a:extLst>
                  <a:ext uri="{FF2B5EF4-FFF2-40B4-BE49-F238E27FC236}">
                    <a16:creationId xmlns:a16="http://schemas.microsoft.com/office/drawing/2014/main" id="{AEAB2EBF-657D-49AC-BE26-CB00040E555F}"/>
                  </a:ext>
                </a:extLst>
              </p:cNvPr>
              <p:cNvGrpSpPr/>
              <p:nvPr/>
            </p:nvGrpSpPr>
            <p:grpSpPr>
              <a:xfrm>
                <a:off x="1805200" y="3695360"/>
                <a:ext cx="2007583" cy="724252"/>
                <a:chOff x="273800" y="1741779"/>
                <a:chExt cx="2892804" cy="965670"/>
              </a:xfrm>
            </p:grpSpPr>
            <p:sp>
              <p:nvSpPr>
                <p:cNvPr id="161" name="Rectangle 160">
                  <a:extLst>
                    <a:ext uri="{FF2B5EF4-FFF2-40B4-BE49-F238E27FC236}">
                      <a16:creationId xmlns:a16="http://schemas.microsoft.com/office/drawing/2014/main" id="{A1CE4808-E137-44B1-B53B-544105E9FDDD}"/>
                    </a:ext>
                  </a:extLst>
                </p:cNvPr>
                <p:cNvSpPr/>
                <p:nvPr/>
              </p:nvSpPr>
              <p:spPr>
                <a:xfrm>
                  <a:off x="287290" y="1741779"/>
                  <a:ext cx="2879314" cy="492443"/>
                </a:xfrm>
                <a:prstGeom prst="rect">
                  <a:avLst/>
                </a:prstGeom>
              </p:spPr>
              <p:txBody>
                <a:bodyPr wrap="square" anchor="b">
                  <a:spAutoFit/>
                </a:bodyPr>
                <a:lstStyle/>
                <a:p>
                  <a:r>
                    <a:rPr lang="da-DK" b="1" dirty="0">
                      <a:solidFill>
                        <a:srgbClr val="F6C782"/>
                      </a:solidFill>
                      <a:latin typeface="Cambria" panose="02040503050406030204" pitchFamily="18" charset="0"/>
                      <a:ea typeface="Cambria" panose="02040503050406030204" pitchFamily="18" charset="0"/>
                    </a:rPr>
                    <a:t>GENDER</a:t>
                  </a:r>
                  <a:endParaRPr lang="en-US" b="1" dirty="0">
                    <a:solidFill>
                      <a:srgbClr val="F6C782"/>
                    </a:solidFill>
                    <a:latin typeface="Cambria" panose="02040503050406030204" pitchFamily="18" charset="0"/>
                    <a:ea typeface="Cambria" panose="02040503050406030204" pitchFamily="18" charset="0"/>
                  </a:endParaRPr>
                </a:p>
              </p:txBody>
            </p:sp>
            <p:sp>
              <p:nvSpPr>
                <p:cNvPr id="162" name="Rectangle 161">
                  <a:extLst>
                    <a:ext uri="{FF2B5EF4-FFF2-40B4-BE49-F238E27FC236}">
                      <a16:creationId xmlns:a16="http://schemas.microsoft.com/office/drawing/2014/main" id="{B1791A41-8FB5-4F29-9A7D-16E73072DAD5}"/>
                    </a:ext>
                  </a:extLst>
                </p:cNvPr>
                <p:cNvSpPr/>
                <p:nvPr/>
              </p:nvSpPr>
              <p:spPr>
                <a:xfrm>
                  <a:off x="273800" y="2153451"/>
                  <a:ext cx="2879314" cy="553998"/>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Female : 64.00%  </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Male :  36.00%</a:t>
                  </a:r>
                </a:p>
              </p:txBody>
            </p:sp>
          </p:grpSp>
          <p:grpSp>
            <p:nvGrpSpPr>
              <p:cNvPr id="142" name="Group 141">
                <a:extLst>
                  <a:ext uri="{FF2B5EF4-FFF2-40B4-BE49-F238E27FC236}">
                    <a16:creationId xmlns:a16="http://schemas.microsoft.com/office/drawing/2014/main" id="{43E546DB-E184-4E82-9E2A-23D49A0D7BAA}"/>
                  </a:ext>
                </a:extLst>
              </p:cNvPr>
              <p:cNvGrpSpPr/>
              <p:nvPr/>
            </p:nvGrpSpPr>
            <p:grpSpPr>
              <a:xfrm>
                <a:off x="1814561" y="4775481"/>
                <a:ext cx="1998222" cy="1147821"/>
                <a:chOff x="287290" y="1634734"/>
                <a:chExt cx="2879315" cy="1530427"/>
              </a:xfrm>
            </p:grpSpPr>
            <p:sp>
              <p:nvSpPr>
                <p:cNvPr id="159" name="Rectangle 158">
                  <a:extLst>
                    <a:ext uri="{FF2B5EF4-FFF2-40B4-BE49-F238E27FC236}">
                      <a16:creationId xmlns:a16="http://schemas.microsoft.com/office/drawing/2014/main" id="{593B9894-5F27-4A5C-B325-2360FD5F6392}"/>
                    </a:ext>
                  </a:extLst>
                </p:cNvPr>
                <p:cNvSpPr/>
                <p:nvPr/>
              </p:nvSpPr>
              <p:spPr>
                <a:xfrm>
                  <a:off x="287290" y="1634734"/>
                  <a:ext cx="2879314" cy="492442"/>
                </a:xfrm>
                <a:prstGeom prst="rect">
                  <a:avLst/>
                </a:prstGeom>
              </p:spPr>
              <p:txBody>
                <a:bodyPr wrap="square" anchor="b">
                  <a:spAutoFit/>
                </a:bodyPr>
                <a:lstStyle/>
                <a:p>
                  <a:r>
                    <a:rPr lang="da-DK" b="1" dirty="0">
                      <a:solidFill>
                        <a:srgbClr val="A6A6A6"/>
                      </a:solidFill>
                      <a:latin typeface="Cambria" panose="02040503050406030204" pitchFamily="18" charset="0"/>
                      <a:ea typeface="Cambria" panose="02040503050406030204" pitchFamily="18" charset="0"/>
                    </a:rPr>
                    <a:t>SPECIALTY</a:t>
                  </a:r>
                  <a:endParaRPr lang="en-US" b="1" dirty="0">
                    <a:solidFill>
                      <a:srgbClr val="A6A6A6"/>
                    </a:solidFill>
                    <a:latin typeface="Cambria" panose="02040503050406030204" pitchFamily="18" charset="0"/>
                    <a:ea typeface="Cambria" panose="02040503050406030204" pitchFamily="18" charset="0"/>
                  </a:endParaRPr>
                </a:p>
              </p:txBody>
            </p:sp>
            <p:sp>
              <p:nvSpPr>
                <p:cNvPr id="160" name="Rectangle 159">
                  <a:extLst>
                    <a:ext uri="{FF2B5EF4-FFF2-40B4-BE49-F238E27FC236}">
                      <a16:creationId xmlns:a16="http://schemas.microsoft.com/office/drawing/2014/main" id="{F4BBC2B0-E753-42F7-B6FD-CE0CFA41385E}"/>
                    </a:ext>
                  </a:extLst>
                </p:cNvPr>
                <p:cNvSpPr/>
                <p:nvPr/>
              </p:nvSpPr>
              <p:spPr>
                <a:xfrm>
                  <a:off x="287290" y="2016131"/>
                  <a:ext cx="2879315" cy="1149030"/>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Medical Doctors : 20.27%</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Dentists : 5.20%</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Nurses : 44.76%</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Pharmacists : 8.45%</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Technicians : 21.32%</a:t>
                  </a:r>
                </a:p>
              </p:txBody>
            </p:sp>
          </p:grpSp>
          <p:grpSp>
            <p:nvGrpSpPr>
              <p:cNvPr id="143" name="Group 142">
                <a:extLst>
                  <a:ext uri="{FF2B5EF4-FFF2-40B4-BE49-F238E27FC236}">
                    <a16:creationId xmlns:a16="http://schemas.microsoft.com/office/drawing/2014/main" id="{DE85EAC4-B218-446F-B7FC-D265835552D3}"/>
                  </a:ext>
                </a:extLst>
              </p:cNvPr>
              <p:cNvGrpSpPr/>
              <p:nvPr/>
            </p:nvGrpSpPr>
            <p:grpSpPr>
              <a:xfrm>
                <a:off x="8544729" y="2086776"/>
                <a:ext cx="2269986" cy="1538883"/>
                <a:chOff x="765941" y="1775409"/>
                <a:chExt cx="3270909" cy="2051846"/>
              </a:xfrm>
            </p:grpSpPr>
            <p:sp>
              <p:nvSpPr>
                <p:cNvPr id="157" name="Rectangle 156">
                  <a:extLst>
                    <a:ext uri="{FF2B5EF4-FFF2-40B4-BE49-F238E27FC236}">
                      <a16:creationId xmlns:a16="http://schemas.microsoft.com/office/drawing/2014/main" id="{EAB43F54-71E1-4EAD-82BC-50621213453D}"/>
                    </a:ext>
                  </a:extLst>
                </p:cNvPr>
                <p:cNvSpPr/>
                <p:nvPr/>
              </p:nvSpPr>
              <p:spPr>
                <a:xfrm>
                  <a:off x="765941" y="1775409"/>
                  <a:ext cx="2879314" cy="492443"/>
                </a:xfrm>
                <a:prstGeom prst="rect">
                  <a:avLst/>
                </a:prstGeom>
              </p:spPr>
              <p:txBody>
                <a:bodyPr wrap="square" anchor="b">
                  <a:spAutoFit/>
                </a:bodyPr>
                <a:lstStyle/>
                <a:p>
                  <a:pPr algn="r"/>
                  <a:r>
                    <a:rPr lang="da-DK" b="1" dirty="0">
                      <a:solidFill>
                        <a:srgbClr val="A5644E"/>
                      </a:solidFill>
                      <a:latin typeface="Cambria" panose="02040503050406030204" pitchFamily="18" charset="0"/>
                      <a:ea typeface="Cambria" panose="02040503050406030204" pitchFamily="18" charset="0"/>
                    </a:rPr>
                    <a:t>FACILITY TYPE</a:t>
                  </a:r>
                  <a:endParaRPr lang="en-US" b="1" dirty="0">
                    <a:solidFill>
                      <a:srgbClr val="A5644E"/>
                    </a:solidFill>
                    <a:latin typeface="Cambria" panose="02040503050406030204" pitchFamily="18" charset="0"/>
                    <a:ea typeface="Cambria" panose="02040503050406030204" pitchFamily="18" charset="0"/>
                  </a:endParaRPr>
                </a:p>
              </p:txBody>
            </p:sp>
            <p:sp>
              <p:nvSpPr>
                <p:cNvPr id="158" name="Rectangle 157">
                  <a:extLst>
                    <a:ext uri="{FF2B5EF4-FFF2-40B4-BE49-F238E27FC236}">
                      <a16:creationId xmlns:a16="http://schemas.microsoft.com/office/drawing/2014/main" id="{65EF7D18-54AC-4B4E-9A7D-9931916999F1}"/>
                    </a:ext>
                  </a:extLst>
                </p:cNvPr>
                <p:cNvSpPr/>
                <p:nvPr/>
              </p:nvSpPr>
              <p:spPr>
                <a:xfrm>
                  <a:off x="1157536" y="2267852"/>
                  <a:ext cx="2879314" cy="1559403"/>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Hospitals :  44.82%</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Ambulatory Care : 34.10%  </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Retailers :  9.75%</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Others:  4.61%</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Govt. Administration :  3.20%</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Residential Care:  1.82%</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Ancillary Services : 1.69%</a:t>
                  </a:r>
                </a:p>
              </p:txBody>
            </p:sp>
          </p:grpSp>
          <p:grpSp>
            <p:nvGrpSpPr>
              <p:cNvPr id="144" name="Group 143">
                <a:extLst>
                  <a:ext uri="{FF2B5EF4-FFF2-40B4-BE49-F238E27FC236}">
                    <a16:creationId xmlns:a16="http://schemas.microsoft.com/office/drawing/2014/main" id="{56241806-D579-4649-A84B-1EAFEE152F75}"/>
                  </a:ext>
                </a:extLst>
              </p:cNvPr>
              <p:cNvGrpSpPr/>
              <p:nvPr/>
            </p:nvGrpSpPr>
            <p:grpSpPr>
              <a:xfrm>
                <a:off x="7769200" y="3880026"/>
                <a:ext cx="3045514" cy="747335"/>
                <a:chOff x="-351550" y="2326796"/>
                <a:chExt cx="4388398" cy="996447"/>
              </a:xfrm>
            </p:grpSpPr>
            <p:sp>
              <p:nvSpPr>
                <p:cNvPr id="155" name="Rectangle 154">
                  <a:extLst>
                    <a:ext uri="{FF2B5EF4-FFF2-40B4-BE49-F238E27FC236}">
                      <a16:creationId xmlns:a16="http://schemas.microsoft.com/office/drawing/2014/main" id="{028F433E-C946-410C-847C-1087F3639391}"/>
                    </a:ext>
                  </a:extLst>
                </p:cNvPr>
                <p:cNvSpPr/>
                <p:nvPr/>
              </p:nvSpPr>
              <p:spPr>
                <a:xfrm>
                  <a:off x="-351550" y="2326796"/>
                  <a:ext cx="4381751" cy="492443"/>
                </a:xfrm>
                <a:prstGeom prst="rect">
                  <a:avLst/>
                </a:prstGeom>
              </p:spPr>
              <p:txBody>
                <a:bodyPr wrap="square" anchor="b">
                  <a:spAutoFit/>
                </a:bodyPr>
                <a:lstStyle/>
                <a:p>
                  <a:pPr algn="r"/>
                  <a:r>
                    <a:rPr lang="da-DK" b="1" dirty="0">
                      <a:solidFill>
                        <a:srgbClr val="E2AC76"/>
                      </a:solidFill>
                      <a:latin typeface="Cambria" panose="02040503050406030204" pitchFamily="18" charset="0"/>
                      <a:ea typeface="Cambria" panose="02040503050406030204" pitchFamily="18" charset="0"/>
                    </a:rPr>
                    <a:t>FACILITY SECTOR</a:t>
                  </a:r>
                  <a:endParaRPr lang="en-US" b="1" dirty="0">
                    <a:solidFill>
                      <a:srgbClr val="E2AC76"/>
                    </a:solidFill>
                    <a:latin typeface="Cambria" panose="02040503050406030204" pitchFamily="18" charset="0"/>
                    <a:ea typeface="Cambria" panose="02040503050406030204" pitchFamily="18" charset="0"/>
                  </a:endParaRPr>
                </a:p>
              </p:txBody>
            </p:sp>
            <p:sp>
              <p:nvSpPr>
                <p:cNvPr id="156" name="Rectangle 155">
                  <a:extLst>
                    <a:ext uri="{FF2B5EF4-FFF2-40B4-BE49-F238E27FC236}">
                      <a16:creationId xmlns:a16="http://schemas.microsoft.com/office/drawing/2014/main" id="{C5E6BA85-9CAC-4E1F-897D-6FDAEF77EBB9}"/>
                    </a:ext>
                  </a:extLst>
                </p:cNvPr>
                <p:cNvSpPr/>
                <p:nvPr/>
              </p:nvSpPr>
              <p:spPr>
                <a:xfrm>
                  <a:off x="1157535" y="2769245"/>
                  <a:ext cx="2879313" cy="553998"/>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Public : 35.31%   </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Private : 64.69%</a:t>
                  </a:r>
                </a:p>
              </p:txBody>
            </p:sp>
          </p:grpSp>
          <p:grpSp>
            <p:nvGrpSpPr>
              <p:cNvPr id="145" name="Group 144">
                <a:extLst>
                  <a:ext uri="{FF2B5EF4-FFF2-40B4-BE49-F238E27FC236}">
                    <a16:creationId xmlns:a16="http://schemas.microsoft.com/office/drawing/2014/main" id="{675CADEF-7E5E-4AAE-ACF7-6FDE446E355B}"/>
                  </a:ext>
                </a:extLst>
              </p:cNvPr>
              <p:cNvGrpSpPr/>
              <p:nvPr/>
            </p:nvGrpSpPr>
            <p:grpSpPr>
              <a:xfrm>
                <a:off x="8222855" y="4695432"/>
                <a:ext cx="4191270" cy="1325781"/>
                <a:chOff x="302139" y="1802359"/>
                <a:chExt cx="6039363" cy="1767708"/>
              </a:xfrm>
            </p:grpSpPr>
            <p:sp>
              <p:nvSpPr>
                <p:cNvPr id="153" name="Rectangle 152">
                  <a:extLst>
                    <a:ext uri="{FF2B5EF4-FFF2-40B4-BE49-F238E27FC236}">
                      <a16:creationId xmlns:a16="http://schemas.microsoft.com/office/drawing/2014/main" id="{F8B2DA74-A46F-4210-AB69-227CAD9E2FBF}"/>
                    </a:ext>
                  </a:extLst>
                </p:cNvPr>
                <p:cNvSpPr/>
                <p:nvPr/>
              </p:nvSpPr>
              <p:spPr>
                <a:xfrm>
                  <a:off x="302139" y="1802359"/>
                  <a:ext cx="2879313" cy="492443"/>
                </a:xfrm>
                <a:prstGeom prst="rect">
                  <a:avLst/>
                </a:prstGeom>
              </p:spPr>
              <p:txBody>
                <a:bodyPr wrap="square" anchor="b">
                  <a:spAutoFit/>
                </a:bodyPr>
                <a:lstStyle/>
                <a:p>
                  <a:pPr algn="r"/>
                  <a:r>
                    <a:rPr lang="da-DK" b="1" dirty="0">
                      <a:solidFill>
                        <a:srgbClr val="91581F"/>
                      </a:solidFill>
                      <a:latin typeface="Cambria" panose="02040503050406030204" pitchFamily="18" charset="0"/>
                      <a:ea typeface="Cambria" panose="02040503050406030204" pitchFamily="18" charset="0"/>
                    </a:rPr>
                    <a:t>AGE GROUP</a:t>
                  </a:r>
                  <a:endParaRPr lang="en-US" b="1" dirty="0">
                    <a:solidFill>
                      <a:srgbClr val="91581F"/>
                    </a:solidFill>
                    <a:latin typeface="Cambria" panose="02040503050406030204" pitchFamily="18" charset="0"/>
                    <a:ea typeface="Cambria" panose="02040503050406030204" pitchFamily="18" charset="0"/>
                  </a:endParaRPr>
                </a:p>
              </p:txBody>
            </p:sp>
            <p:sp>
              <p:nvSpPr>
                <p:cNvPr id="154" name="Rectangle 153">
                  <a:extLst>
                    <a:ext uri="{FF2B5EF4-FFF2-40B4-BE49-F238E27FC236}">
                      <a16:creationId xmlns:a16="http://schemas.microsoft.com/office/drawing/2014/main" id="{9AFA2CC3-2B37-46D2-9603-3F4608D9A712}"/>
                    </a:ext>
                  </a:extLst>
                </p:cNvPr>
                <p:cNvSpPr/>
                <p:nvPr/>
              </p:nvSpPr>
              <p:spPr>
                <a:xfrm>
                  <a:off x="1157535" y="2215850"/>
                  <a:ext cx="5183967" cy="1354217"/>
                </a:xfrm>
                <a:prstGeom prst="rect">
                  <a:avLst/>
                </a:prstGeom>
              </p:spPr>
              <p:txBody>
                <a:bodyPr wrap="square">
                  <a:spAutoFit/>
                </a:bodyPr>
                <a:lstStyle/>
                <a:p>
                  <a:pPr marL="171450" indent="-171450" defTabSz="914400">
                    <a:buClr>
                      <a:schemeClr val="accent1"/>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&lt;25 :  1.14%</a:t>
                  </a:r>
                  <a:endParaRPr lang="en-US" sz="1000" b="1" dirty="0">
                    <a:latin typeface="Calibri" panose="020F0502020204030204" pitchFamily="34" charset="0"/>
                    <a:ea typeface="Arial" panose="020B0604020202020204" pitchFamily="34" charset="0"/>
                    <a:cs typeface="Calibri" panose="020F0502020204030204" pitchFamily="34" charset="0"/>
                  </a:endParaRPr>
                </a:p>
                <a:p>
                  <a:pPr marL="171450" indent="-171450" defTabSz="914400">
                    <a:buClr>
                      <a:schemeClr val="accent1"/>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25–34 :  42.77%</a:t>
                  </a:r>
                  <a:endParaRPr lang="en-US" sz="1000" b="1" dirty="0">
                    <a:latin typeface="Calibri" panose="020F0502020204030204" pitchFamily="34" charset="0"/>
                    <a:ea typeface="Arial" panose="020B0604020202020204" pitchFamily="34" charset="0"/>
                    <a:cs typeface="Calibri" panose="020F0502020204030204" pitchFamily="34" charset="0"/>
                  </a:endParaRPr>
                </a:p>
                <a:p>
                  <a:pPr marL="171450" indent="-171450" defTabSz="914400">
                    <a:buClr>
                      <a:schemeClr val="accent1"/>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35–44 :  33.00%</a:t>
                  </a:r>
                  <a:endParaRPr lang="en-US" sz="1000" b="1" dirty="0">
                    <a:latin typeface="Calibri" panose="020F0502020204030204" pitchFamily="34" charset="0"/>
                    <a:ea typeface="Arial" panose="020B0604020202020204" pitchFamily="34" charset="0"/>
                    <a:cs typeface="Calibri" panose="020F0502020204030204" pitchFamily="34" charset="0"/>
                  </a:endParaRPr>
                </a:p>
                <a:p>
                  <a:pPr marL="171450" indent="-171450" defTabSz="914400">
                    <a:buClr>
                      <a:schemeClr val="accent1"/>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45–54 :  16.01%</a:t>
                  </a:r>
                  <a:endParaRPr lang="en-US" sz="1000" b="1" dirty="0">
                    <a:latin typeface="Calibri" panose="020F0502020204030204" pitchFamily="34" charset="0"/>
                    <a:ea typeface="Arial" panose="020B0604020202020204" pitchFamily="34" charset="0"/>
                    <a:cs typeface="Calibri" panose="020F0502020204030204" pitchFamily="34" charset="0"/>
                  </a:endParaRPr>
                </a:p>
                <a:p>
                  <a:pPr marL="171450" indent="-171450" defTabSz="914400">
                    <a:buClr>
                      <a:schemeClr val="accent1"/>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55–64 :  5.60%</a:t>
                  </a:r>
                  <a:endParaRPr lang="en-US" sz="1000" b="1" dirty="0">
                    <a:latin typeface="Calibri" panose="020F0502020204030204" pitchFamily="34" charset="0"/>
                    <a:ea typeface="Arial" panose="020B0604020202020204" pitchFamily="34" charset="0"/>
                    <a:cs typeface="Calibri" panose="020F0502020204030204" pitchFamily="34" charset="0"/>
                  </a:endParaRPr>
                </a:p>
                <a:p>
                  <a:pPr marL="171450" lvl="0" indent="-171450" defTabSz="914400">
                    <a:buClr>
                      <a:schemeClr val="accent1"/>
                    </a:buClr>
                    <a:buFont typeface="Arial" panose="020B0604020202020204" pitchFamily="34" charset="0"/>
                    <a:buChar char="•"/>
                    <a:defRPr/>
                  </a:pPr>
                  <a:r>
                    <a:rPr lang="en-US" sz="1000" dirty="0">
                      <a:latin typeface="Calibri" panose="020F0502020204030204" pitchFamily="34" charset="0"/>
                      <a:ea typeface="Arial" panose="020B0604020202020204" pitchFamily="34" charset="0"/>
                      <a:cs typeface="Calibri" panose="020F0502020204030204" pitchFamily="34" charset="0"/>
                    </a:rPr>
                    <a:t>&gt;= 65 :  1.48%</a:t>
                  </a:r>
                  <a:endParaRPr lang="en-US" sz="1000" dirty="0"/>
                </a:p>
              </p:txBody>
            </p:sp>
          </p:grpSp>
          <p:sp>
            <p:nvSpPr>
              <p:cNvPr id="146" name="TextBox 145">
                <a:extLst>
                  <a:ext uri="{FF2B5EF4-FFF2-40B4-BE49-F238E27FC236}">
                    <a16:creationId xmlns:a16="http://schemas.microsoft.com/office/drawing/2014/main" id="{4E783527-E1C8-4BEA-90AB-D7C5DDBC6C9C}"/>
                  </a:ext>
                </a:extLst>
              </p:cNvPr>
              <p:cNvSpPr txBox="1"/>
              <p:nvPr/>
            </p:nvSpPr>
            <p:spPr>
              <a:xfrm>
                <a:off x="6430909" y="2543699"/>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01</a:t>
                </a:r>
              </a:p>
            </p:txBody>
          </p:sp>
          <p:sp>
            <p:nvSpPr>
              <p:cNvPr id="147" name="TextBox 146">
                <a:extLst>
                  <a:ext uri="{FF2B5EF4-FFF2-40B4-BE49-F238E27FC236}">
                    <a16:creationId xmlns:a16="http://schemas.microsoft.com/office/drawing/2014/main" id="{AC330F28-2A46-456B-B970-73D230C72640}"/>
                  </a:ext>
                </a:extLst>
              </p:cNvPr>
              <p:cNvSpPr txBox="1"/>
              <p:nvPr/>
            </p:nvSpPr>
            <p:spPr>
              <a:xfrm>
                <a:off x="7070196" y="3649214"/>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02</a:t>
                </a:r>
              </a:p>
            </p:txBody>
          </p:sp>
          <p:sp>
            <p:nvSpPr>
              <p:cNvPr id="148" name="TextBox 147">
                <a:extLst>
                  <a:ext uri="{FF2B5EF4-FFF2-40B4-BE49-F238E27FC236}">
                    <a16:creationId xmlns:a16="http://schemas.microsoft.com/office/drawing/2014/main" id="{6D890FE4-90C7-4054-98A6-39D599AA7B70}"/>
                  </a:ext>
                </a:extLst>
              </p:cNvPr>
              <p:cNvSpPr txBox="1"/>
              <p:nvPr/>
            </p:nvSpPr>
            <p:spPr>
              <a:xfrm>
                <a:off x="6406998" y="4797560"/>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03</a:t>
                </a:r>
              </a:p>
            </p:txBody>
          </p:sp>
          <p:sp>
            <p:nvSpPr>
              <p:cNvPr id="149" name="TextBox 148">
                <a:extLst>
                  <a:ext uri="{FF2B5EF4-FFF2-40B4-BE49-F238E27FC236}">
                    <a16:creationId xmlns:a16="http://schemas.microsoft.com/office/drawing/2014/main" id="{D91DE97F-1B8D-44FD-8D32-64E414EE4768}"/>
                  </a:ext>
                </a:extLst>
              </p:cNvPr>
              <p:cNvSpPr txBox="1"/>
              <p:nvPr/>
            </p:nvSpPr>
            <p:spPr>
              <a:xfrm>
                <a:off x="5102896" y="4777681"/>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04</a:t>
                </a:r>
              </a:p>
            </p:txBody>
          </p:sp>
          <p:sp>
            <p:nvSpPr>
              <p:cNvPr id="150" name="TextBox 149">
                <a:extLst>
                  <a:ext uri="{FF2B5EF4-FFF2-40B4-BE49-F238E27FC236}">
                    <a16:creationId xmlns:a16="http://schemas.microsoft.com/office/drawing/2014/main" id="{39859896-3A4D-41C1-938C-3D2D9CD97EDD}"/>
                  </a:ext>
                </a:extLst>
              </p:cNvPr>
              <p:cNvSpPr txBox="1"/>
              <p:nvPr/>
            </p:nvSpPr>
            <p:spPr>
              <a:xfrm>
                <a:off x="4451562" y="3650163"/>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05</a:t>
                </a:r>
              </a:p>
            </p:txBody>
          </p:sp>
          <p:sp>
            <p:nvSpPr>
              <p:cNvPr id="151" name="TextBox 150">
                <a:extLst>
                  <a:ext uri="{FF2B5EF4-FFF2-40B4-BE49-F238E27FC236}">
                    <a16:creationId xmlns:a16="http://schemas.microsoft.com/office/drawing/2014/main" id="{4BAE05B7-E72F-4D7B-9D9F-81CDB233090A}"/>
                  </a:ext>
                </a:extLst>
              </p:cNvPr>
              <p:cNvSpPr txBox="1"/>
              <p:nvPr/>
            </p:nvSpPr>
            <p:spPr>
              <a:xfrm>
                <a:off x="5133012" y="2541509"/>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06</a:t>
                </a:r>
              </a:p>
            </p:txBody>
          </p:sp>
          <p:sp>
            <p:nvSpPr>
              <p:cNvPr id="152" name="Oval 151">
                <a:extLst>
                  <a:ext uri="{FF2B5EF4-FFF2-40B4-BE49-F238E27FC236}">
                    <a16:creationId xmlns:a16="http://schemas.microsoft.com/office/drawing/2014/main" id="{E469F2CD-C51D-4A93-ACEB-434379F5B2F9}"/>
                  </a:ext>
                </a:extLst>
              </p:cNvPr>
              <p:cNvSpPr/>
              <p:nvPr/>
            </p:nvSpPr>
            <p:spPr>
              <a:xfrm>
                <a:off x="5464341" y="3380478"/>
                <a:ext cx="1263320" cy="126692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latin typeface="Cambria" panose="02040503050406030204" pitchFamily="18" charset="0"/>
                    <a:ea typeface="Cambria" panose="02040503050406030204" pitchFamily="18" charset="0"/>
                  </a:rPr>
                  <a:t>HWF STOCK</a:t>
                </a:r>
              </a:p>
            </p:txBody>
          </p:sp>
        </p:grpSp>
        <p:grpSp>
          <p:nvGrpSpPr>
            <p:cNvPr id="129" name="Group 128">
              <a:extLst>
                <a:ext uri="{FF2B5EF4-FFF2-40B4-BE49-F238E27FC236}">
                  <a16:creationId xmlns:a16="http://schemas.microsoft.com/office/drawing/2014/main" id="{13898044-D762-4D27-80A9-F1C24ED1F06F}"/>
                </a:ext>
              </a:extLst>
            </p:cNvPr>
            <p:cNvGrpSpPr/>
            <p:nvPr/>
          </p:nvGrpSpPr>
          <p:grpSpPr>
            <a:xfrm>
              <a:off x="2808101" y="2279273"/>
              <a:ext cx="8192208" cy="2951835"/>
              <a:chOff x="2808101" y="2279273"/>
              <a:chExt cx="8192208" cy="2951835"/>
            </a:xfrm>
          </p:grpSpPr>
          <p:pic>
            <p:nvPicPr>
              <p:cNvPr id="130" name="Picture 129">
                <a:extLst>
                  <a:ext uri="{FF2B5EF4-FFF2-40B4-BE49-F238E27FC236}">
                    <a16:creationId xmlns:a16="http://schemas.microsoft.com/office/drawing/2014/main" id="{F2B5E9C3-E568-4241-8B50-492DFD65ED5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08101" y="2308150"/>
                <a:ext cx="346109" cy="346109"/>
              </a:xfrm>
              <a:prstGeom prst="rect">
                <a:avLst/>
              </a:prstGeom>
            </p:spPr>
          </p:pic>
          <p:pic>
            <p:nvPicPr>
              <p:cNvPr id="131" name="Picture 130">
                <a:extLst>
                  <a:ext uri="{FF2B5EF4-FFF2-40B4-BE49-F238E27FC236}">
                    <a16:creationId xmlns:a16="http://schemas.microsoft.com/office/drawing/2014/main" id="{653CF913-B14E-4C17-AA46-0FE4E37FF72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37001" y="3949540"/>
                <a:ext cx="288307" cy="288307"/>
              </a:xfrm>
              <a:prstGeom prst="rect">
                <a:avLst/>
              </a:prstGeom>
            </p:spPr>
          </p:pic>
          <p:pic>
            <p:nvPicPr>
              <p:cNvPr id="133" name="Picture 132">
                <a:extLst>
                  <a:ext uri="{FF2B5EF4-FFF2-40B4-BE49-F238E27FC236}">
                    <a16:creationId xmlns:a16="http://schemas.microsoft.com/office/drawing/2014/main" id="{41E93077-E79E-467A-A3EC-5BA1A9C1358F}"/>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67374" y="2279273"/>
                <a:ext cx="325953" cy="325953"/>
              </a:xfrm>
              <a:prstGeom prst="rect">
                <a:avLst/>
              </a:prstGeom>
            </p:spPr>
          </p:pic>
          <p:pic>
            <p:nvPicPr>
              <p:cNvPr id="134" name="Picture 133">
                <a:extLst>
                  <a:ext uri="{FF2B5EF4-FFF2-40B4-BE49-F238E27FC236}">
                    <a16:creationId xmlns:a16="http://schemas.microsoft.com/office/drawing/2014/main" id="{38CE3E96-A9DF-4098-807D-DE85B9FD900E}"/>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4356" y="4079578"/>
                <a:ext cx="325953" cy="325953"/>
              </a:xfrm>
              <a:prstGeom prst="rect">
                <a:avLst/>
              </a:prstGeom>
            </p:spPr>
          </p:pic>
          <p:pic>
            <p:nvPicPr>
              <p:cNvPr id="135" name="Picture 134">
                <a:extLst>
                  <a:ext uri="{FF2B5EF4-FFF2-40B4-BE49-F238E27FC236}">
                    <a16:creationId xmlns:a16="http://schemas.microsoft.com/office/drawing/2014/main" id="{29786847-C7D8-4A65-9364-4AD66FEA5B7B}"/>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117053" y="4909234"/>
                <a:ext cx="321874" cy="321874"/>
              </a:xfrm>
              <a:prstGeom prst="rect">
                <a:avLst/>
              </a:prstGeom>
            </p:spPr>
          </p:pic>
        </p:grpSp>
      </p:grpSp>
      <p:pic>
        <p:nvPicPr>
          <p:cNvPr id="49" name="Picture 48">
            <a:extLst>
              <a:ext uri="{FF2B5EF4-FFF2-40B4-BE49-F238E27FC236}">
                <a16:creationId xmlns:a16="http://schemas.microsoft.com/office/drawing/2014/main" id="{9D16D966-E010-4634-9B96-0CFD7429B0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6808" y="4899864"/>
            <a:ext cx="314057" cy="314057"/>
          </a:xfrm>
          <a:prstGeom prst="rect">
            <a:avLst/>
          </a:prstGeom>
        </p:spPr>
      </p:pic>
    </p:spTree>
    <p:extLst>
      <p:ext uri="{BB962C8B-B14F-4D97-AF65-F5344CB8AC3E}">
        <p14:creationId xmlns:p14="http://schemas.microsoft.com/office/powerpoint/2010/main" val="408808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1 : Active Health Workforce Stock (4/6)</a:t>
            </a:r>
          </a:p>
        </p:txBody>
      </p:sp>
      <p:sp>
        <p:nvSpPr>
          <p:cNvPr id="8" name="Slide Number Placeholder 7"/>
          <p:cNvSpPr>
            <a:spLocks noGrp="1"/>
          </p:cNvSpPr>
          <p:nvPr>
            <p:ph type="sldNum" sz="quarter" idx="12"/>
          </p:nvPr>
        </p:nvSpPr>
        <p:spPr/>
        <p:txBody>
          <a:bodyPr/>
          <a:lstStyle/>
          <a:p>
            <a:fld id="{D13E4058-B1CE-4C7A-B3AC-961F4AEF7EDB}" type="slidenum">
              <a:rPr lang="en-US" smtClean="0"/>
              <a:pPr/>
              <a:t>11</a:t>
            </a:fld>
            <a:endParaRPr lang="en-US" dirty="0"/>
          </a:p>
        </p:txBody>
      </p:sp>
      <p:sp>
        <p:nvSpPr>
          <p:cNvPr id="11" name="TextBox 10">
            <a:extLst>
              <a:ext uri="{FF2B5EF4-FFF2-40B4-BE49-F238E27FC236}">
                <a16:creationId xmlns:a16="http://schemas.microsoft.com/office/drawing/2014/main" id="{BCC3459F-AACB-45A8-8E0C-E8AF59232A55}"/>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COVID-19 IMPACT ON HEALTH WORKERS - 1 (2020)</a:t>
            </a:r>
          </a:p>
        </p:txBody>
      </p:sp>
      <p:sp>
        <p:nvSpPr>
          <p:cNvPr id="93" name="TextBox 92">
            <a:extLst>
              <a:ext uri="{FF2B5EF4-FFF2-40B4-BE49-F238E27FC236}">
                <a16:creationId xmlns:a16="http://schemas.microsoft.com/office/drawing/2014/main" id="{BF86AC16-7DE4-4637-BF64-8E35CC06BD45}"/>
              </a:ext>
            </a:extLst>
          </p:cNvPr>
          <p:cNvSpPr txBox="1"/>
          <p:nvPr/>
        </p:nvSpPr>
        <p:spPr>
          <a:xfrm>
            <a:off x="542711" y="1971413"/>
            <a:ext cx="5356444" cy="73152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r>
              <a:rPr lang="en-US" sz="1600" b="1" dirty="0">
                <a:solidFill>
                  <a:schemeClr val="accent2">
                    <a:lumMod val="75000"/>
                  </a:schemeClr>
                </a:solidFill>
                <a:latin typeface="Calibri" panose="020F0502020204030204" pitchFamily="34" charset="0"/>
                <a:ea typeface="League Spartan" charset="0"/>
                <a:cs typeface="Calibri" panose="020F0502020204030204" pitchFamily="34" charset="0"/>
              </a:rPr>
              <a:t>Multiple holistic initiatives were undertaken by UAE Government to combat the COVID-19 Pandemic.</a:t>
            </a:r>
          </a:p>
        </p:txBody>
      </p:sp>
      <p:grpSp>
        <p:nvGrpSpPr>
          <p:cNvPr id="2" name="Group 1">
            <a:extLst>
              <a:ext uri="{FF2B5EF4-FFF2-40B4-BE49-F238E27FC236}">
                <a16:creationId xmlns:a16="http://schemas.microsoft.com/office/drawing/2014/main" id="{CFD4DC21-E6FD-4D1F-B940-89589049CBD6}"/>
              </a:ext>
            </a:extLst>
          </p:cNvPr>
          <p:cNvGrpSpPr/>
          <p:nvPr/>
        </p:nvGrpSpPr>
        <p:grpSpPr>
          <a:xfrm>
            <a:off x="6301272" y="1971413"/>
            <a:ext cx="4747728" cy="4007629"/>
            <a:chOff x="6275997" y="1768991"/>
            <a:chExt cx="5153377" cy="4557338"/>
          </a:xfrm>
        </p:grpSpPr>
        <p:sp>
          <p:nvSpPr>
            <p:cNvPr id="43" name="Freeform 29">
              <a:extLst>
                <a:ext uri="{FF2B5EF4-FFF2-40B4-BE49-F238E27FC236}">
                  <a16:creationId xmlns:a16="http://schemas.microsoft.com/office/drawing/2014/main" id="{8D71576A-1BA8-4726-BF2A-2A7B2500F5D9}"/>
                </a:ext>
              </a:extLst>
            </p:cNvPr>
            <p:cNvSpPr>
              <a:spLocks noChangeArrowheads="1"/>
            </p:cNvSpPr>
            <p:nvPr/>
          </p:nvSpPr>
          <p:spPr bwMode="auto">
            <a:xfrm>
              <a:off x="6807807" y="4519240"/>
              <a:ext cx="4621567" cy="1807089"/>
            </a:xfrm>
            <a:custGeom>
              <a:avLst/>
              <a:gdLst>
                <a:gd name="connsiteX0" fmla="*/ 9799391 w 10362673"/>
                <a:gd name="connsiteY0" fmla="*/ 2875025 h 4051932"/>
                <a:gd name="connsiteX1" fmla="*/ 9799391 w 10362673"/>
                <a:gd name="connsiteY1" fmla="*/ 3117899 h 4051932"/>
                <a:gd name="connsiteX2" fmla="*/ 9928400 w 10362673"/>
                <a:gd name="connsiteY2" fmla="*/ 3117899 h 4051932"/>
                <a:gd name="connsiteX3" fmla="*/ 9928400 w 10362673"/>
                <a:gd name="connsiteY3" fmla="*/ 2875025 h 4051932"/>
                <a:gd name="connsiteX4" fmla="*/ 143061 w 10362673"/>
                <a:gd name="connsiteY4" fmla="*/ 682632 h 4051932"/>
                <a:gd name="connsiteX5" fmla="*/ 214265 w 10362673"/>
                <a:gd name="connsiteY5" fmla="*/ 682632 h 4051932"/>
                <a:gd name="connsiteX6" fmla="*/ 1735029 w 10362673"/>
                <a:gd name="connsiteY6" fmla="*/ 682632 h 4051932"/>
                <a:gd name="connsiteX7" fmla="*/ 1805580 w 10362673"/>
                <a:gd name="connsiteY7" fmla="*/ 682632 h 4051932"/>
                <a:gd name="connsiteX8" fmla="*/ 1948642 w 10362673"/>
                <a:gd name="connsiteY8" fmla="*/ 826267 h 4051932"/>
                <a:gd name="connsiteX9" fmla="*/ 1805580 w 10362673"/>
                <a:gd name="connsiteY9" fmla="*/ 967943 h 4051932"/>
                <a:gd name="connsiteX10" fmla="*/ 1679503 w 10362673"/>
                <a:gd name="connsiteY10" fmla="*/ 967943 h 4051932"/>
                <a:gd name="connsiteX11" fmla="*/ 1069369 w 10362673"/>
                <a:gd name="connsiteY11" fmla="*/ 1437369 h 4051932"/>
                <a:gd name="connsiteX12" fmla="*/ 1069369 w 10362673"/>
                <a:gd name="connsiteY12" fmla="*/ 2705927 h 4051932"/>
                <a:gd name="connsiteX13" fmla="*/ 1249665 w 10362673"/>
                <a:gd name="connsiteY13" fmla="*/ 2886124 h 4051932"/>
                <a:gd name="connsiteX14" fmla="*/ 8716304 w 10362673"/>
                <a:gd name="connsiteY14" fmla="*/ 2886124 h 4051932"/>
                <a:gd name="connsiteX15" fmla="*/ 8834542 w 10362673"/>
                <a:gd name="connsiteY15" fmla="*/ 2831282 h 4051932"/>
                <a:gd name="connsiteX16" fmla="*/ 9074284 w 10362673"/>
                <a:gd name="connsiteY16" fmla="*/ 2546623 h 4051932"/>
                <a:gd name="connsiteX17" fmla="*/ 9193176 w 10362673"/>
                <a:gd name="connsiteY17" fmla="*/ 2491128 h 4051932"/>
                <a:gd name="connsiteX18" fmla="*/ 9727534 w 10362673"/>
                <a:gd name="connsiteY18" fmla="*/ 2491128 h 4051932"/>
                <a:gd name="connsiteX19" fmla="*/ 9799391 w 10362673"/>
                <a:gd name="connsiteY19" fmla="*/ 2563598 h 4051932"/>
                <a:gd name="connsiteX20" fmla="*/ 9799391 w 10362673"/>
                <a:gd name="connsiteY20" fmla="*/ 2713762 h 4051932"/>
                <a:gd name="connsiteX21" fmla="*/ 9928400 w 10362673"/>
                <a:gd name="connsiteY21" fmla="*/ 2713762 h 4051932"/>
                <a:gd name="connsiteX22" fmla="*/ 9928400 w 10362673"/>
                <a:gd name="connsiteY22" fmla="*/ 1922502 h 4051932"/>
                <a:gd name="connsiteX23" fmla="*/ 9965025 w 10362673"/>
                <a:gd name="connsiteY23" fmla="*/ 1886598 h 4051932"/>
                <a:gd name="connsiteX24" fmla="*/ 10326702 w 10362673"/>
                <a:gd name="connsiteY24" fmla="*/ 1886598 h 4051932"/>
                <a:gd name="connsiteX25" fmla="*/ 10362673 w 10362673"/>
                <a:gd name="connsiteY25" fmla="*/ 1922502 h 4051932"/>
                <a:gd name="connsiteX26" fmla="*/ 10362673 w 10362673"/>
                <a:gd name="connsiteY26" fmla="*/ 4016028 h 4051932"/>
                <a:gd name="connsiteX27" fmla="*/ 10326702 w 10362673"/>
                <a:gd name="connsiteY27" fmla="*/ 4051932 h 4051932"/>
                <a:gd name="connsiteX28" fmla="*/ 9965025 w 10362673"/>
                <a:gd name="connsiteY28" fmla="*/ 4051932 h 4051932"/>
                <a:gd name="connsiteX29" fmla="*/ 9928400 w 10362673"/>
                <a:gd name="connsiteY29" fmla="*/ 4016028 h 4051932"/>
                <a:gd name="connsiteX30" fmla="*/ 9928400 w 10362673"/>
                <a:gd name="connsiteY30" fmla="*/ 3279815 h 4051932"/>
                <a:gd name="connsiteX31" fmla="*/ 9799391 w 10362673"/>
                <a:gd name="connsiteY31" fmla="*/ 3279815 h 4051932"/>
                <a:gd name="connsiteX32" fmla="*/ 9799391 w 10362673"/>
                <a:gd name="connsiteY32" fmla="*/ 3429326 h 4051932"/>
                <a:gd name="connsiteX33" fmla="*/ 9727534 w 10362673"/>
                <a:gd name="connsiteY33" fmla="*/ 3501796 h 4051932"/>
                <a:gd name="connsiteX34" fmla="*/ 9193176 w 10362673"/>
                <a:gd name="connsiteY34" fmla="*/ 3501796 h 4051932"/>
                <a:gd name="connsiteX35" fmla="*/ 9074284 w 10362673"/>
                <a:gd name="connsiteY35" fmla="*/ 3445648 h 4051932"/>
                <a:gd name="connsiteX36" fmla="*/ 8834542 w 10362673"/>
                <a:gd name="connsiteY36" fmla="*/ 3158378 h 4051932"/>
                <a:gd name="connsiteX37" fmla="*/ 8716304 w 10362673"/>
                <a:gd name="connsiteY37" fmla="*/ 3102883 h 4051932"/>
                <a:gd name="connsiteX38" fmla="*/ 1249665 w 10362673"/>
                <a:gd name="connsiteY38" fmla="*/ 3102883 h 4051932"/>
                <a:gd name="connsiteX39" fmla="*/ 852490 w 10362673"/>
                <a:gd name="connsiteY39" fmla="*/ 2705927 h 4051932"/>
                <a:gd name="connsiteX40" fmla="*/ 852490 w 10362673"/>
                <a:gd name="connsiteY40" fmla="*/ 1433451 h 4051932"/>
                <a:gd name="connsiteX41" fmla="*/ 269138 w 10362673"/>
                <a:gd name="connsiteY41" fmla="*/ 967943 h 4051932"/>
                <a:gd name="connsiteX42" fmla="*/ 143061 w 10362673"/>
                <a:gd name="connsiteY42" fmla="*/ 967943 h 4051932"/>
                <a:gd name="connsiteX43" fmla="*/ 0 w 10362673"/>
                <a:gd name="connsiteY43" fmla="*/ 826267 h 4051932"/>
                <a:gd name="connsiteX44" fmla="*/ 143061 w 10362673"/>
                <a:gd name="connsiteY44" fmla="*/ 682632 h 4051932"/>
                <a:gd name="connsiteX45" fmla="*/ 143110 w 10362673"/>
                <a:gd name="connsiteY45" fmla="*/ 342756 h 4051932"/>
                <a:gd name="connsiteX46" fmla="*/ 1806199 w 10362673"/>
                <a:gd name="connsiteY46" fmla="*/ 342756 h 4051932"/>
                <a:gd name="connsiteX47" fmla="*/ 1949310 w 10362673"/>
                <a:gd name="connsiteY47" fmla="*/ 485983 h 4051932"/>
                <a:gd name="connsiteX48" fmla="*/ 1806199 w 10362673"/>
                <a:gd name="connsiteY48" fmla="*/ 627256 h 4051932"/>
                <a:gd name="connsiteX49" fmla="*/ 143110 w 10362673"/>
                <a:gd name="connsiteY49" fmla="*/ 627256 h 4051932"/>
                <a:gd name="connsiteX50" fmla="*/ 0 w 10362673"/>
                <a:gd name="connsiteY50" fmla="*/ 485983 h 4051932"/>
                <a:gd name="connsiteX51" fmla="*/ 143110 w 10362673"/>
                <a:gd name="connsiteY51" fmla="*/ 342756 h 4051932"/>
                <a:gd name="connsiteX52" fmla="*/ 143110 w 10362673"/>
                <a:gd name="connsiteY52" fmla="*/ 0 h 4051932"/>
                <a:gd name="connsiteX53" fmla="*/ 1806199 w 10362673"/>
                <a:gd name="connsiteY53" fmla="*/ 0 h 4051932"/>
                <a:gd name="connsiteX54" fmla="*/ 1949310 w 10362673"/>
                <a:gd name="connsiteY54" fmla="*/ 142575 h 4051932"/>
                <a:gd name="connsiteX55" fmla="*/ 1806199 w 10362673"/>
                <a:gd name="connsiteY55" fmla="*/ 284498 h 4051932"/>
                <a:gd name="connsiteX56" fmla="*/ 143110 w 10362673"/>
                <a:gd name="connsiteY56" fmla="*/ 284498 h 4051932"/>
                <a:gd name="connsiteX57" fmla="*/ 0 w 10362673"/>
                <a:gd name="connsiteY57" fmla="*/ 142575 h 4051932"/>
                <a:gd name="connsiteX58" fmla="*/ 143110 w 10362673"/>
                <a:gd name="connsiteY58" fmla="*/ 0 h 405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362673" h="4051932">
                  <a:moveTo>
                    <a:pt x="9799391" y="2875025"/>
                  </a:moveTo>
                  <a:lnTo>
                    <a:pt x="9799391" y="3117899"/>
                  </a:lnTo>
                  <a:lnTo>
                    <a:pt x="9928400" y="3117899"/>
                  </a:lnTo>
                  <a:lnTo>
                    <a:pt x="9928400" y="2875025"/>
                  </a:lnTo>
                  <a:close/>
                  <a:moveTo>
                    <a:pt x="143061" y="682632"/>
                  </a:moveTo>
                  <a:lnTo>
                    <a:pt x="214265" y="682632"/>
                  </a:lnTo>
                  <a:lnTo>
                    <a:pt x="1735029" y="682632"/>
                  </a:lnTo>
                  <a:lnTo>
                    <a:pt x="1805580" y="682632"/>
                  </a:lnTo>
                  <a:cubicBezTo>
                    <a:pt x="1884623" y="682632"/>
                    <a:pt x="1948642" y="747268"/>
                    <a:pt x="1948642" y="826267"/>
                  </a:cubicBezTo>
                  <a:cubicBezTo>
                    <a:pt x="1948642" y="904613"/>
                    <a:pt x="1884623" y="967943"/>
                    <a:pt x="1805580" y="967943"/>
                  </a:cubicBezTo>
                  <a:lnTo>
                    <a:pt x="1679503" y="967943"/>
                  </a:lnTo>
                  <a:cubicBezTo>
                    <a:pt x="1577596" y="1218652"/>
                    <a:pt x="1346346" y="1402766"/>
                    <a:pt x="1069369" y="1437369"/>
                  </a:cubicBezTo>
                  <a:lnTo>
                    <a:pt x="1069369" y="2705927"/>
                  </a:lnTo>
                  <a:cubicBezTo>
                    <a:pt x="1069369" y="2805166"/>
                    <a:pt x="1151024" y="2886124"/>
                    <a:pt x="1249665" y="2886124"/>
                  </a:cubicBezTo>
                  <a:lnTo>
                    <a:pt x="8716304" y="2886124"/>
                  </a:lnTo>
                  <a:cubicBezTo>
                    <a:pt x="8756152" y="2886124"/>
                    <a:pt x="8809065" y="2861315"/>
                    <a:pt x="8834542" y="2831282"/>
                  </a:cubicBezTo>
                  <a:lnTo>
                    <a:pt x="9074284" y="2546623"/>
                  </a:lnTo>
                  <a:cubicBezTo>
                    <a:pt x="9099761" y="2515285"/>
                    <a:pt x="9153327" y="2491128"/>
                    <a:pt x="9193176" y="2491128"/>
                  </a:cubicBezTo>
                  <a:lnTo>
                    <a:pt x="9727534" y="2491128"/>
                  </a:lnTo>
                  <a:cubicBezTo>
                    <a:pt x="9767382" y="2491128"/>
                    <a:pt x="9799391" y="2523772"/>
                    <a:pt x="9799391" y="2563598"/>
                  </a:cubicBezTo>
                  <a:lnTo>
                    <a:pt x="9799391" y="2713762"/>
                  </a:lnTo>
                  <a:lnTo>
                    <a:pt x="9928400" y="2713762"/>
                  </a:lnTo>
                  <a:lnTo>
                    <a:pt x="9928400" y="1922502"/>
                  </a:lnTo>
                  <a:cubicBezTo>
                    <a:pt x="9928400" y="1903571"/>
                    <a:pt x="9945405" y="1886598"/>
                    <a:pt x="9965025" y="1886598"/>
                  </a:cubicBezTo>
                  <a:lnTo>
                    <a:pt x="10326702" y="1886598"/>
                  </a:lnTo>
                  <a:cubicBezTo>
                    <a:pt x="10346322" y="1886598"/>
                    <a:pt x="10362673" y="1903571"/>
                    <a:pt x="10362673" y="1922502"/>
                  </a:cubicBezTo>
                  <a:lnTo>
                    <a:pt x="10362673" y="4016028"/>
                  </a:lnTo>
                  <a:cubicBezTo>
                    <a:pt x="10362673" y="4035612"/>
                    <a:pt x="10346322" y="4051932"/>
                    <a:pt x="10326702" y="4051932"/>
                  </a:cubicBezTo>
                  <a:lnTo>
                    <a:pt x="9965025" y="4051932"/>
                  </a:lnTo>
                  <a:cubicBezTo>
                    <a:pt x="9945405" y="4051932"/>
                    <a:pt x="9928400" y="4035612"/>
                    <a:pt x="9928400" y="4016028"/>
                  </a:cubicBezTo>
                  <a:lnTo>
                    <a:pt x="9928400" y="3279815"/>
                  </a:lnTo>
                  <a:lnTo>
                    <a:pt x="9799391" y="3279815"/>
                  </a:lnTo>
                  <a:lnTo>
                    <a:pt x="9799391" y="3429326"/>
                  </a:lnTo>
                  <a:cubicBezTo>
                    <a:pt x="9799391" y="3468499"/>
                    <a:pt x="9767382" y="3501796"/>
                    <a:pt x="9727534" y="3501796"/>
                  </a:cubicBezTo>
                  <a:lnTo>
                    <a:pt x="9193176" y="3501796"/>
                  </a:lnTo>
                  <a:cubicBezTo>
                    <a:pt x="9153327" y="3501796"/>
                    <a:pt x="9100414" y="3476987"/>
                    <a:pt x="9074284" y="3445648"/>
                  </a:cubicBezTo>
                  <a:lnTo>
                    <a:pt x="8834542" y="3158378"/>
                  </a:lnTo>
                  <a:cubicBezTo>
                    <a:pt x="8809065" y="3128345"/>
                    <a:pt x="8756152" y="3102883"/>
                    <a:pt x="8716304" y="3102883"/>
                  </a:cubicBezTo>
                  <a:lnTo>
                    <a:pt x="1249665" y="3102883"/>
                  </a:lnTo>
                  <a:cubicBezTo>
                    <a:pt x="1030827" y="3102883"/>
                    <a:pt x="852490" y="2924645"/>
                    <a:pt x="852490" y="2705927"/>
                  </a:cubicBezTo>
                  <a:lnTo>
                    <a:pt x="852490" y="1433451"/>
                  </a:lnTo>
                  <a:cubicBezTo>
                    <a:pt x="587271" y="1391014"/>
                    <a:pt x="367779" y="1210817"/>
                    <a:pt x="269138" y="967943"/>
                  </a:cubicBezTo>
                  <a:lnTo>
                    <a:pt x="143061" y="967943"/>
                  </a:lnTo>
                  <a:cubicBezTo>
                    <a:pt x="64671" y="967943"/>
                    <a:pt x="0" y="904613"/>
                    <a:pt x="0" y="826267"/>
                  </a:cubicBezTo>
                  <a:cubicBezTo>
                    <a:pt x="0" y="747268"/>
                    <a:pt x="64671" y="682632"/>
                    <a:pt x="143061" y="682632"/>
                  </a:cubicBezTo>
                  <a:close/>
                  <a:moveTo>
                    <a:pt x="143110" y="342756"/>
                  </a:moveTo>
                  <a:lnTo>
                    <a:pt x="1806199" y="342756"/>
                  </a:lnTo>
                  <a:cubicBezTo>
                    <a:pt x="1885269" y="342756"/>
                    <a:pt x="1949310" y="407208"/>
                    <a:pt x="1949310" y="485983"/>
                  </a:cubicBezTo>
                  <a:cubicBezTo>
                    <a:pt x="1949310" y="564106"/>
                    <a:pt x="1885269" y="627256"/>
                    <a:pt x="1806199" y="627256"/>
                  </a:cubicBezTo>
                  <a:lnTo>
                    <a:pt x="143110" y="627256"/>
                  </a:lnTo>
                  <a:cubicBezTo>
                    <a:pt x="64693" y="627256"/>
                    <a:pt x="0" y="564106"/>
                    <a:pt x="0" y="485983"/>
                  </a:cubicBezTo>
                  <a:cubicBezTo>
                    <a:pt x="0" y="407208"/>
                    <a:pt x="64693" y="342756"/>
                    <a:pt x="143110" y="342756"/>
                  </a:cubicBezTo>
                  <a:close/>
                  <a:moveTo>
                    <a:pt x="143110" y="0"/>
                  </a:moveTo>
                  <a:lnTo>
                    <a:pt x="1806199" y="0"/>
                  </a:lnTo>
                  <a:cubicBezTo>
                    <a:pt x="1885269" y="0"/>
                    <a:pt x="1949310" y="64451"/>
                    <a:pt x="1949310" y="142575"/>
                  </a:cubicBezTo>
                  <a:cubicBezTo>
                    <a:pt x="1949310" y="220698"/>
                    <a:pt x="1885269" y="284498"/>
                    <a:pt x="1806199" y="284498"/>
                  </a:cubicBezTo>
                  <a:lnTo>
                    <a:pt x="143110" y="284498"/>
                  </a:lnTo>
                  <a:cubicBezTo>
                    <a:pt x="64693" y="284498"/>
                    <a:pt x="0" y="220698"/>
                    <a:pt x="0" y="142575"/>
                  </a:cubicBezTo>
                  <a:cubicBezTo>
                    <a:pt x="0" y="64451"/>
                    <a:pt x="64693" y="0"/>
                    <a:pt x="143110" y="0"/>
                  </a:cubicBezTo>
                  <a:close/>
                </a:path>
              </a:pathLst>
            </a:custGeom>
            <a:solidFill>
              <a:schemeClr val="bg1">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45" name="Freeform 19">
              <a:extLst>
                <a:ext uri="{FF2B5EF4-FFF2-40B4-BE49-F238E27FC236}">
                  <a16:creationId xmlns:a16="http://schemas.microsoft.com/office/drawing/2014/main" id="{4F4D32AC-5287-46E9-8EB3-D4060EB52F86}"/>
                </a:ext>
              </a:extLst>
            </p:cNvPr>
            <p:cNvSpPr>
              <a:spLocks noChangeArrowheads="1"/>
            </p:cNvSpPr>
            <p:nvPr/>
          </p:nvSpPr>
          <p:spPr bwMode="auto">
            <a:xfrm>
              <a:off x="6275997" y="2038750"/>
              <a:ext cx="1931984" cy="2448377"/>
            </a:xfrm>
            <a:custGeom>
              <a:avLst/>
              <a:gdLst>
                <a:gd name="T0" fmla="*/ 1804 w 6634"/>
                <a:gd name="T1" fmla="*/ 7056 h 8404"/>
                <a:gd name="T2" fmla="*/ 1744 w 6634"/>
                <a:gd name="T3" fmla="*/ 6855 h 8404"/>
                <a:gd name="T4" fmla="*/ 1318 w 6634"/>
                <a:gd name="T5" fmla="*/ 5855 h 8404"/>
                <a:gd name="T6" fmla="*/ 687 w 6634"/>
                <a:gd name="T7" fmla="*/ 4680 h 8404"/>
                <a:gd name="T8" fmla="*/ 441 w 6634"/>
                <a:gd name="T9" fmla="*/ 3318 h 8404"/>
                <a:gd name="T10" fmla="*/ 1286 w 6634"/>
                <a:gd name="T11" fmla="*/ 1282 h 8404"/>
                <a:gd name="T12" fmla="*/ 3317 w 6634"/>
                <a:gd name="T13" fmla="*/ 443 h 8404"/>
                <a:gd name="T14" fmla="*/ 5348 w 6634"/>
                <a:gd name="T15" fmla="*/ 1282 h 8404"/>
                <a:gd name="T16" fmla="*/ 6191 w 6634"/>
                <a:gd name="T17" fmla="*/ 3318 h 8404"/>
                <a:gd name="T18" fmla="*/ 5946 w 6634"/>
                <a:gd name="T19" fmla="*/ 4680 h 8404"/>
                <a:gd name="T20" fmla="*/ 5316 w 6634"/>
                <a:gd name="T21" fmla="*/ 5855 h 8404"/>
                <a:gd name="T22" fmla="*/ 4889 w 6634"/>
                <a:gd name="T23" fmla="*/ 6855 h 8404"/>
                <a:gd name="T24" fmla="*/ 4829 w 6634"/>
                <a:gd name="T25" fmla="*/ 7056 h 8404"/>
                <a:gd name="T26" fmla="*/ 4764 w 6634"/>
                <a:gd name="T27" fmla="*/ 7288 h 8404"/>
                <a:gd name="T28" fmla="*/ 4437 w 6634"/>
                <a:gd name="T29" fmla="*/ 7816 h 8404"/>
                <a:gd name="T30" fmla="*/ 3317 w 6634"/>
                <a:gd name="T31" fmla="*/ 7961 h 8404"/>
                <a:gd name="T32" fmla="*/ 2198 w 6634"/>
                <a:gd name="T33" fmla="*/ 7816 h 8404"/>
                <a:gd name="T34" fmla="*/ 1870 w 6634"/>
                <a:gd name="T35" fmla="*/ 7288 h 8404"/>
                <a:gd name="T36" fmla="*/ 3317 w 6634"/>
                <a:gd name="T37" fmla="*/ 8403 h 8404"/>
                <a:gd name="T38" fmla="*/ 4644 w 6634"/>
                <a:gd name="T39" fmla="*/ 8207 h 8404"/>
                <a:gd name="T40" fmla="*/ 5191 w 6634"/>
                <a:gd name="T41" fmla="*/ 7399 h 8404"/>
                <a:gd name="T42" fmla="*/ 5249 w 6634"/>
                <a:gd name="T43" fmla="*/ 7193 h 8404"/>
                <a:gd name="T44" fmla="*/ 5315 w 6634"/>
                <a:gd name="T45" fmla="*/ 6976 h 8404"/>
                <a:gd name="T46" fmla="*/ 5682 w 6634"/>
                <a:gd name="T47" fmla="*/ 6105 h 8404"/>
                <a:gd name="T48" fmla="*/ 6361 w 6634"/>
                <a:gd name="T49" fmla="*/ 4835 h 8404"/>
                <a:gd name="T50" fmla="*/ 6633 w 6634"/>
                <a:gd name="T51" fmla="*/ 3318 h 8404"/>
                <a:gd name="T52" fmla="*/ 5660 w 6634"/>
                <a:gd name="T53" fmla="*/ 970 h 8404"/>
                <a:gd name="T54" fmla="*/ 3317 w 6634"/>
                <a:gd name="T55" fmla="*/ 0 h 8404"/>
                <a:gd name="T56" fmla="*/ 973 w 6634"/>
                <a:gd name="T57" fmla="*/ 970 h 8404"/>
                <a:gd name="T58" fmla="*/ 0 w 6634"/>
                <a:gd name="T59" fmla="*/ 3318 h 8404"/>
                <a:gd name="T60" fmla="*/ 273 w 6634"/>
                <a:gd name="T61" fmla="*/ 4835 h 8404"/>
                <a:gd name="T62" fmla="*/ 953 w 6634"/>
                <a:gd name="T63" fmla="*/ 6105 h 8404"/>
                <a:gd name="T64" fmla="*/ 1320 w 6634"/>
                <a:gd name="T65" fmla="*/ 6976 h 8404"/>
                <a:gd name="T66" fmla="*/ 1384 w 6634"/>
                <a:gd name="T67" fmla="*/ 7193 h 8404"/>
                <a:gd name="T68" fmla="*/ 1442 w 6634"/>
                <a:gd name="T69" fmla="*/ 7399 h 8404"/>
                <a:gd name="T70" fmla="*/ 1990 w 6634"/>
                <a:gd name="T71" fmla="*/ 8207 h 8404"/>
                <a:gd name="T72" fmla="*/ 3317 w 6634"/>
                <a:gd name="T73" fmla="*/ 8403 h 8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34" h="8404">
                  <a:moveTo>
                    <a:pt x="1804" y="7056"/>
                  </a:moveTo>
                  <a:lnTo>
                    <a:pt x="1804" y="7056"/>
                  </a:lnTo>
                  <a:cubicBezTo>
                    <a:pt x="1784" y="6995"/>
                    <a:pt x="1764" y="6927"/>
                    <a:pt x="1744" y="6855"/>
                  </a:cubicBezTo>
                  <a:lnTo>
                    <a:pt x="1744" y="6855"/>
                  </a:lnTo>
                  <a:cubicBezTo>
                    <a:pt x="1661" y="6567"/>
                    <a:pt x="1558" y="6208"/>
                    <a:pt x="1318" y="5855"/>
                  </a:cubicBezTo>
                  <a:lnTo>
                    <a:pt x="1318" y="5855"/>
                  </a:lnTo>
                  <a:cubicBezTo>
                    <a:pt x="1029" y="5430"/>
                    <a:pt x="827" y="5057"/>
                    <a:pt x="687" y="4680"/>
                  </a:cubicBezTo>
                  <a:lnTo>
                    <a:pt x="687" y="4680"/>
                  </a:lnTo>
                  <a:cubicBezTo>
                    <a:pt x="523" y="4239"/>
                    <a:pt x="441" y="3793"/>
                    <a:pt x="441" y="3318"/>
                  </a:cubicBezTo>
                  <a:lnTo>
                    <a:pt x="441" y="3318"/>
                  </a:lnTo>
                  <a:cubicBezTo>
                    <a:pt x="441" y="2549"/>
                    <a:pt x="741" y="1827"/>
                    <a:pt x="1286" y="1282"/>
                  </a:cubicBezTo>
                  <a:lnTo>
                    <a:pt x="1286" y="1282"/>
                  </a:lnTo>
                  <a:cubicBezTo>
                    <a:pt x="1829" y="741"/>
                    <a:pt x="2550" y="443"/>
                    <a:pt x="3317" y="443"/>
                  </a:cubicBezTo>
                  <a:lnTo>
                    <a:pt x="3317" y="443"/>
                  </a:lnTo>
                  <a:cubicBezTo>
                    <a:pt x="4083" y="443"/>
                    <a:pt x="4804" y="741"/>
                    <a:pt x="5348" y="1282"/>
                  </a:cubicBezTo>
                  <a:lnTo>
                    <a:pt x="5348" y="1282"/>
                  </a:lnTo>
                  <a:cubicBezTo>
                    <a:pt x="5892" y="1827"/>
                    <a:pt x="6191" y="2549"/>
                    <a:pt x="6191" y="3318"/>
                  </a:cubicBezTo>
                  <a:lnTo>
                    <a:pt x="6191" y="3318"/>
                  </a:lnTo>
                  <a:cubicBezTo>
                    <a:pt x="6191" y="3793"/>
                    <a:pt x="6112" y="4239"/>
                    <a:pt x="5946" y="4680"/>
                  </a:cubicBezTo>
                  <a:lnTo>
                    <a:pt x="5946" y="4680"/>
                  </a:lnTo>
                  <a:cubicBezTo>
                    <a:pt x="5806" y="5057"/>
                    <a:pt x="5606" y="5430"/>
                    <a:pt x="5316" y="5855"/>
                  </a:cubicBezTo>
                  <a:lnTo>
                    <a:pt x="5316" y="5855"/>
                  </a:lnTo>
                  <a:cubicBezTo>
                    <a:pt x="5075" y="6208"/>
                    <a:pt x="4972" y="6567"/>
                    <a:pt x="4889" y="6855"/>
                  </a:cubicBezTo>
                  <a:lnTo>
                    <a:pt x="4889" y="6855"/>
                  </a:lnTo>
                  <a:cubicBezTo>
                    <a:pt x="4869" y="6927"/>
                    <a:pt x="4849" y="6995"/>
                    <a:pt x="4829" y="7056"/>
                  </a:cubicBezTo>
                  <a:lnTo>
                    <a:pt x="4829" y="7056"/>
                  </a:lnTo>
                  <a:cubicBezTo>
                    <a:pt x="4802" y="7139"/>
                    <a:pt x="4782" y="7219"/>
                    <a:pt x="4764" y="7288"/>
                  </a:cubicBezTo>
                  <a:lnTo>
                    <a:pt x="4764" y="7288"/>
                  </a:lnTo>
                  <a:cubicBezTo>
                    <a:pt x="4706" y="7508"/>
                    <a:pt x="4657" y="7699"/>
                    <a:pt x="4437" y="7816"/>
                  </a:cubicBezTo>
                  <a:lnTo>
                    <a:pt x="4437" y="7816"/>
                  </a:lnTo>
                  <a:cubicBezTo>
                    <a:pt x="4242" y="7920"/>
                    <a:pt x="3928" y="7961"/>
                    <a:pt x="3317" y="7961"/>
                  </a:cubicBezTo>
                  <a:lnTo>
                    <a:pt x="3317" y="7961"/>
                  </a:lnTo>
                  <a:cubicBezTo>
                    <a:pt x="2705" y="7961"/>
                    <a:pt x="2391" y="7920"/>
                    <a:pt x="2198" y="7816"/>
                  </a:cubicBezTo>
                  <a:lnTo>
                    <a:pt x="2198" y="7816"/>
                  </a:lnTo>
                  <a:cubicBezTo>
                    <a:pt x="1977" y="7699"/>
                    <a:pt x="1927" y="7508"/>
                    <a:pt x="1870" y="7288"/>
                  </a:cubicBezTo>
                  <a:lnTo>
                    <a:pt x="1870" y="7288"/>
                  </a:lnTo>
                  <a:cubicBezTo>
                    <a:pt x="1851" y="7219"/>
                    <a:pt x="1831" y="7139"/>
                    <a:pt x="1804" y="7056"/>
                  </a:cubicBezTo>
                  <a:close/>
                  <a:moveTo>
                    <a:pt x="3317" y="8403"/>
                  </a:moveTo>
                  <a:lnTo>
                    <a:pt x="3317" y="8403"/>
                  </a:lnTo>
                  <a:cubicBezTo>
                    <a:pt x="4017" y="8403"/>
                    <a:pt x="4377" y="8349"/>
                    <a:pt x="4644" y="8207"/>
                  </a:cubicBezTo>
                  <a:lnTo>
                    <a:pt x="4644" y="8207"/>
                  </a:lnTo>
                  <a:cubicBezTo>
                    <a:pt x="5035" y="7997"/>
                    <a:pt x="5126" y="7651"/>
                    <a:pt x="5191" y="7399"/>
                  </a:cubicBezTo>
                  <a:lnTo>
                    <a:pt x="5191" y="7399"/>
                  </a:lnTo>
                  <a:cubicBezTo>
                    <a:pt x="5208" y="7333"/>
                    <a:pt x="5227" y="7264"/>
                    <a:pt x="5249" y="7193"/>
                  </a:cubicBezTo>
                  <a:lnTo>
                    <a:pt x="5249" y="7193"/>
                  </a:lnTo>
                  <a:cubicBezTo>
                    <a:pt x="5272" y="7125"/>
                    <a:pt x="5293" y="7052"/>
                    <a:pt x="5315" y="6976"/>
                  </a:cubicBezTo>
                  <a:lnTo>
                    <a:pt x="5315" y="6976"/>
                  </a:lnTo>
                  <a:cubicBezTo>
                    <a:pt x="5392" y="6706"/>
                    <a:pt x="5480" y="6398"/>
                    <a:pt x="5682" y="6105"/>
                  </a:cubicBezTo>
                  <a:lnTo>
                    <a:pt x="5682" y="6105"/>
                  </a:lnTo>
                  <a:cubicBezTo>
                    <a:pt x="5992" y="5650"/>
                    <a:pt x="6208" y="5246"/>
                    <a:pt x="6361" y="4835"/>
                  </a:cubicBezTo>
                  <a:lnTo>
                    <a:pt x="6361" y="4835"/>
                  </a:lnTo>
                  <a:cubicBezTo>
                    <a:pt x="6545" y="4343"/>
                    <a:pt x="6633" y="3847"/>
                    <a:pt x="6633" y="3318"/>
                  </a:cubicBezTo>
                  <a:lnTo>
                    <a:pt x="6633" y="3318"/>
                  </a:lnTo>
                  <a:cubicBezTo>
                    <a:pt x="6633" y="2431"/>
                    <a:pt x="6288" y="1597"/>
                    <a:pt x="5660" y="970"/>
                  </a:cubicBezTo>
                  <a:lnTo>
                    <a:pt x="5660" y="970"/>
                  </a:lnTo>
                  <a:cubicBezTo>
                    <a:pt x="5034" y="345"/>
                    <a:pt x="4201" y="0"/>
                    <a:pt x="3317" y="0"/>
                  </a:cubicBezTo>
                  <a:lnTo>
                    <a:pt x="3317" y="0"/>
                  </a:lnTo>
                  <a:cubicBezTo>
                    <a:pt x="2432" y="0"/>
                    <a:pt x="1600" y="345"/>
                    <a:pt x="973" y="970"/>
                  </a:cubicBezTo>
                  <a:lnTo>
                    <a:pt x="973" y="970"/>
                  </a:lnTo>
                  <a:cubicBezTo>
                    <a:pt x="345" y="1597"/>
                    <a:pt x="0" y="2431"/>
                    <a:pt x="0" y="3318"/>
                  </a:cubicBezTo>
                  <a:lnTo>
                    <a:pt x="0" y="3318"/>
                  </a:lnTo>
                  <a:cubicBezTo>
                    <a:pt x="0" y="3847"/>
                    <a:pt x="89" y="4343"/>
                    <a:pt x="273" y="4835"/>
                  </a:cubicBezTo>
                  <a:lnTo>
                    <a:pt x="273" y="4835"/>
                  </a:lnTo>
                  <a:cubicBezTo>
                    <a:pt x="425" y="5246"/>
                    <a:pt x="642" y="5650"/>
                    <a:pt x="953" y="6105"/>
                  </a:cubicBezTo>
                  <a:lnTo>
                    <a:pt x="953" y="6105"/>
                  </a:lnTo>
                  <a:cubicBezTo>
                    <a:pt x="1153" y="6398"/>
                    <a:pt x="1241" y="6706"/>
                    <a:pt x="1320" y="6976"/>
                  </a:cubicBezTo>
                  <a:lnTo>
                    <a:pt x="1320" y="6976"/>
                  </a:lnTo>
                  <a:cubicBezTo>
                    <a:pt x="1341" y="7053"/>
                    <a:pt x="1361" y="7125"/>
                    <a:pt x="1384" y="7193"/>
                  </a:cubicBezTo>
                  <a:lnTo>
                    <a:pt x="1384" y="7193"/>
                  </a:lnTo>
                  <a:cubicBezTo>
                    <a:pt x="1407" y="7264"/>
                    <a:pt x="1424" y="7333"/>
                    <a:pt x="1442" y="7399"/>
                  </a:cubicBezTo>
                  <a:lnTo>
                    <a:pt x="1442" y="7399"/>
                  </a:lnTo>
                  <a:cubicBezTo>
                    <a:pt x="1507" y="7651"/>
                    <a:pt x="1598" y="7997"/>
                    <a:pt x="1990" y="8207"/>
                  </a:cubicBezTo>
                  <a:lnTo>
                    <a:pt x="1990" y="8207"/>
                  </a:lnTo>
                  <a:cubicBezTo>
                    <a:pt x="2257" y="8349"/>
                    <a:pt x="2617" y="8403"/>
                    <a:pt x="3317" y="8403"/>
                  </a:cubicBezTo>
                  <a:close/>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6" name="Freeform 37">
              <a:extLst>
                <a:ext uri="{FF2B5EF4-FFF2-40B4-BE49-F238E27FC236}">
                  <a16:creationId xmlns:a16="http://schemas.microsoft.com/office/drawing/2014/main" id="{4BCB7BCF-12AA-4634-A2A0-07172BAF3402}"/>
                </a:ext>
              </a:extLst>
            </p:cNvPr>
            <p:cNvSpPr>
              <a:spLocks noChangeArrowheads="1"/>
            </p:cNvSpPr>
            <p:nvPr/>
          </p:nvSpPr>
          <p:spPr bwMode="auto">
            <a:xfrm>
              <a:off x="6404454" y="2164637"/>
              <a:ext cx="1674779" cy="1674780"/>
            </a:xfrm>
            <a:custGeom>
              <a:avLst/>
              <a:gdLst>
                <a:gd name="connsiteX0" fmla="*/ 1879397 w 3755261"/>
                <a:gd name="connsiteY0" fmla="*/ 1771386 h 3755261"/>
                <a:gd name="connsiteX1" fmla="*/ 1771385 w 3755261"/>
                <a:gd name="connsiteY1" fmla="*/ 1879071 h 3755261"/>
                <a:gd name="connsiteX2" fmla="*/ 1879397 w 3755261"/>
                <a:gd name="connsiteY2" fmla="*/ 1986756 h 3755261"/>
                <a:gd name="connsiteX3" fmla="*/ 1986755 w 3755261"/>
                <a:gd name="connsiteY3" fmla="*/ 1879071 h 3755261"/>
                <a:gd name="connsiteX4" fmla="*/ 1879397 w 3755261"/>
                <a:gd name="connsiteY4" fmla="*/ 1771386 h 3755261"/>
                <a:gd name="connsiteX5" fmla="*/ 1877956 w 3755261"/>
                <a:gd name="connsiteY5" fmla="*/ 1610090 h 3755261"/>
                <a:gd name="connsiteX6" fmla="*/ 2145172 w 3755261"/>
                <a:gd name="connsiteY6" fmla="*/ 1877958 h 3755261"/>
                <a:gd name="connsiteX7" fmla="*/ 1877956 w 3755261"/>
                <a:gd name="connsiteY7" fmla="*/ 2145174 h 3755261"/>
                <a:gd name="connsiteX8" fmla="*/ 1610088 w 3755261"/>
                <a:gd name="connsiteY8" fmla="*/ 1877958 h 3755261"/>
                <a:gd name="connsiteX9" fmla="*/ 1877956 w 3755261"/>
                <a:gd name="connsiteY9" fmla="*/ 1610090 h 3755261"/>
                <a:gd name="connsiteX10" fmla="*/ 1879398 w 3755261"/>
                <a:gd name="connsiteY10" fmla="*/ 1342220 h 3755261"/>
                <a:gd name="connsiteX11" fmla="*/ 1342222 w 3755261"/>
                <a:gd name="connsiteY11" fmla="*/ 1879071 h 3755261"/>
                <a:gd name="connsiteX12" fmla="*/ 1879398 w 3755261"/>
                <a:gd name="connsiteY12" fmla="*/ 2415921 h 3755261"/>
                <a:gd name="connsiteX13" fmla="*/ 2415921 w 3755261"/>
                <a:gd name="connsiteY13" fmla="*/ 1879071 h 3755261"/>
                <a:gd name="connsiteX14" fmla="*/ 1879398 w 3755261"/>
                <a:gd name="connsiteY14" fmla="*/ 1342220 h 3755261"/>
                <a:gd name="connsiteX15" fmla="*/ 1879072 w 3755261"/>
                <a:gd name="connsiteY15" fmla="*/ 1074353 h 3755261"/>
                <a:gd name="connsiteX16" fmla="*/ 2683790 w 3755261"/>
                <a:gd name="connsiteY16" fmla="*/ 1879071 h 3755261"/>
                <a:gd name="connsiteX17" fmla="*/ 1879072 w 3755261"/>
                <a:gd name="connsiteY17" fmla="*/ 2683789 h 3755261"/>
                <a:gd name="connsiteX18" fmla="*/ 1074353 w 3755261"/>
                <a:gd name="connsiteY18" fmla="*/ 1879071 h 3755261"/>
                <a:gd name="connsiteX19" fmla="*/ 1879072 w 3755261"/>
                <a:gd name="connsiteY19" fmla="*/ 1074353 h 3755261"/>
                <a:gd name="connsiteX20" fmla="*/ 1879398 w 3755261"/>
                <a:gd name="connsiteY20" fmla="*/ 806484 h 3755261"/>
                <a:gd name="connsiteX21" fmla="*/ 806486 w 3755261"/>
                <a:gd name="connsiteY21" fmla="*/ 1879071 h 3755261"/>
                <a:gd name="connsiteX22" fmla="*/ 1879398 w 3755261"/>
                <a:gd name="connsiteY22" fmla="*/ 2951657 h 3755261"/>
                <a:gd name="connsiteX23" fmla="*/ 2951657 w 3755261"/>
                <a:gd name="connsiteY23" fmla="*/ 1879071 h 3755261"/>
                <a:gd name="connsiteX24" fmla="*/ 1879398 w 3755261"/>
                <a:gd name="connsiteY24" fmla="*/ 806484 h 3755261"/>
                <a:gd name="connsiteX25" fmla="*/ 1880837 w 3755261"/>
                <a:gd name="connsiteY25" fmla="*/ 538616 h 3755261"/>
                <a:gd name="connsiteX26" fmla="*/ 3222405 w 3755261"/>
                <a:gd name="connsiteY26" fmla="*/ 1879070 h 3755261"/>
                <a:gd name="connsiteX27" fmla="*/ 1880837 w 3755261"/>
                <a:gd name="connsiteY27" fmla="*/ 3219524 h 3755261"/>
                <a:gd name="connsiteX28" fmla="*/ 538616 w 3755261"/>
                <a:gd name="connsiteY28" fmla="*/ 1879070 h 3755261"/>
                <a:gd name="connsiteX29" fmla="*/ 1880837 w 3755261"/>
                <a:gd name="connsiteY29" fmla="*/ 538616 h 3755261"/>
                <a:gd name="connsiteX30" fmla="*/ 1877957 w 3755261"/>
                <a:gd name="connsiteY30" fmla="*/ 267870 h 3755261"/>
                <a:gd name="connsiteX31" fmla="*/ 267868 w 3755261"/>
                <a:gd name="connsiteY31" fmla="*/ 1877633 h 3755261"/>
                <a:gd name="connsiteX32" fmla="*/ 1877957 w 3755261"/>
                <a:gd name="connsiteY32" fmla="*/ 3487395 h 3755261"/>
                <a:gd name="connsiteX33" fmla="*/ 3487393 w 3755261"/>
                <a:gd name="connsiteY33" fmla="*/ 1877633 h 3755261"/>
                <a:gd name="connsiteX34" fmla="*/ 1877957 w 3755261"/>
                <a:gd name="connsiteY34" fmla="*/ 267870 h 3755261"/>
                <a:gd name="connsiteX35" fmla="*/ 1878284 w 3755261"/>
                <a:gd name="connsiteY35" fmla="*/ 0 h 3755261"/>
                <a:gd name="connsiteX36" fmla="*/ 3755261 w 3755261"/>
                <a:gd name="connsiteY36" fmla="*/ 1877631 h 3755261"/>
                <a:gd name="connsiteX37" fmla="*/ 1878284 w 3755261"/>
                <a:gd name="connsiteY37" fmla="*/ 3755261 h 3755261"/>
                <a:gd name="connsiteX38" fmla="*/ 0 w 3755261"/>
                <a:gd name="connsiteY38" fmla="*/ 1877631 h 3755261"/>
                <a:gd name="connsiteX39" fmla="*/ 1878284 w 3755261"/>
                <a:gd name="connsiteY39" fmla="*/ 0 h 375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55261" h="3755261">
                  <a:moveTo>
                    <a:pt x="1879397" y="1771386"/>
                  </a:moveTo>
                  <a:cubicBezTo>
                    <a:pt x="1819172" y="1771386"/>
                    <a:pt x="1771385" y="1819681"/>
                    <a:pt x="1771385" y="1879071"/>
                  </a:cubicBezTo>
                  <a:cubicBezTo>
                    <a:pt x="1771385" y="1938461"/>
                    <a:pt x="1819172" y="1986756"/>
                    <a:pt x="1879397" y="1986756"/>
                  </a:cubicBezTo>
                  <a:cubicBezTo>
                    <a:pt x="1938967" y="1986756"/>
                    <a:pt x="1986755" y="1938461"/>
                    <a:pt x="1986755" y="1879071"/>
                  </a:cubicBezTo>
                  <a:cubicBezTo>
                    <a:pt x="1986755" y="1819681"/>
                    <a:pt x="1938967" y="1771386"/>
                    <a:pt x="1879397" y="1771386"/>
                  </a:cubicBezTo>
                  <a:close/>
                  <a:moveTo>
                    <a:pt x="1877956" y="1610090"/>
                  </a:moveTo>
                  <a:cubicBezTo>
                    <a:pt x="2025903" y="1610090"/>
                    <a:pt x="2145172" y="1730012"/>
                    <a:pt x="2145172" y="1877958"/>
                  </a:cubicBezTo>
                  <a:cubicBezTo>
                    <a:pt x="2145172" y="2025253"/>
                    <a:pt x="2025903" y="2145174"/>
                    <a:pt x="1877956" y="2145174"/>
                  </a:cubicBezTo>
                  <a:cubicBezTo>
                    <a:pt x="1730010" y="2145174"/>
                    <a:pt x="1610088" y="2025253"/>
                    <a:pt x="1610088" y="1877958"/>
                  </a:cubicBezTo>
                  <a:cubicBezTo>
                    <a:pt x="1610088" y="1730012"/>
                    <a:pt x="1730010" y="1610090"/>
                    <a:pt x="1877956" y="1610090"/>
                  </a:cubicBezTo>
                  <a:close/>
                  <a:moveTo>
                    <a:pt x="1879398" y="1342220"/>
                  </a:moveTo>
                  <a:cubicBezTo>
                    <a:pt x="1582710" y="1342220"/>
                    <a:pt x="1342222" y="1582562"/>
                    <a:pt x="1342222" y="1879071"/>
                  </a:cubicBezTo>
                  <a:cubicBezTo>
                    <a:pt x="1342222" y="2175579"/>
                    <a:pt x="1582710" y="2415921"/>
                    <a:pt x="1879398" y="2415921"/>
                  </a:cubicBezTo>
                  <a:cubicBezTo>
                    <a:pt x="2175433" y="2415921"/>
                    <a:pt x="2415921" y="2175579"/>
                    <a:pt x="2415921" y="1879071"/>
                  </a:cubicBezTo>
                  <a:cubicBezTo>
                    <a:pt x="2415921" y="1582562"/>
                    <a:pt x="2175433" y="1342220"/>
                    <a:pt x="1879398" y="1342220"/>
                  </a:cubicBezTo>
                  <a:close/>
                  <a:moveTo>
                    <a:pt x="1879072" y="1074353"/>
                  </a:moveTo>
                  <a:cubicBezTo>
                    <a:pt x="2323234" y="1074353"/>
                    <a:pt x="2683790" y="1435269"/>
                    <a:pt x="2683790" y="1879071"/>
                  </a:cubicBezTo>
                  <a:cubicBezTo>
                    <a:pt x="2683790" y="2322873"/>
                    <a:pt x="2323234" y="2683789"/>
                    <a:pt x="1879072" y="2683789"/>
                  </a:cubicBezTo>
                  <a:cubicBezTo>
                    <a:pt x="1434256" y="2683789"/>
                    <a:pt x="1074353" y="2322873"/>
                    <a:pt x="1074353" y="1879071"/>
                  </a:cubicBezTo>
                  <a:cubicBezTo>
                    <a:pt x="1074353" y="1435269"/>
                    <a:pt x="1434256" y="1074353"/>
                    <a:pt x="1879072" y="1074353"/>
                  </a:cubicBezTo>
                  <a:close/>
                  <a:moveTo>
                    <a:pt x="1879398" y="806484"/>
                  </a:moveTo>
                  <a:cubicBezTo>
                    <a:pt x="1286456" y="806484"/>
                    <a:pt x="806486" y="1286308"/>
                    <a:pt x="806486" y="1879071"/>
                  </a:cubicBezTo>
                  <a:cubicBezTo>
                    <a:pt x="806486" y="2471180"/>
                    <a:pt x="1286456" y="2951657"/>
                    <a:pt x="1879398" y="2951657"/>
                  </a:cubicBezTo>
                  <a:cubicBezTo>
                    <a:pt x="2471687" y="2951657"/>
                    <a:pt x="2951657" y="2471180"/>
                    <a:pt x="2951657" y="1879071"/>
                  </a:cubicBezTo>
                  <a:cubicBezTo>
                    <a:pt x="2951657" y="1286308"/>
                    <a:pt x="2471687" y="806484"/>
                    <a:pt x="1879398" y="806484"/>
                  </a:cubicBezTo>
                  <a:close/>
                  <a:moveTo>
                    <a:pt x="1880837" y="538616"/>
                  </a:moveTo>
                  <a:cubicBezTo>
                    <a:pt x="2621215" y="538616"/>
                    <a:pt x="3222405" y="1138654"/>
                    <a:pt x="3222405" y="1879070"/>
                  </a:cubicBezTo>
                  <a:cubicBezTo>
                    <a:pt x="3222405" y="2619487"/>
                    <a:pt x="2621215" y="3219524"/>
                    <a:pt x="1880837" y="3219524"/>
                  </a:cubicBezTo>
                  <a:cubicBezTo>
                    <a:pt x="1139806" y="3219524"/>
                    <a:pt x="538616" y="2619487"/>
                    <a:pt x="538616" y="1879070"/>
                  </a:cubicBezTo>
                  <a:cubicBezTo>
                    <a:pt x="538616" y="1138654"/>
                    <a:pt x="1139806" y="538616"/>
                    <a:pt x="1880837" y="538616"/>
                  </a:cubicBezTo>
                  <a:close/>
                  <a:moveTo>
                    <a:pt x="1877957" y="267870"/>
                  </a:moveTo>
                  <a:cubicBezTo>
                    <a:pt x="988979" y="267870"/>
                    <a:pt x="267868" y="987821"/>
                    <a:pt x="267868" y="1877633"/>
                  </a:cubicBezTo>
                  <a:cubicBezTo>
                    <a:pt x="267868" y="2766138"/>
                    <a:pt x="988979" y="3487395"/>
                    <a:pt x="1877957" y="3487395"/>
                  </a:cubicBezTo>
                  <a:cubicBezTo>
                    <a:pt x="2766935" y="3487395"/>
                    <a:pt x="3487393" y="2766138"/>
                    <a:pt x="3487393" y="1877633"/>
                  </a:cubicBezTo>
                  <a:cubicBezTo>
                    <a:pt x="3487393" y="987821"/>
                    <a:pt x="2766935" y="267870"/>
                    <a:pt x="1877957" y="267870"/>
                  </a:cubicBezTo>
                  <a:close/>
                  <a:moveTo>
                    <a:pt x="1878284" y="0"/>
                  </a:moveTo>
                  <a:cubicBezTo>
                    <a:pt x="2914736" y="0"/>
                    <a:pt x="3755261" y="840526"/>
                    <a:pt x="3755261" y="1877631"/>
                  </a:cubicBezTo>
                  <a:cubicBezTo>
                    <a:pt x="3755261" y="2914736"/>
                    <a:pt x="2914736" y="3755261"/>
                    <a:pt x="1878284" y="3755261"/>
                  </a:cubicBezTo>
                  <a:cubicBezTo>
                    <a:pt x="841179" y="3755261"/>
                    <a:pt x="0" y="2914736"/>
                    <a:pt x="0" y="1877631"/>
                  </a:cubicBezTo>
                  <a:cubicBezTo>
                    <a:pt x="0" y="840526"/>
                    <a:pt x="841179" y="0"/>
                    <a:pt x="1878284" y="0"/>
                  </a:cubicBezTo>
                  <a:close/>
                </a:path>
              </a:pathLst>
            </a:custGeom>
            <a:solidFill>
              <a:schemeClr val="accent5"/>
            </a:solidFill>
            <a:ln>
              <a:noFill/>
            </a:ln>
            <a:effectLst/>
          </p:spPr>
          <p:txBody>
            <a:bodyPr wrap="square" anchor="ctr">
              <a:noAutofit/>
            </a:bodyPr>
            <a:lstStyle/>
            <a:p>
              <a:endParaRPr lang="en-US" sz="3266" dirty="0">
                <a:latin typeface="Lato Light" panose="020F0502020204030203" pitchFamily="34" charset="0"/>
              </a:endParaRPr>
            </a:p>
          </p:txBody>
        </p:sp>
        <p:grpSp>
          <p:nvGrpSpPr>
            <p:cNvPr id="47" name="Group 46">
              <a:extLst>
                <a:ext uri="{FF2B5EF4-FFF2-40B4-BE49-F238E27FC236}">
                  <a16:creationId xmlns:a16="http://schemas.microsoft.com/office/drawing/2014/main" id="{75D5E56A-2677-4324-9E8C-7CB648F0E412}"/>
                </a:ext>
              </a:extLst>
            </p:cNvPr>
            <p:cNvGrpSpPr/>
            <p:nvPr/>
          </p:nvGrpSpPr>
          <p:grpSpPr>
            <a:xfrm>
              <a:off x="7244558" y="1768991"/>
              <a:ext cx="1227752" cy="1230612"/>
              <a:chOff x="13473453" y="2717327"/>
              <a:chExt cx="2752918" cy="2759330"/>
            </a:xfrm>
          </p:grpSpPr>
          <p:sp>
            <p:nvSpPr>
              <p:cNvPr id="100" name="Freeform 38">
                <a:extLst>
                  <a:ext uri="{FF2B5EF4-FFF2-40B4-BE49-F238E27FC236}">
                    <a16:creationId xmlns:a16="http://schemas.microsoft.com/office/drawing/2014/main" id="{DB2CCF47-FF0A-49E7-964E-F7A12B2FE6AE}"/>
                  </a:ext>
                </a:extLst>
              </p:cNvPr>
              <p:cNvSpPr>
                <a:spLocks noChangeArrowheads="1"/>
              </p:cNvSpPr>
              <p:nvPr/>
            </p:nvSpPr>
            <p:spPr bwMode="auto">
              <a:xfrm>
                <a:off x="15532869" y="2717327"/>
                <a:ext cx="693502" cy="699261"/>
              </a:xfrm>
              <a:custGeom>
                <a:avLst/>
                <a:gdLst>
                  <a:gd name="connsiteX0" fmla="*/ 693502 w 693502"/>
                  <a:gd name="connsiteY0" fmla="*/ 308193 h 699261"/>
                  <a:gd name="connsiteX1" fmla="*/ 309978 w 693502"/>
                  <a:gd name="connsiteY1" fmla="*/ 693385 h 699261"/>
                  <a:gd name="connsiteX2" fmla="*/ 43206 w 693502"/>
                  <a:gd name="connsiteY2" fmla="*/ 699261 h 699261"/>
                  <a:gd name="connsiteX3" fmla="*/ 425426 w 693502"/>
                  <a:gd name="connsiteY3" fmla="*/ 315375 h 699261"/>
                  <a:gd name="connsiteX4" fmla="*/ 385309 w 693502"/>
                  <a:gd name="connsiteY4" fmla="*/ 0 h 699261"/>
                  <a:gd name="connsiteX5" fmla="*/ 382701 w 693502"/>
                  <a:gd name="connsiteY5" fmla="*/ 271832 h 699261"/>
                  <a:gd name="connsiteX6" fmla="*/ 0 w 693502"/>
                  <a:gd name="connsiteY6" fmla="*/ 656056 h 699261"/>
                  <a:gd name="connsiteX7" fmla="*/ 1304 w 693502"/>
                  <a:gd name="connsiteY7" fmla="*/ 400560 h 699261"/>
                  <a:gd name="connsiteX8" fmla="*/ 0 w 693502"/>
                  <a:gd name="connsiteY8" fmla="*/ 386184 h 69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502" h="699261">
                    <a:moveTo>
                      <a:pt x="693502" y="308193"/>
                    </a:moveTo>
                    <a:lnTo>
                      <a:pt x="309978" y="693385"/>
                    </a:lnTo>
                    <a:cubicBezTo>
                      <a:pt x="219314" y="684898"/>
                      <a:pt x="130608" y="686857"/>
                      <a:pt x="43206" y="699261"/>
                    </a:cubicBezTo>
                    <a:lnTo>
                      <a:pt x="425426" y="315375"/>
                    </a:lnTo>
                    <a:close/>
                    <a:moveTo>
                      <a:pt x="385309" y="0"/>
                    </a:moveTo>
                    <a:lnTo>
                      <a:pt x="382701" y="271832"/>
                    </a:lnTo>
                    <a:lnTo>
                      <a:pt x="0" y="656056"/>
                    </a:lnTo>
                    <a:lnTo>
                      <a:pt x="1304" y="400560"/>
                    </a:lnTo>
                    <a:lnTo>
                      <a:pt x="0" y="386184"/>
                    </a:lnTo>
                    <a:close/>
                  </a:path>
                </a:pathLst>
              </a:custGeom>
              <a:solidFill>
                <a:schemeClr val="accent1"/>
              </a:solidFill>
              <a:ln>
                <a:noFill/>
              </a:ln>
              <a:effectLst/>
            </p:spPr>
            <p:txBody>
              <a:bodyPr wrap="square" anchor="ctr">
                <a:noAutofit/>
              </a:bodyPr>
              <a:lstStyle/>
              <a:p>
                <a:endParaRPr lang="en-US" sz="3266" dirty="0">
                  <a:latin typeface="Lato Light" panose="020F0502020204030203" pitchFamily="34" charset="0"/>
                </a:endParaRPr>
              </a:p>
            </p:txBody>
          </p:sp>
          <p:sp>
            <p:nvSpPr>
              <p:cNvPr id="101" name="Freeform 30">
                <a:extLst>
                  <a:ext uri="{FF2B5EF4-FFF2-40B4-BE49-F238E27FC236}">
                    <a16:creationId xmlns:a16="http://schemas.microsoft.com/office/drawing/2014/main" id="{9ABC8A4A-0776-4010-AD3F-402C22BA5390}"/>
                  </a:ext>
                </a:extLst>
              </p:cNvPr>
              <p:cNvSpPr>
                <a:spLocks noChangeArrowheads="1"/>
              </p:cNvSpPr>
              <p:nvPr/>
            </p:nvSpPr>
            <p:spPr bwMode="auto">
              <a:xfrm>
                <a:off x="13724039" y="2967914"/>
                <a:ext cx="2258156" cy="2258156"/>
              </a:xfrm>
              <a:custGeom>
                <a:avLst/>
                <a:gdLst>
                  <a:gd name="T0" fmla="*/ 29 w 3458"/>
                  <a:gd name="T1" fmla="*/ 3431 h 3459"/>
                  <a:gd name="T2" fmla="*/ 29 w 3458"/>
                  <a:gd name="T3" fmla="*/ 3431 h 3459"/>
                  <a:gd name="T4" fmla="*/ 29 w 3458"/>
                  <a:gd name="T5" fmla="*/ 3328 h 3459"/>
                  <a:gd name="T6" fmla="*/ 3327 w 3458"/>
                  <a:gd name="T7" fmla="*/ 29 h 3459"/>
                  <a:gd name="T8" fmla="*/ 3327 w 3458"/>
                  <a:gd name="T9" fmla="*/ 29 h 3459"/>
                  <a:gd name="T10" fmla="*/ 3430 w 3458"/>
                  <a:gd name="T11" fmla="*/ 29 h 3459"/>
                  <a:gd name="T12" fmla="*/ 3430 w 3458"/>
                  <a:gd name="T13" fmla="*/ 29 h 3459"/>
                  <a:gd name="T14" fmla="*/ 3430 w 3458"/>
                  <a:gd name="T15" fmla="*/ 132 h 3459"/>
                  <a:gd name="T16" fmla="*/ 131 w 3458"/>
                  <a:gd name="T17" fmla="*/ 3431 h 3459"/>
                  <a:gd name="T18" fmla="*/ 131 w 3458"/>
                  <a:gd name="T19" fmla="*/ 3431 h 3459"/>
                  <a:gd name="T20" fmla="*/ 29 w 3458"/>
                  <a:gd name="T21" fmla="*/ 3431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8" h="3459">
                    <a:moveTo>
                      <a:pt x="29" y="3431"/>
                    </a:moveTo>
                    <a:lnTo>
                      <a:pt x="29" y="3431"/>
                    </a:lnTo>
                    <a:cubicBezTo>
                      <a:pt x="0" y="3402"/>
                      <a:pt x="0" y="3356"/>
                      <a:pt x="29" y="3328"/>
                    </a:cubicBezTo>
                    <a:lnTo>
                      <a:pt x="3327" y="29"/>
                    </a:lnTo>
                    <a:lnTo>
                      <a:pt x="3327" y="29"/>
                    </a:lnTo>
                    <a:cubicBezTo>
                      <a:pt x="3355" y="0"/>
                      <a:pt x="3402" y="0"/>
                      <a:pt x="3430" y="29"/>
                    </a:cubicBezTo>
                    <a:lnTo>
                      <a:pt x="3430" y="29"/>
                    </a:lnTo>
                    <a:cubicBezTo>
                      <a:pt x="3457" y="58"/>
                      <a:pt x="3457" y="103"/>
                      <a:pt x="3430" y="132"/>
                    </a:cubicBezTo>
                    <a:lnTo>
                      <a:pt x="131" y="3431"/>
                    </a:lnTo>
                    <a:lnTo>
                      <a:pt x="131" y="3431"/>
                    </a:lnTo>
                    <a:cubicBezTo>
                      <a:pt x="103" y="3458"/>
                      <a:pt x="57" y="3458"/>
                      <a:pt x="29" y="3431"/>
                    </a:cubicBezTo>
                  </a:path>
                </a:pathLst>
              </a:custGeom>
              <a:solidFill>
                <a:schemeClr val="bg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2" name="Freeform 31">
                <a:extLst>
                  <a:ext uri="{FF2B5EF4-FFF2-40B4-BE49-F238E27FC236}">
                    <a16:creationId xmlns:a16="http://schemas.microsoft.com/office/drawing/2014/main" id="{D1B7D863-35D0-4973-BDED-159C8FA31A73}"/>
                  </a:ext>
                </a:extLst>
              </p:cNvPr>
              <p:cNvSpPr>
                <a:spLocks noChangeArrowheads="1"/>
              </p:cNvSpPr>
              <p:nvPr/>
            </p:nvSpPr>
            <p:spPr bwMode="auto">
              <a:xfrm>
                <a:off x="13473453" y="4857393"/>
                <a:ext cx="619264" cy="619264"/>
              </a:xfrm>
              <a:custGeom>
                <a:avLst/>
                <a:gdLst>
                  <a:gd name="T0" fmla="*/ 0 w 949"/>
                  <a:gd name="T1" fmla="*/ 948 h 949"/>
                  <a:gd name="T2" fmla="*/ 398 w 949"/>
                  <a:gd name="T3" fmla="*/ 0 h 949"/>
                  <a:gd name="T4" fmla="*/ 514 w 949"/>
                  <a:gd name="T5" fmla="*/ 434 h 949"/>
                  <a:gd name="T6" fmla="*/ 948 w 949"/>
                  <a:gd name="T7" fmla="*/ 550 h 949"/>
                  <a:gd name="T8" fmla="*/ 0 w 949"/>
                  <a:gd name="T9" fmla="*/ 948 h 949"/>
                </a:gdLst>
                <a:ahLst/>
                <a:cxnLst>
                  <a:cxn ang="0">
                    <a:pos x="T0" y="T1"/>
                  </a:cxn>
                  <a:cxn ang="0">
                    <a:pos x="T2" y="T3"/>
                  </a:cxn>
                  <a:cxn ang="0">
                    <a:pos x="T4" y="T5"/>
                  </a:cxn>
                  <a:cxn ang="0">
                    <a:pos x="T6" y="T7"/>
                  </a:cxn>
                  <a:cxn ang="0">
                    <a:pos x="T8" y="T9"/>
                  </a:cxn>
                </a:cxnLst>
                <a:rect l="0" t="0" r="r" b="b"/>
                <a:pathLst>
                  <a:path w="949" h="949">
                    <a:moveTo>
                      <a:pt x="0" y="948"/>
                    </a:moveTo>
                    <a:lnTo>
                      <a:pt x="398" y="0"/>
                    </a:lnTo>
                    <a:lnTo>
                      <a:pt x="514" y="434"/>
                    </a:lnTo>
                    <a:lnTo>
                      <a:pt x="948" y="550"/>
                    </a:lnTo>
                    <a:lnTo>
                      <a:pt x="0" y="948"/>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grpSp>
        <p:sp>
          <p:nvSpPr>
            <p:cNvPr id="48" name="Freeform 6">
              <a:extLst>
                <a:ext uri="{FF2B5EF4-FFF2-40B4-BE49-F238E27FC236}">
                  <a16:creationId xmlns:a16="http://schemas.microsoft.com/office/drawing/2014/main" id="{915AF8D9-5B85-4FDE-8E94-210972770E58}"/>
                </a:ext>
              </a:extLst>
            </p:cNvPr>
            <p:cNvSpPr>
              <a:spLocks noChangeArrowheads="1"/>
            </p:cNvSpPr>
            <p:nvPr/>
          </p:nvSpPr>
          <p:spPr bwMode="auto">
            <a:xfrm>
              <a:off x="9907320" y="4182623"/>
              <a:ext cx="344254" cy="344254"/>
            </a:xfrm>
            <a:custGeom>
              <a:avLst/>
              <a:gdLst>
                <a:gd name="T0" fmla="*/ 476 w 952"/>
                <a:gd name="T1" fmla="*/ 0 h 952"/>
                <a:gd name="T2" fmla="*/ 476 w 952"/>
                <a:gd name="T3" fmla="*/ 0 h 952"/>
                <a:gd name="T4" fmla="*/ 0 w 952"/>
                <a:gd name="T5" fmla="*/ 474 h 952"/>
                <a:gd name="T6" fmla="*/ 0 w 952"/>
                <a:gd name="T7" fmla="*/ 474 h 952"/>
                <a:gd name="T8" fmla="*/ 476 w 952"/>
                <a:gd name="T9" fmla="*/ 951 h 952"/>
                <a:gd name="T10" fmla="*/ 476 w 952"/>
                <a:gd name="T11" fmla="*/ 951 h 952"/>
                <a:gd name="T12" fmla="*/ 951 w 952"/>
                <a:gd name="T13" fmla="*/ 475 h 952"/>
                <a:gd name="T14" fmla="*/ 951 w 952"/>
                <a:gd name="T15" fmla="*/ 475 h 952"/>
                <a:gd name="T16" fmla="*/ 476 w 952"/>
                <a:gd name="T17"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952">
                  <a:moveTo>
                    <a:pt x="476" y="0"/>
                  </a:moveTo>
                  <a:lnTo>
                    <a:pt x="476" y="0"/>
                  </a:lnTo>
                  <a:cubicBezTo>
                    <a:pt x="214" y="0"/>
                    <a:pt x="0" y="212"/>
                    <a:pt x="0" y="474"/>
                  </a:cubicBezTo>
                  <a:lnTo>
                    <a:pt x="0" y="474"/>
                  </a:lnTo>
                  <a:cubicBezTo>
                    <a:pt x="0" y="737"/>
                    <a:pt x="214" y="950"/>
                    <a:pt x="476" y="951"/>
                  </a:cubicBezTo>
                  <a:lnTo>
                    <a:pt x="476" y="951"/>
                  </a:lnTo>
                  <a:cubicBezTo>
                    <a:pt x="739" y="951"/>
                    <a:pt x="951" y="738"/>
                    <a:pt x="951" y="475"/>
                  </a:cubicBezTo>
                  <a:lnTo>
                    <a:pt x="951" y="475"/>
                  </a:lnTo>
                  <a:cubicBezTo>
                    <a:pt x="951" y="213"/>
                    <a:pt x="739" y="0"/>
                    <a:pt x="476" y="0"/>
                  </a:cubicBez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49" name="Freeform 8">
              <a:extLst>
                <a:ext uri="{FF2B5EF4-FFF2-40B4-BE49-F238E27FC236}">
                  <a16:creationId xmlns:a16="http://schemas.microsoft.com/office/drawing/2014/main" id="{D8238DBF-3CE7-480E-B7E9-D7112059C367}"/>
                </a:ext>
              </a:extLst>
            </p:cNvPr>
            <p:cNvSpPr>
              <a:spLocks noChangeArrowheads="1"/>
            </p:cNvSpPr>
            <p:nvPr/>
          </p:nvSpPr>
          <p:spPr bwMode="auto">
            <a:xfrm>
              <a:off x="9880227" y="5062385"/>
              <a:ext cx="396849" cy="801668"/>
            </a:xfrm>
            <a:custGeom>
              <a:avLst/>
              <a:gdLst>
                <a:gd name="T0" fmla="*/ 1 w 1099"/>
                <a:gd name="T1" fmla="*/ 0 h 2217"/>
                <a:gd name="T2" fmla="*/ 1 w 1099"/>
                <a:gd name="T3" fmla="*/ 72 h 2217"/>
                <a:gd name="T4" fmla="*/ 1 w 1099"/>
                <a:gd name="T5" fmla="*/ 292 h 2217"/>
                <a:gd name="T6" fmla="*/ 0 w 1099"/>
                <a:gd name="T7" fmla="*/ 1995 h 2217"/>
                <a:gd name="T8" fmla="*/ 0 w 1099"/>
                <a:gd name="T9" fmla="*/ 1995 h 2217"/>
                <a:gd name="T10" fmla="*/ 220 w 1099"/>
                <a:gd name="T11" fmla="*/ 2215 h 2217"/>
                <a:gd name="T12" fmla="*/ 220 w 1099"/>
                <a:gd name="T13" fmla="*/ 2215 h 2217"/>
                <a:gd name="T14" fmla="*/ 439 w 1099"/>
                <a:gd name="T15" fmla="*/ 1996 h 2217"/>
                <a:gd name="T16" fmla="*/ 439 w 1099"/>
                <a:gd name="T17" fmla="*/ 293 h 2217"/>
                <a:gd name="T18" fmla="*/ 659 w 1099"/>
                <a:gd name="T19" fmla="*/ 293 h 2217"/>
                <a:gd name="T20" fmla="*/ 659 w 1099"/>
                <a:gd name="T21" fmla="*/ 1996 h 2217"/>
                <a:gd name="T22" fmla="*/ 659 w 1099"/>
                <a:gd name="T23" fmla="*/ 1996 h 2217"/>
                <a:gd name="T24" fmla="*/ 877 w 1099"/>
                <a:gd name="T25" fmla="*/ 2216 h 2217"/>
                <a:gd name="T26" fmla="*/ 877 w 1099"/>
                <a:gd name="T27" fmla="*/ 2216 h 2217"/>
                <a:gd name="T28" fmla="*/ 1097 w 1099"/>
                <a:gd name="T29" fmla="*/ 1996 h 2217"/>
                <a:gd name="T30" fmla="*/ 1098 w 1099"/>
                <a:gd name="T31" fmla="*/ 293 h 2217"/>
                <a:gd name="T32" fmla="*/ 1098 w 1099"/>
                <a:gd name="T33" fmla="*/ 0 h 2217"/>
                <a:gd name="T34" fmla="*/ 659 w 1099"/>
                <a:gd name="T35" fmla="*/ 0 h 2217"/>
                <a:gd name="T36" fmla="*/ 1 w 1099"/>
                <a:gd name="T37" fmla="*/ 0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9" h="2217">
                  <a:moveTo>
                    <a:pt x="1" y="0"/>
                  </a:moveTo>
                  <a:lnTo>
                    <a:pt x="1" y="72"/>
                  </a:lnTo>
                  <a:lnTo>
                    <a:pt x="1" y="292"/>
                  </a:lnTo>
                  <a:lnTo>
                    <a:pt x="0" y="1995"/>
                  </a:lnTo>
                  <a:lnTo>
                    <a:pt x="0" y="1995"/>
                  </a:lnTo>
                  <a:cubicBezTo>
                    <a:pt x="0" y="2117"/>
                    <a:pt x="98" y="2215"/>
                    <a:pt x="220" y="2215"/>
                  </a:cubicBezTo>
                  <a:lnTo>
                    <a:pt x="220" y="2215"/>
                  </a:lnTo>
                  <a:cubicBezTo>
                    <a:pt x="341" y="2216"/>
                    <a:pt x="439" y="2117"/>
                    <a:pt x="439" y="1996"/>
                  </a:cubicBezTo>
                  <a:lnTo>
                    <a:pt x="439" y="293"/>
                  </a:lnTo>
                  <a:lnTo>
                    <a:pt x="659" y="293"/>
                  </a:lnTo>
                  <a:lnTo>
                    <a:pt x="659" y="1996"/>
                  </a:lnTo>
                  <a:lnTo>
                    <a:pt x="659" y="1996"/>
                  </a:lnTo>
                  <a:cubicBezTo>
                    <a:pt x="659" y="2117"/>
                    <a:pt x="756" y="2216"/>
                    <a:pt x="877" y="2216"/>
                  </a:cubicBezTo>
                  <a:lnTo>
                    <a:pt x="877" y="2216"/>
                  </a:lnTo>
                  <a:cubicBezTo>
                    <a:pt x="998" y="2216"/>
                    <a:pt x="1097" y="2118"/>
                    <a:pt x="1097" y="1996"/>
                  </a:cubicBezTo>
                  <a:lnTo>
                    <a:pt x="1098" y="293"/>
                  </a:lnTo>
                  <a:lnTo>
                    <a:pt x="1098" y="0"/>
                  </a:lnTo>
                  <a:lnTo>
                    <a:pt x="659" y="0"/>
                  </a:lnTo>
                  <a:lnTo>
                    <a:pt x="1" y="0"/>
                  </a:lnTo>
                </a:path>
              </a:pathLst>
            </a:custGeom>
            <a:solidFill>
              <a:schemeClr val="accent6">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50" name="Freeform 30">
              <a:extLst>
                <a:ext uri="{FF2B5EF4-FFF2-40B4-BE49-F238E27FC236}">
                  <a16:creationId xmlns:a16="http://schemas.microsoft.com/office/drawing/2014/main" id="{E8364252-5D64-4039-B84C-A1D3E5E69232}"/>
                </a:ext>
              </a:extLst>
            </p:cNvPr>
            <p:cNvSpPr>
              <a:spLocks noChangeArrowheads="1"/>
            </p:cNvSpPr>
            <p:nvPr/>
          </p:nvSpPr>
          <p:spPr bwMode="auto">
            <a:xfrm>
              <a:off x="9568810" y="4064058"/>
              <a:ext cx="1022509" cy="1025060"/>
            </a:xfrm>
            <a:custGeom>
              <a:avLst/>
              <a:gdLst>
                <a:gd name="connsiteX0" fmla="*/ 122697 w 1847902"/>
                <a:gd name="connsiteY0" fmla="*/ 568 h 1852513"/>
                <a:gd name="connsiteX1" fmla="*/ 218415 w 1847902"/>
                <a:gd name="connsiteY1" fmla="*/ 78821 h 1852513"/>
                <a:gd name="connsiteX2" fmla="*/ 369820 w 1847902"/>
                <a:gd name="connsiteY2" fmla="*/ 572587 h 1852513"/>
                <a:gd name="connsiteX3" fmla="*/ 661105 w 1847902"/>
                <a:gd name="connsiteY3" fmla="*/ 896992 h 1852513"/>
                <a:gd name="connsiteX4" fmla="*/ 1188542 w 1847902"/>
                <a:gd name="connsiteY4" fmla="*/ 897474 h 1852513"/>
                <a:gd name="connsiteX5" fmla="*/ 1478082 w 1847902"/>
                <a:gd name="connsiteY5" fmla="*/ 576120 h 1852513"/>
                <a:gd name="connsiteX6" fmla="*/ 1630140 w 1847902"/>
                <a:gd name="connsiteY6" fmla="*/ 82353 h 1852513"/>
                <a:gd name="connsiteX7" fmla="*/ 1725400 w 1847902"/>
                <a:gd name="connsiteY7" fmla="*/ 3458 h 1852513"/>
                <a:gd name="connsiteX8" fmla="*/ 1769145 w 1847902"/>
                <a:gd name="connsiteY8" fmla="*/ 7897 h 1852513"/>
                <a:gd name="connsiteX9" fmla="*/ 1842889 w 1847902"/>
                <a:gd name="connsiteY9" fmla="*/ 147666 h 1852513"/>
                <a:gd name="connsiteX10" fmla="*/ 1684306 w 1847902"/>
                <a:gd name="connsiteY10" fmla="*/ 665598 h 1852513"/>
                <a:gd name="connsiteX11" fmla="*/ 1659507 w 1847902"/>
                <a:gd name="connsiteY11" fmla="*/ 706746 h 1852513"/>
                <a:gd name="connsiteX12" fmla="*/ 1301879 w 1847902"/>
                <a:gd name="connsiteY12" fmla="*/ 1104502 h 1852513"/>
                <a:gd name="connsiteX13" fmla="*/ 1281570 w 1847902"/>
                <a:gd name="connsiteY13" fmla="*/ 1119145 h 1852513"/>
                <a:gd name="connsiteX14" fmla="*/ 1281570 w 1847902"/>
                <a:gd name="connsiteY14" fmla="*/ 1852513 h 1852513"/>
                <a:gd name="connsiteX15" fmla="*/ 565679 w 1847902"/>
                <a:gd name="connsiteY15" fmla="*/ 1851860 h 1852513"/>
                <a:gd name="connsiteX16" fmla="*/ 566238 w 1847902"/>
                <a:gd name="connsiteY16" fmla="*/ 1117210 h 1852513"/>
                <a:gd name="connsiteX17" fmla="*/ 544719 w 1847902"/>
                <a:gd name="connsiteY17" fmla="*/ 1102276 h 1852513"/>
                <a:gd name="connsiteX18" fmla="*/ 187743 w 1847902"/>
                <a:gd name="connsiteY18" fmla="*/ 703867 h 1852513"/>
                <a:gd name="connsiteX19" fmla="*/ 163596 w 1847902"/>
                <a:gd name="connsiteY19" fmla="*/ 661413 h 1852513"/>
                <a:gd name="connsiteX20" fmla="*/ 5013 w 1847902"/>
                <a:gd name="connsiteY20" fmla="*/ 144134 h 1852513"/>
                <a:gd name="connsiteX21" fmla="*/ 78758 w 1847902"/>
                <a:gd name="connsiteY21" fmla="*/ 5018 h 1852513"/>
                <a:gd name="connsiteX22" fmla="*/ 122697 w 1847902"/>
                <a:gd name="connsiteY22" fmla="*/ 568 h 185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47902" h="1852513">
                  <a:moveTo>
                    <a:pt x="122697" y="568"/>
                  </a:moveTo>
                  <a:cubicBezTo>
                    <a:pt x="165799" y="4977"/>
                    <a:pt x="204221" y="34735"/>
                    <a:pt x="218415" y="78821"/>
                  </a:cubicBezTo>
                  <a:lnTo>
                    <a:pt x="369820" y="572587"/>
                  </a:lnTo>
                  <a:lnTo>
                    <a:pt x="661105" y="896992"/>
                  </a:lnTo>
                  <a:lnTo>
                    <a:pt x="1188542" y="897474"/>
                  </a:lnTo>
                  <a:lnTo>
                    <a:pt x="1478082" y="576120"/>
                  </a:lnTo>
                  <a:lnTo>
                    <a:pt x="1630140" y="82353"/>
                  </a:lnTo>
                  <a:cubicBezTo>
                    <a:pt x="1643355" y="37778"/>
                    <a:pt x="1682267" y="7897"/>
                    <a:pt x="1725400" y="3458"/>
                  </a:cubicBezTo>
                  <a:cubicBezTo>
                    <a:pt x="1739778" y="1978"/>
                    <a:pt x="1754624" y="3325"/>
                    <a:pt x="1769145" y="7897"/>
                  </a:cubicBezTo>
                  <a:cubicBezTo>
                    <a:pt x="1827879" y="26837"/>
                    <a:pt x="1861162" y="88885"/>
                    <a:pt x="1842889" y="147666"/>
                  </a:cubicBezTo>
                  <a:lnTo>
                    <a:pt x="1684306" y="665598"/>
                  </a:lnTo>
                  <a:cubicBezTo>
                    <a:pt x="1679085" y="679967"/>
                    <a:pt x="1670601" y="694989"/>
                    <a:pt x="1659507" y="706746"/>
                  </a:cubicBezTo>
                  <a:lnTo>
                    <a:pt x="1301879" y="1104502"/>
                  </a:lnTo>
                  <a:lnTo>
                    <a:pt x="1281570" y="1119145"/>
                  </a:lnTo>
                  <a:lnTo>
                    <a:pt x="1281570" y="1852513"/>
                  </a:lnTo>
                  <a:lnTo>
                    <a:pt x="565679" y="1851860"/>
                  </a:lnTo>
                  <a:lnTo>
                    <a:pt x="566238" y="1117210"/>
                  </a:lnTo>
                  <a:lnTo>
                    <a:pt x="544719" y="1102276"/>
                  </a:lnTo>
                  <a:lnTo>
                    <a:pt x="187743" y="703867"/>
                  </a:lnTo>
                  <a:cubicBezTo>
                    <a:pt x="176648" y="692110"/>
                    <a:pt x="168817" y="677088"/>
                    <a:pt x="163596" y="661413"/>
                  </a:cubicBezTo>
                  <a:lnTo>
                    <a:pt x="5013" y="144134"/>
                  </a:lnTo>
                  <a:cubicBezTo>
                    <a:pt x="-13260" y="86006"/>
                    <a:pt x="20023" y="22652"/>
                    <a:pt x="78758" y="5018"/>
                  </a:cubicBezTo>
                  <a:cubicBezTo>
                    <a:pt x="93442" y="446"/>
                    <a:pt x="108329" y="-901"/>
                    <a:pt x="122697" y="568"/>
                  </a:cubicBezTo>
                  <a:close/>
                </a:path>
              </a:pathLst>
            </a:custGeom>
            <a:solidFill>
              <a:schemeClr val="bg1">
                <a:lumMod val="8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51" name="Freeform 12">
              <a:extLst>
                <a:ext uri="{FF2B5EF4-FFF2-40B4-BE49-F238E27FC236}">
                  <a16:creationId xmlns:a16="http://schemas.microsoft.com/office/drawing/2014/main" id="{0684ADEA-5F31-47F7-BF5B-E0A546E847D1}"/>
                </a:ext>
              </a:extLst>
            </p:cNvPr>
            <p:cNvSpPr>
              <a:spLocks noChangeArrowheads="1"/>
            </p:cNvSpPr>
            <p:nvPr/>
          </p:nvSpPr>
          <p:spPr bwMode="auto">
            <a:xfrm>
              <a:off x="10034822" y="4558753"/>
              <a:ext cx="90846" cy="454226"/>
            </a:xfrm>
            <a:custGeom>
              <a:avLst/>
              <a:gdLst>
                <a:gd name="T0" fmla="*/ 175 w 250"/>
                <a:gd name="T1" fmla="*/ 201 h 1256"/>
                <a:gd name="T2" fmla="*/ 230 w 250"/>
                <a:gd name="T3" fmla="*/ 146 h 1256"/>
                <a:gd name="T4" fmla="*/ 230 w 250"/>
                <a:gd name="T5" fmla="*/ 146 h 1256"/>
                <a:gd name="T6" fmla="*/ 230 w 250"/>
                <a:gd name="T7" fmla="*/ 92 h 1256"/>
                <a:gd name="T8" fmla="*/ 150 w 250"/>
                <a:gd name="T9" fmla="*/ 13 h 1256"/>
                <a:gd name="T10" fmla="*/ 150 w 250"/>
                <a:gd name="T11" fmla="*/ 13 h 1256"/>
                <a:gd name="T12" fmla="*/ 98 w 250"/>
                <a:gd name="T13" fmla="*/ 13 h 1256"/>
                <a:gd name="T14" fmla="*/ 19 w 250"/>
                <a:gd name="T15" fmla="*/ 92 h 1256"/>
                <a:gd name="T16" fmla="*/ 19 w 250"/>
                <a:gd name="T17" fmla="*/ 92 h 1256"/>
                <a:gd name="T18" fmla="*/ 19 w 250"/>
                <a:gd name="T19" fmla="*/ 146 h 1256"/>
                <a:gd name="T20" fmla="*/ 74 w 250"/>
                <a:gd name="T21" fmla="*/ 201 h 1256"/>
                <a:gd name="T22" fmla="*/ 0 w 250"/>
                <a:gd name="T23" fmla="*/ 1100 h 1256"/>
                <a:gd name="T24" fmla="*/ 123 w 250"/>
                <a:gd name="T25" fmla="*/ 1255 h 1256"/>
                <a:gd name="T26" fmla="*/ 249 w 250"/>
                <a:gd name="T27" fmla="*/ 1100 h 1256"/>
                <a:gd name="T28" fmla="*/ 175 w 250"/>
                <a:gd name="T29" fmla="*/ 201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1256">
                  <a:moveTo>
                    <a:pt x="175" y="201"/>
                  </a:moveTo>
                  <a:lnTo>
                    <a:pt x="230" y="146"/>
                  </a:lnTo>
                  <a:lnTo>
                    <a:pt x="230" y="146"/>
                  </a:lnTo>
                  <a:cubicBezTo>
                    <a:pt x="244" y="131"/>
                    <a:pt x="244" y="107"/>
                    <a:pt x="230" y="92"/>
                  </a:cubicBezTo>
                  <a:lnTo>
                    <a:pt x="150" y="13"/>
                  </a:lnTo>
                  <a:lnTo>
                    <a:pt x="150" y="13"/>
                  </a:lnTo>
                  <a:cubicBezTo>
                    <a:pt x="137" y="0"/>
                    <a:pt x="113" y="0"/>
                    <a:pt x="98" y="13"/>
                  </a:cubicBezTo>
                  <a:lnTo>
                    <a:pt x="19" y="92"/>
                  </a:lnTo>
                  <a:lnTo>
                    <a:pt x="19" y="92"/>
                  </a:lnTo>
                  <a:cubicBezTo>
                    <a:pt x="4" y="107"/>
                    <a:pt x="4" y="131"/>
                    <a:pt x="19" y="146"/>
                  </a:cubicBezTo>
                  <a:lnTo>
                    <a:pt x="74" y="201"/>
                  </a:lnTo>
                  <a:lnTo>
                    <a:pt x="0" y="1100"/>
                  </a:lnTo>
                  <a:lnTo>
                    <a:pt x="123" y="1255"/>
                  </a:lnTo>
                  <a:lnTo>
                    <a:pt x="249" y="1100"/>
                  </a:lnTo>
                  <a:lnTo>
                    <a:pt x="175" y="201"/>
                  </a:lnTo>
                </a:path>
              </a:pathLst>
            </a:custGeom>
            <a:solidFill>
              <a:schemeClr val="accent5">
                <a:lumMod val="60000"/>
                <a:lumOff val="40000"/>
              </a:schemeClr>
            </a:solidFill>
            <a:ln>
              <a:noFill/>
            </a:ln>
            <a:effectLst/>
            <a:extLst/>
          </p:spPr>
          <p:txBody>
            <a:bodyPr wrap="none" anchor="ctr"/>
            <a:lstStyle/>
            <a:p>
              <a:endParaRPr lang="en-US" sz="3266" dirty="0">
                <a:latin typeface="Lato Light" panose="020F0502020204030203" pitchFamily="34" charset="0"/>
              </a:endParaRPr>
            </a:p>
          </p:txBody>
        </p:sp>
        <p:sp>
          <p:nvSpPr>
            <p:cNvPr id="52" name="Freeform 13">
              <a:extLst>
                <a:ext uri="{FF2B5EF4-FFF2-40B4-BE49-F238E27FC236}">
                  <a16:creationId xmlns:a16="http://schemas.microsoft.com/office/drawing/2014/main" id="{2CFC4EBF-287A-4272-BE92-27D740062A13}"/>
                </a:ext>
              </a:extLst>
            </p:cNvPr>
            <p:cNvSpPr>
              <a:spLocks noChangeArrowheads="1"/>
            </p:cNvSpPr>
            <p:nvPr/>
          </p:nvSpPr>
          <p:spPr bwMode="auto">
            <a:xfrm>
              <a:off x="10159136" y="3401675"/>
              <a:ext cx="1160266" cy="680541"/>
            </a:xfrm>
            <a:custGeom>
              <a:avLst/>
              <a:gdLst>
                <a:gd name="T0" fmla="*/ 3171 w 3210"/>
                <a:gd name="T1" fmla="*/ 1882 h 1883"/>
                <a:gd name="T2" fmla="*/ 3171 w 3210"/>
                <a:gd name="T3" fmla="*/ 1882 h 1883"/>
                <a:gd name="T4" fmla="*/ 3154 w 3210"/>
                <a:gd name="T5" fmla="*/ 1877 h 1883"/>
                <a:gd name="T6" fmla="*/ 21 w 3210"/>
                <a:gd name="T7" fmla="*/ 67 h 1883"/>
                <a:gd name="T8" fmla="*/ 21 w 3210"/>
                <a:gd name="T9" fmla="*/ 67 h 1883"/>
                <a:gd name="T10" fmla="*/ 9 w 3210"/>
                <a:gd name="T11" fmla="*/ 22 h 1883"/>
                <a:gd name="T12" fmla="*/ 9 w 3210"/>
                <a:gd name="T13" fmla="*/ 22 h 1883"/>
                <a:gd name="T14" fmla="*/ 54 w 3210"/>
                <a:gd name="T15" fmla="*/ 10 h 1883"/>
                <a:gd name="T16" fmla="*/ 3187 w 3210"/>
                <a:gd name="T17" fmla="*/ 1819 h 1883"/>
                <a:gd name="T18" fmla="*/ 3187 w 3210"/>
                <a:gd name="T19" fmla="*/ 1819 h 1883"/>
                <a:gd name="T20" fmla="*/ 3201 w 3210"/>
                <a:gd name="T21" fmla="*/ 1865 h 1883"/>
                <a:gd name="T22" fmla="*/ 3201 w 3210"/>
                <a:gd name="T23" fmla="*/ 1865 h 1883"/>
                <a:gd name="T24" fmla="*/ 3171 w 3210"/>
                <a:gd name="T25" fmla="*/ 1882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0" h="1883">
                  <a:moveTo>
                    <a:pt x="3171" y="1882"/>
                  </a:moveTo>
                  <a:lnTo>
                    <a:pt x="3171" y="1882"/>
                  </a:lnTo>
                  <a:cubicBezTo>
                    <a:pt x="3166" y="1882"/>
                    <a:pt x="3160" y="1879"/>
                    <a:pt x="3154" y="1877"/>
                  </a:cubicBezTo>
                  <a:lnTo>
                    <a:pt x="21" y="67"/>
                  </a:lnTo>
                  <a:lnTo>
                    <a:pt x="21" y="67"/>
                  </a:lnTo>
                  <a:cubicBezTo>
                    <a:pt x="4" y="58"/>
                    <a:pt x="0" y="38"/>
                    <a:pt x="9" y="22"/>
                  </a:cubicBezTo>
                  <a:lnTo>
                    <a:pt x="9" y="22"/>
                  </a:lnTo>
                  <a:cubicBezTo>
                    <a:pt x="18" y="6"/>
                    <a:pt x="38" y="0"/>
                    <a:pt x="54" y="10"/>
                  </a:cubicBezTo>
                  <a:lnTo>
                    <a:pt x="3187" y="1819"/>
                  </a:lnTo>
                  <a:lnTo>
                    <a:pt x="3187" y="1819"/>
                  </a:lnTo>
                  <a:cubicBezTo>
                    <a:pt x="3204" y="1828"/>
                    <a:pt x="3209" y="1849"/>
                    <a:pt x="3201" y="1865"/>
                  </a:cubicBezTo>
                  <a:lnTo>
                    <a:pt x="3201" y="1865"/>
                  </a:lnTo>
                  <a:cubicBezTo>
                    <a:pt x="3194" y="1876"/>
                    <a:pt x="3182" y="1882"/>
                    <a:pt x="3171" y="1882"/>
                  </a:cubicBezTo>
                </a:path>
              </a:pathLst>
            </a:custGeom>
            <a:solidFill>
              <a:schemeClr val="accent6"/>
            </a:solidFill>
            <a:ln>
              <a:noFill/>
            </a:ln>
            <a:effectLst/>
          </p:spPr>
          <p:txBody>
            <a:bodyPr wrap="none" anchor="ctr"/>
            <a:lstStyle/>
            <a:p>
              <a:endParaRPr lang="en-US" sz="3266" dirty="0">
                <a:latin typeface="Lato Light" panose="020F0502020204030203" pitchFamily="34" charset="0"/>
              </a:endParaRPr>
            </a:p>
          </p:txBody>
        </p:sp>
        <p:sp>
          <p:nvSpPr>
            <p:cNvPr id="53" name="Freeform 14">
              <a:extLst>
                <a:ext uri="{FF2B5EF4-FFF2-40B4-BE49-F238E27FC236}">
                  <a16:creationId xmlns:a16="http://schemas.microsoft.com/office/drawing/2014/main" id="{9B56E38C-8C78-41DA-A7F3-DA922278C3D9}"/>
                </a:ext>
              </a:extLst>
            </p:cNvPr>
            <p:cNvSpPr>
              <a:spLocks noChangeArrowheads="1"/>
            </p:cNvSpPr>
            <p:nvPr/>
          </p:nvSpPr>
          <p:spPr bwMode="auto">
            <a:xfrm>
              <a:off x="10041198" y="3323580"/>
              <a:ext cx="1388176" cy="927576"/>
            </a:xfrm>
            <a:custGeom>
              <a:avLst/>
              <a:gdLst>
                <a:gd name="T0" fmla="*/ 2604 w 3842"/>
                <a:gd name="T1" fmla="*/ 2564 h 2565"/>
                <a:gd name="T2" fmla="*/ 2604 w 3842"/>
                <a:gd name="T3" fmla="*/ 2564 h 2565"/>
                <a:gd name="T4" fmla="*/ 1334 w 3842"/>
                <a:gd name="T5" fmla="*/ 2193 h 2565"/>
                <a:gd name="T6" fmla="*/ 1334 w 3842"/>
                <a:gd name="T7" fmla="*/ 2193 h 2565"/>
                <a:gd name="T8" fmla="*/ 355 w 3842"/>
                <a:gd name="T9" fmla="*/ 1239 h 2565"/>
                <a:gd name="T10" fmla="*/ 355 w 3842"/>
                <a:gd name="T11" fmla="*/ 1239 h 2565"/>
                <a:gd name="T12" fmla="*/ 248 w 3842"/>
                <a:gd name="T13" fmla="*/ 289 h 2565"/>
                <a:gd name="T14" fmla="*/ 56 w 3842"/>
                <a:gd name="T15" fmla="*/ 178 h 2565"/>
                <a:gd name="T16" fmla="*/ 56 w 3842"/>
                <a:gd name="T17" fmla="*/ 178 h 2565"/>
                <a:gd name="T18" fmla="*/ 25 w 3842"/>
                <a:gd name="T19" fmla="*/ 57 h 2565"/>
                <a:gd name="T20" fmla="*/ 25 w 3842"/>
                <a:gd name="T21" fmla="*/ 57 h 2565"/>
                <a:gd name="T22" fmla="*/ 145 w 3842"/>
                <a:gd name="T23" fmla="*/ 25 h 2565"/>
                <a:gd name="T24" fmla="*/ 409 w 3842"/>
                <a:gd name="T25" fmla="*/ 177 h 2565"/>
                <a:gd name="T26" fmla="*/ 409 w 3842"/>
                <a:gd name="T27" fmla="*/ 177 h 2565"/>
                <a:gd name="T28" fmla="*/ 441 w 3842"/>
                <a:gd name="T29" fmla="*/ 298 h 2565"/>
                <a:gd name="T30" fmla="*/ 441 w 3842"/>
                <a:gd name="T31" fmla="*/ 298 h 2565"/>
                <a:gd name="T32" fmla="*/ 510 w 3842"/>
                <a:gd name="T33" fmla="*/ 1154 h 2565"/>
                <a:gd name="T34" fmla="*/ 510 w 3842"/>
                <a:gd name="T35" fmla="*/ 1154 h 2565"/>
                <a:gd name="T36" fmla="*/ 1422 w 3842"/>
                <a:gd name="T37" fmla="*/ 2039 h 2565"/>
                <a:gd name="T38" fmla="*/ 1422 w 3842"/>
                <a:gd name="T39" fmla="*/ 2039 h 2565"/>
                <a:gd name="T40" fmla="*/ 2646 w 3842"/>
                <a:gd name="T41" fmla="*/ 2387 h 2565"/>
                <a:gd name="T42" fmla="*/ 2646 w 3842"/>
                <a:gd name="T43" fmla="*/ 2387 h 2565"/>
                <a:gd name="T44" fmla="*/ 3421 w 3842"/>
                <a:gd name="T45" fmla="*/ 2018 h 2565"/>
                <a:gd name="T46" fmla="*/ 3421 w 3842"/>
                <a:gd name="T47" fmla="*/ 2018 h 2565"/>
                <a:gd name="T48" fmla="*/ 3542 w 3842"/>
                <a:gd name="T49" fmla="*/ 1987 h 2565"/>
                <a:gd name="T50" fmla="*/ 3783 w 3842"/>
                <a:gd name="T51" fmla="*/ 2126 h 2565"/>
                <a:gd name="T52" fmla="*/ 3783 w 3842"/>
                <a:gd name="T53" fmla="*/ 2126 h 2565"/>
                <a:gd name="T54" fmla="*/ 3816 w 3842"/>
                <a:gd name="T55" fmla="*/ 2247 h 2565"/>
                <a:gd name="T56" fmla="*/ 3816 w 3842"/>
                <a:gd name="T57" fmla="*/ 2247 h 2565"/>
                <a:gd name="T58" fmla="*/ 3695 w 3842"/>
                <a:gd name="T59" fmla="*/ 2279 h 2565"/>
                <a:gd name="T60" fmla="*/ 3526 w 3842"/>
                <a:gd name="T61" fmla="*/ 2181 h 2565"/>
                <a:gd name="T62" fmla="*/ 3526 w 3842"/>
                <a:gd name="T63" fmla="*/ 2181 h 2565"/>
                <a:gd name="T64" fmla="*/ 2650 w 3842"/>
                <a:gd name="T65" fmla="*/ 2564 h 2565"/>
                <a:gd name="T66" fmla="*/ 2650 w 3842"/>
                <a:gd name="T67" fmla="*/ 2564 h 2565"/>
                <a:gd name="T68" fmla="*/ 2604 w 3842"/>
                <a:gd name="T69" fmla="*/ 2564 h 2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2" h="2565">
                  <a:moveTo>
                    <a:pt x="2604" y="2564"/>
                  </a:moveTo>
                  <a:lnTo>
                    <a:pt x="2604" y="2564"/>
                  </a:lnTo>
                  <a:cubicBezTo>
                    <a:pt x="2200" y="2564"/>
                    <a:pt x="1751" y="2433"/>
                    <a:pt x="1334" y="2193"/>
                  </a:cubicBezTo>
                  <a:lnTo>
                    <a:pt x="1334" y="2193"/>
                  </a:lnTo>
                  <a:cubicBezTo>
                    <a:pt x="902" y="1943"/>
                    <a:pt x="554" y="1604"/>
                    <a:pt x="355" y="1239"/>
                  </a:cubicBezTo>
                  <a:lnTo>
                    <a:pt x="355" y="1239"/>
                  </a:lnTo>
                  <a:cubicBezTo>
                    <a:pt x="167" y="892"/>
                    <a:pt x="131" y="560"/>
                    <a:pt x="248" y="289"/>
                  </a:cubicBezTo>
                  <a:lnTo>
                    <a:pt x="56" y="178"/>
                  </a:lnTo>
                  <a:lnTo>
                    <a:pt x="56" y="178"/>
                  </a:lnTo>
                  <a:cubicBezTo>
                    <a:pt x="14" y="154"/>
                    <a:pt x="0" y="99"/>
                    <a:pt x="25" y="57"/>
                  </a:cubicBezTo>
                  <a:lnTo>
                    <a:pt x="25" y="57"/>
                  </a:lnTo>
                  <a:cubicBezTo>
                    <a:pt x="48" y="15"/>
                    <a:pt x="103" y="0"/>
                    <a:pt x="145" y="25"/>
                  </a:cubicBezTo>
                  <a:lnTo>
                    <a:pt x="409" y="177"/>
                  </a:lnTo>
                  <a:lnTo>
                    <a:pt x="409" y="177"/>
                  </a:lnTo>
                  <a:cubicBezTo>
                    <a:pt x="451" y="202"/>
                    <a:pt x="466" y="256"/>
                    <a:pt x="441" y="298"/>
                  </a:cubicBezTo>
                  <a:lnTo>
                    <a:pt x="441" y="298"/>
                  </a:lnTo>
                  <a:cubicBezTo>
                    <a:pt x="309" y="526"/>
                    <a:pt x="334" y="830"/>
                    <a:pt x="510" y="1154"/>
                  </a:cubicBezTo>
                  <a:lnTo>
                    <a:pt x="510" y="1154"/>
                  </a:lnTo>
                  <a:cubicBezTo>
                    <a:pt x="695" y="1491"/>
                    <a:pt x="1018" y="1806"/>
                    <a:pt x="1422" y="2039"/>
                  </a:cubicBezTo>
                  <a:lnTo>
                    <a:pt x="1422" y="2039"/>
                  </a:lnTo>
                  <a:cubicBezTo>
                    <a:pt x="1828" y="2273"/>
                    <a:pt x="2261" y="2396"/>
                    <a:pt x="2646" y="2387"/>
                  </a:cubicBezTo>
                  <a:lnTo>
                    <a:pt x="2646" y="2387"/>
                  </a:lnTo>
                  <a:cubicBezTo>
                    <a:pt x="3015" y="2377"/>
                    <a:pt x="3290" y="2247"/>
                    <a:pt x="3421" y="2018"/>
                  </a:cubicBezTo>
                  <a:lnTo>
                    <a:pt x="3421" y="2018"/>
                  </a:lnTo>
                  <a:cubicBezTo>
                    <a:pt x="3446" y="1977"/>
                    <a:pt x="3500" y="1962"/>
                    <a:pt x="3542" y="1987"/>
                  </a:cubicBezTo>
                  <a:lnTo>
                    <a:pt x="3783" y="2126"/>
                  </a:lnTo>
                  <a:lnTo>
                    <a:pt x="3783" y="2126"/>
                  </a:lnTo>
                  <a:cubicBezTo>
                    <a:pt x="3826" y="2150"/>
                    <a:pt x="3841" y="2204"/>
                    <a:pt x="3816" y="2247"/>
                  </a:cubicBezTo>
                  <a:lnTo>
                    <a:pt x="3816" y="2247"/>
                  </a:lnTo>
                  <a:cubicBezTo>
                    <a:pt x="3791" y="2289"/>
                    <a:pt x="3738" y="2303"/>
                    <a:pt x="3695" y="2279"/>
                  </a:cubicBezTo>
                  <a:lnTo>
                    <a:pt x="3526" y="2181"/>
                  </a:lnTo>
                  <a:lnTo>
                    <a:pt x="3526" y="2181"/>
                  </a:lnTo>
                  <a:cubicBezTo>
                    <a:pt x="3351" y="2419"/>
                    <a:pt x="3044" y="2554"/>
                    <a:pt x="2650" y="2564"/>
                  </a:cubicBezTo>
                  <a:lnTo>
                    <a:pt x="2650" y="2564"/>
                  </a:lnTo>
                  <a:cubicBezTo>
                    <a:pt x="2635" y="2564"/>
                    <a:pt x="2620" y="2564"/>
                    <a:pt x="2604" y="2564"/>
                  </a:cubicBezTo>
                </a:path>
              </a:pathLst>
            </a:custGeom>
            <a:solidFill>
              <a:schemeClr val="accent6">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99" name="Freeform 32">
              <a:extLst>
                <a:ext uri="{FF2B5EF4-FFF2-40B4-BE49-F238E27FC236}">
                  <a16:creationId xmlns:a16="http://schemas.microsoft.com/office/drawing/2014/main" id="{71E9B8E9-6E73-428D-B1AD-2BA5D4D8EA49}"/>
                </a:ext>
              </a:extLst>
            </p:cNvPr>
            <p:cNvSpPr>
              <a:spLocks noChangeArrowheads="1"/>
            </p:cNvSpPr>
            <p:nvPr/>
          </p:nvSpPr>
          <p:spPr bwMode="auto">
            <a:xfrm rot="6300000">
              <a:off x="7076316" y="3136617"/>
              <a:ext cx="1227752" cy="1230321"/>
            </a:xfrm>
            <a:custGeom>
              <a:avLst/>
              <a:gdLst>
                <a:gd name="connsiteX0" fmla="*/ 2444725 w 2752918"/>
                <a:gd name="connsiteY0" fmla="*/ 0 h 2758678"/>
                <a:gd name="connsiteX1" fmla="*/ 2442216 w 2752918"/>
                <a:gd name="connsiteY1" fmla="*/ 261489 h 2758678"/>
                <a:gd name="connsiteX2" fmla="*/ 2456827 w 2752918"/>
                <a:gd name="connsiteY2" fmla="*/ 255320 h 2758678"/>
                <a:gd name="connsiteX3" fmla="*/ 2490457 w 2752918"/>
                <a:gd name="connsiteY3" fmla="*/ 269519 h 2758678"/>
                <a:gd name="connsiteX4" fmla="*/ 2503681 w 2752918"/>
                <a:gd name="connsiteY4" fmla="*/ 303140 h 2758678"/>
                <a:gd name="connsiteX5" fmla="*/ 2499018 w 2752918"/>
                <a:gd name="connsiteY5" fmla="*/ 314995 h 2758678"/>
                <a:gd name="connsiteX6" fmla="*/ 2752918 w 2752918"/>
                <a:gd name="connsiteY6" fmla="*/ 308193 h 2758678"/>
                <a:gd name="connsiteX7" fmla="*/ 2369394 w 2752918"/>
                <a:gd name="connsiteY7" fmla="*/ 693385 h 2758678"/>
                <a:gd name="connsiteX8" fmla="*/ 2234785 w 2752918"/>
                <a:gd name="connsiteY8" fmla="*/ 688489 h 2758678"/>
                <a:gd name="connsiteX9" fmla="*/ 2130092 w 2752918"/>
                <a:gd name="connsiteY9" fmla="*/ 697022 h 2758678"/>
                <a:gd name="connsiteX10" fmla="*/ 389013 w 2752918"/>
                <a:gd name="connsiteY10" fmla="*/ 2437598 h 2758678"/>
                <a:gd name="connsiteX11" fmla="*/ 618611 w 2752918"/>
                <a:gd name="connsiteY11" fmla="*/ 2498965 h 2758678"/>
                <a:gd name="connsiteX12" fmla="*/ 0 w 2752918"/>
                <a:gd name="connsiteY12" fmla="*/ 2758678 h 2758678"/>
                <a:gd name="connsiteX13" fmla="*/ 259712 w 2752918"/>
                <a:gd name="connsiteY13" fmla="*/ 2140066 h 2758678"/>
                <a:gd name="connsiteX14" fmla="*/ 321501 w 2752918"/>
                <a:gd name="connsiteY14" fmla="*/ 2371244 h 2758678"/>
                <a:gd name="connsiteX15" fmla="*/ 2059533 w 2752918"/>
                <a:gd name="connsiteY15" fmla="*/ 633188 h 2758678"/>
                <a:gd name="connsiteX16" fmla="*/ 2060720 w 2752918"/>
                <a:gd name="connsiteY16" fmla="*/ 400560 h 2758678"/>
                <a:gd name="connsiteX17" fmla="*/ 2059416 w 2752918"/>
                <a:gd name="connsiteY17" fmla="*/ 386184 h 275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2918" h="2758678">
                  <a:moveTo>
                    <a:pt x="2444725" y="0"/>
                  </a:moveTo>
                  <a:lnTo>
                    <a:pt x="2442216" y="261489"/>
                  </a:lnTo>
                  <a:lnTo>
                    <a:pt x="2456827" y="255320"/>
                  </a:lnTo>
                  <a:cubicBezTo>
                    <a:pt x="2469071" y="255320"/>
                    <a:pt x="2481315" y="260053"/>
                    <a:pt x="2490457" y="269519"/>
                  </a:cubicBezTo>
                  <a:cubicBezTo>
                    <a:pt x="2499273" y="278986"/>
                    <a:pt x="2503681" y="291063"/>
                    <a:pt x="2503681" y="303140"/>
                  </a:cubicBezTo>
                  <a:lnTo>
                    <a:pt x="2499018" y="314995"/>
                  </a:lnTo>
                  <a:lnTo>
                    <a:pt x="2752918" y="308193"/>
                  </a:lnTo>
                  <a:lnTo>
                    <a:pt x="2369394" y="693385"/>
                  </a:lnTo>
                  <a:cubicBezTo>
                    <a:pt x="2324062" y="689142"/>
                    <a:pt x="2279220" y="687510"/>
                    <a:pt x="2234785" y="688489"/>
                  </a:cubicBezTo>
                  <a:lnTo>
                    <a:pt x="2130092" y="697022"/>
                  </a:lnTo>
                  <a:lnTo>
                    <a:pt x="389013" y="2437598"/>
                  </a:lnTo>
                  <a:lnTo>
                    <a:pt x="618611" y="2498965"/>
                  </a:lnTo>
                  <a:lnTo>
                    <a:pt x="0" y="2758678"/>
                  </a:lnTo>
                  <a:lnTo>
                    <a:pt x="259712" y="2140066"/>
                  </a:lnTo>
                  <a:lnTo>
                    <a:pt x="321501" y="2371244"/>
                  </a:lnTo>
                  <a:lnTo>
                    <a:pt x="2059533" y="633188"/>
                  </a:lnTo>
                  <a:lnTo>
                    <a:pt x="2060720" y="400560"/>
                  </a:lnTo>
                  <a:lnTo>
                    <a:pt x="2059416" y="386184"/>
                  </a:lnTo>
                  <a:close/>
                </a:path>
              </a:pathLst>
            </a:custGeom>
            <a:solidFill>
              <a:schemeClr val="accent6">
                <a:alpha val="60000"/>
              </a:schemeClr>
            </a:solidFill>
            <a:ln>
              <a:noFill/>
            </a:ln>
            <a:effectLst/>
          </p:spPr>
          <p:txBody>
            <a:bodyPr wrap="square" anchor="ctr">
              <a:noAutofit/>
            </a:bodyPr>
            <a:lstStyle/>
            <a:p>
              <a:endParaRPr lang="en-US" sz="3266" dirty="0">
                <a:latin typeface="Lato Light" panose="020F0502020204030203" pitchFamily="34" charset="0"/>
              </a:endParaRPr>
            </a:p>
          </p:txBody>
        </p:sp>
      </p:grpSp>
      <p:sp>
        <p:nvSpPr>
          <p:cNvPr id="103" name="TextBox 102">
            <a:extLst>
              <a:ext uri="{FF2B5EF4-FFF2-40B4-BE49-F238E27FC236}">
                <a16:creationId xmlns:a16="http://schemas.microsoft.com/office/drawing/2014/main" id="{5B141DB0-9654-4DBC-8B90-DD9CEF8405A5}"/>
              </a:ext>
            </a:extLst>
          </p:cNvPr>
          <p:cNvSpPr txBox="1"/>
          <p:nvPr/>
        </p:nvSpPr>
        <p:spPr>
          <a:xfrm>
            <a:off x="542711" y="3063449"/>
            <a:ext cx="5356444" cy="7315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chorCtr="0">
            <a:spAutoFit/>
          </a:bodyPr>
          <a:lstStyle/>
          <a:p>
            <a:r>
              <a:rPr lang="en-US" sz="1600" b="1" dirty="0">
                <a:solidFill>
                  <a:schemeClr val="accent2">
                    <a:lumMod val="75000"/>
                  </a:schemeClr>
                </a:solidFill>
                <a:latin typeface="Calibri" panose="020F0502020204030204" pitchFamily="34" charset="0"/>
                <a:ea typeface="League Spartan" charset="0"/>
                <a:cs typeface="Calibri" panose="020F0502020204030204" pitchFamily="34" charset="0"/>
              </a:rPr>
              <a:t>Special attention was placed towards the support, recognition and safety of Frontline Health Workers.</a:t>
            </a:r>
          </a:p>
        </p:txBody>
      </p:sp>
      <p:sp>
        <p:nvSpPr>
          <p:cNvPr id="104" name="TextBox 103">
            <a:extLst>
              <a:ext uri="{FF2B5EF4-FFF2-40B4-BE49-F238E27FC236}">
                <a16:creationId xmlns:a16="http://schemas.microsoft.com/office/drawing/2014/main" id="{BAE15CAD-7FD5-4B48-BDC3-6CF09043C8D7}"/>
              </a:ext>
            </a:extLst>
          </p:cNvPr>
          <p:cNvSpPr txBox="1"/>
          <p:nvPr/>
        </p:nvSpPr>
        <p:spPr>
          <a:xfrm>
            <a:off x="551136" y="4155485"/>
            <a:ext cx="5356444" cy="73152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nchor="ctr" anchorCtr="0">
            <a:spAutoFit/>
          </a:bodyPr>
          <a:lstStyle/>
          <a:p>
            <a:r>
              <a:rPr lang="en-US" sz="1600" b="1" dirty="0">
                <a:solidFill>
                  <a:schemeClr val="accent2">
                    <a:lumMod val="75000"/>
                  </a:schemeClr>
                </a:solidFill>
                <a:latin typeface="Calibri" panose="020F0502020204030204" pitchFamily="34" charset="0"/>
                <a:ea typeface="League Spartan" charset="0"/>
                <a:cs typeface="Calibri" panose="020F0502020204030204" pitchFamily="34" charset="0"/>
              </a:rPr>
              <a:t>Additional temporary Health Workforce were specially recruited in 2020 for support &amp; mitigation.</a:t>
            </a:r>
          </a:p>
        </p:txBody>
      </p:sp>
      <p:sp>
        <p:nvSpPr>
          <p:cNvPr id="105" name="TextBox 104">
            <a:extLst>
              <a:ext uri="{FF2B5EF4-FFF2-40B4-BE49-F238E27FC236}">
                <a16:creationId xmlns:a16="http://schemas.microsoft.com/office/drawing/2014/main" id="{4BB0F2F4-55B8-4997-A676-9B9D6E895B16}"/>
              </a:ext>
            </a:extLst>
          </p:cNvPr>
          <p:cNvSpPr txBox="1"/>
          <p:nvPr/>
        </p:nvSpPr>
        <p:spPr>
          <a:xfrm>
            <a:off x="559560" y="5247522"/>
            <a:ext cx="5331169" cy="731520"/>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nchor="ctr" anchorCtr="0">
            <a:spAutoFit/>
          </a:bodyPr>
          <a:lstStyle/>
          <a:p>
            <a:r>
              <a:rPr lang="en-US" sz="1600" b="1" dirty="0">
                <a:solidFill>
                  <a:schemeClr val="accent2">
                    <a:lumMod val="75000"/>
                  </a:schemeClr>
                </a:solidFill>
                <a:latin typeface="Calibri" panose="020F0502020204030204" pitchFamily="34" charset="0"/>
                <a:ea typeface="League Spartan" charset="0"/>
                <a:cs typeface="Calibri" panose="020F0502020204030204" pitchFamily="34" charset="0"/>
              </a:rPr>
              <a:t>This ensured Health Workforce adequacy to successfully respond to all COVID-19 challenges.</a:t>
            </a:r>
          </a:p>
        </p:txBody>
      </p:sp>
      <p:grpSp>
        <p:nvGrpSpPr>
          <p:cNvPr id="44" name="Group 43">
            <a:extLst>
              <a:ext uri="{FF2B5EF4-FFF2-40B4-BE49-F238E27FC236}">
                <a16:creationId xmlns:a16="http://schemas.microsoft.com/office/drawing/2014/main" id="{BA76BCBB-6EE3-4C36-B0C0-955930D54BBB}"/>
              </a:ext>
            </a:extLst>
          </p:cNvPr>
          <p:cNvGrpSpPr/>
          <p:nvPr/>
        </p:nvGrpSpPr>
        <p:grpSpPr>
          <a:xfrm>
            <a:off x="6687634" y="2519715"/>
            <a:ext cx="1011918" cy="1019612"/>
            <a:chOff x="7871288" y="11472156"/>
            <a:chExt cx="1444675" cy="1455659"/>
          </a:xfrm>
        </p:grpSpPr>
        <p:sp>
          <p:nvSpPr>
            <p:cNvPr id="54" name="Freeform 22">
              <a:extLst>
                <a:ext uri="{FF2B5EF4-FFF2-40B4-BE49-F238E27FC236}">
                  <a16:creationId xmlns:a16="http://schemas.microsoft.com/office/drawing/2014/main" id="{7A02B691-EAA5-49BD-B1DA-A55B0C169387}"/>
                </a:ext>
              </a:extLst>
            </p:cNvPr>
            <p:cNvSpPr>
              <a:spLocks noChangeArrowheads="1"/>
            </p:cNvSpPr>
            <p:nvPr/>
          </p:nvSpPr>
          <p:spPr bwMode="auto">
            <a:xfrm>
              <a:off x="8612850" y="11472156"/>
              <a:ext cx="214227" cy="335077"/>
            </a:xfrm>
            <a:custGeom>
              <a:avLst/>
              <a:gdLst>
                <a:gd name="T0" fmla="*/ 109 w 173"/>
                <a:gd name="T1" fmla="*/ 24 h 269"/>
                <a:gd name="T2" fmla="*/ 0 w 173"/>
                <a:gd name="T3" fmla="*/ 222 h 269"/>
                <a:gd name="T4" fmla="*/ 153 w 173"/>
                <a:gd name="T5" fmla="*/ 268 h 269"/>
                <a:gd name="T6" fmla="*/ 168 w 173"/>
                <a:gd name="T7" fmla="*/ 46 h 269"/>
                <a:gd name="T8" fmla="*/ 168 w 173"/>
                <a:gd name="T9" fmla="*/ 46 h 269"/>
                <a:gd name="T10" fmla="*/ 109 w 173"/>
                <a:gd name="T11" fmla="*/ 24 h 269"/>
              </a:gdLst>
              <a:ahLst/>
              <a:cxnLst>
                <a:cxn ang="0">
                  <a:pos x="T0" y="T1"/>
                </a:cxn>
                <a:cxn ang="0">
                  <a:pos x="T2" y="T3"/>
                </a:cxn>
                <a:cxn ang="0">
                  <a:pos x="T4" y="T5"/>
                </a:cxn>
                <a:cxn ang="0">
                  <a:pos x="T6" y="T7"/>
                </a:cxn>
                <a:cxn ang="0">
                  <a:pos x="T8" y="T9"/>
                </a:cxn>
                <a:cxn ang="0">
                  <a:pos x="T10" y="T11"/>
                </a:cxn>
              </a:cxnLst>
              <a:rect l="0" t="0" r="r" b="b"/>
              <a:pathLst>
                <a:path w="173" h="269">
                  <a:moveTo>
                    <a:pt x="109" y="24"/>
                  </a:moveTo>
                  <a:lnTo>
                    <a:pt x="0" y="222"/>
                  </a:lnTo>
                  <a:lnTo>
                    <a:pt x="153" y="268"/>
                  </a:lnTo>
                  <a:lnTo>
                    <a:pt x="168" y="46"/>
                  </a:lnTo>
                  <a:lnTo>
                    <a:pt x="168" y="46"/>
                  </a:lnTo>
                  <a:cubicBezTo>
                    <a:pt x="172" y="15"/>
                    <a:pt x="132" y="0"/>
                    <a:pt x="109" y="24"/>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55" name="Freeform 23">
              <a:extLst>
                <a:ext uri="{FF2B5EF4-FFF2-40B4-BE49-F238E27FC236}">
                  <a16:creationId xmlns:a16="http://schemas.microsoft.com/office/drawing/2014/main" id="{7C8ADAED-624F-4572-A5A3-659C07697A8D}"/>
                </a:ext>
              </a:extLst>
            </p:cNvPr>
            <p:cNvSpPr>
              <a:spLocks noChangeArrowheads="1"/>
            </p:cNvSpPr>
            <p:nvPr/>
          </p:nvSpPr>
          <p:spPr bwMode="auto">
            <a:xfrm>
              <a:off x="8393132" y="11488637"/>
              <a:ext cx="142819" cy="302116"/>
            </a:xfrm>
            <a:custGeom>
              <a:avLst/>
              <a:gdLst>
                <a:gd name="T0" fmla="*/ 3 w 113"/>
                <a:gd name="T1" fmla="*/ 98 h 244"/>
                <a:gd name="T2" fmla="*/ 0 w 113"/>
                <a:gd name="T3" fmla="*/ 243 h 244"/>
                <a:gd name="T4" fmla="*/ 112 w 113"/>
                <a:gd name="T5" fmla="*/ 217 h 244"/>
                <a:gd name="T6" fmla="*/ 78 w 113"/>
                <a:gd name="T7" fmla="*/ 60 h 244"/>
                <a:gd name="T8" fmla="*/ 78 w 113"/>
                <a:gd name="T9" fmla="*/ 60 h 244"/>
                <a:gd name="T10" fmla="*/ 3 w 113"/>
                <a:gd name="T11" fmla="*/ 98 h 244"/>
              </a:gdLst>
              <a:ahLst/>
              <a:cxnLst>
                <a:cxn ang="0">
                  <a:pos x="T0" y="T1"/>
                </a:cxn>
                <a:cxn ang="0">
                  <a:pos x="T2" y="T3"/>
                </a:cxn>
                <a:cxn ang="0">
                  <a:pos x="T4" y="T5"/>
                </a:cxn>
                <a:cxn ang="0">
                  <a:pos x="T6" y="T7"/>
                </a:cxn>
                <a:cxn ang="0">
                  <a:pos x="T8" y="T9"/>
                </a:cxn>
                <a:cxn ang="0">
                  <a:pos x="T10" y="T11"/>
                </a:cxn>
              </a:cxnLst>
              <a:rect l="0" t="0" r="r" b="b"/>
              <a:pathLst>
                <a:path w="113" h="244">
                  <a:moveTo>
                    <a:pt x="3" y="98"/>
                  </a:moveTo>
                  <a:lnTo>
                    <a:pt x="0" y="243"/>
                  </a:lnTo>
                  <a:lnTo>
                    <a:pt x="112" y="217"/>
                  </a:lnTo>
                  <a:lnTo>
                    <a:pt x="78" y="60"/>
                  </a:lnTo>
                  <a:lnTo>
                    <a:pt x="78" y="60"/>
                  </a:lnTo>
                  <a:cubicBezTo>
                    <a:pt x="62" y="0"/>
                    <a:pt x="5" y="16"/>
                    <a:pt x="3" y="98"/>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56" name="Freeform 24">
              <a:extLst>
                <a:ext uri="{FF2B5EF4-FFF2-40B4-BE49-F238E27FC236}">
                  <a16:creationId xmlns:a16="http://schemas.microsoft.com/office/drawing/2014/main" id="{2F9C3B30-B0A0-4094-A04C-3C2E7BDD6196}"/>
                </a:ext>
              </a:extLst>
            </p:cNvPr>
            <p:cNvSpPr>
              <a:spLocks noChangeArrowheads="1"/>
            </p:cNvSpPr>
            <p:nvPr/>
          </p:nvSpPr>
          <p:spPr bwMode="auto">
            <a:xfrm>
              <a:off x="9041311" y="12131322"/>
              <a:ext cx="274652" cy="131833"/>
            </a:xfrm>
            <a:custGeom>
              <a:avLst/>
              <a:gdLst>
                <a:gd name="T0" fmla="*/ 121 w 220"/>
                <a:gd name="T1" fmla="*/ 11 h 105"/>
                <a:gd name="T2" fmla="*/ 0 w 220"/>
                <a:gd name="T3" fmla="*/ 0 h 105"/>
                <a:gd name="T4" fmla="*/ 2 w 220"/>
                <a:gd name="T5" fmla="*/ 104 h 105"/>
                <a:gd name="T6" fmla="*/ 159 w 220"/>
                <a:gd name="T7" fmla="*/ 91 h 105"/>
                <a:gd name="T8" fmla="*/ 159 w 220"/>
                <a:gd name="T9" fmla="*/ 91 h 105"/>
                <a:gd name="T10" fmla="*/ 121 w 220"/>
                <a:gd name="T11" fmla="*/ 11 h 105"/>
              </a:gdLst>
              <a:ahLst/>
              <a:cxnLst>
                <a:cxn ang="0">
                  <a:pos x="T0" y="T1"/>
                </a:cxn>
                <a:cxn ang="0">
                  <a:pos x="T2" y="T3"/>
                </a:cxn>
                <a:cxn ang="0">
                  <a:pos x="T4" y="T5"/>
                </a:cxn>
                <a:cxn ang="0">
                  <a:pos x="T6" y="T7"/>
                </a:cxn>
                <a:cxn ang="0">
                  <a:pos x="T8" y="T9"/>
                </a:cxn>
                <a:cxn ang="0">
                  <a:pos x="T10" y="T11"/>
                </a:cxn>
              </a:cxnLst>
              <a:rect l="0" t="0" r="r" b="b"/>
              <a:pathLst>
                <a:path w="220" h="105">
                  <a:moveTo>
                    <a:pt x="121" y="11"/>
                  </a:moveTo>
                  <a:lnTo>
                    <a:pt x="0" y="0"/>
                  </a:lnTo>
                  <a:lnTo>
                    <a:pt x="2" y="104"/>
                  </a:lnTo>
                  <a:lnTo>
                    <a:pt x="159" y="91"/>
                  </a:lnTo>
                  <a:lnTo>
                    <a:pt x="159" y="91"/>
                  </a:lnTo>
                  <a:cubicBezTo>
                    <a:pt x="219" y="80"/>
                    <a:pt x="183" y="20"/>
                    <a:pt x="121" y="11"/>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57" name="Freeform 25">
              <a:extLst>
                <a:ext uri="{FF2B5EF4-FFF2-40B4-BE49-F238E27FC236}">
                  <a16:creationId xmlns:a16="http://schemas.microsoft.com/office/drawing/2014/main" id="{CD957BEF-BD8B-4694-888F-29443FA7408E}"/>
                </a:ext>
              </a:extLst>
            </p:cNvPr>
            <p:cNvSpPr>
              <a:spLocks noChangeArrowheads="1"/>
            </p:cNvSpPr>
            <p:nvPr/>
          </p:nvSpPr>
          <p:spPr bwMode="auto">
            <a:xfrm>
              <a:off x="8239323" y="12570769"/>
              <a:ext cx="219722" cy="236203"/>
            </a:xfrm>
            <a:custGeom>
              <a:avLst/>
              <a:gdLst>
                <a:gd name="T0" fmla="*/ 105 w 175"/>
                <a:gd name="T1" fmla="*/ 127 h 190"/>
                <a:gd name="T2" fmla="*/ 174 w 175"/>
                <a:gd name="T3" fmla="*/ 47 h 190"/>
                <a:gd name="T4" fmla="*/ 81 w 175"/>
                <a:gd name="T5" fmla="*/ 0 h 190"/>
                <a:gd name="T6" fmla="*/ 21 w 175"/>
                <a:gd name="T7" fmla="*/ 123 h 190"/>
                <a:gd name="T8" fmla="*/ 21 w 175"/>
                <a:gd name="T9" fmla="*/ 123 h 190"/>
                <a:gd name="T10" fmla="*/ 105 w 175"/>
                <a:gd name="T11" fmla="*/ 127 h 190"/>
              </a:gdLst>
              <a:ahLst/>
              <a:cxnLst>
                <a:cxn ang="0">
                  <a:pos x="T0" y="T1"/>
                </a:cxn>
                <a:cxn ang="0">
                  <a:pos x="T2" y="T3"/>
                </a:cxn>
                <a:cxn ang="0">
                  <a:pos x="T4" y="T5"/>
                </a:cxn>
                <a:cxn ang="0">
                  <a:pos x="T6" y="T7"/>
                </a:cxn>
                <a:cxn ang="0">
                  <a:pos x="T8" y="T9"/>
                </a:cxn>
                <a:cxn ang="0">
                  <a:pos x="T10" y="T11"/>
                </a:cxn>
              </a:cxnLst>
              <a:rect l="0" t="0" r="r" b="b"/>
              <a:pathLst>
                <a:path w="175" h="190">
                  <a:moveTo>
                    <a:pt x="105" y="127"/>
                  </a:moveTo>
                  <a:lnTo>
                    <a:pt x="174" y="47"/>
                  </a:lnTo>
                  <a:lnTo>
                    <a:pt x="81" y="0"/>
                  </a:lnTo>
                  <a:lnTo>
                    <a:pt x="21" y="123"/>
                  </a:lnTo>
                  <a:lnTo>
                    <a:pt x="21" y="123"/>
                  </a:lnTo>
                  <a:cubicBezTo>
                    <a:pt x="0" y="189"/>
                    <a:pt x="54" y="189"/>
                    <a:pt x="105" y="127"/>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58" name="Freeform 26">
              <a:extLst>
                <a:ext uri="{FF2B5EF4-FFF2-40B4-BE49-F238E27FC236}">
                  <a16:creationId xmlns:a16="http://schemas.microsoft.com/office/drawing/2014/main" id="{D6B972AE-48EB-448A-92E5-9F4D3B3B3555}"/>
                </a:ext>
              </a:extLst>
            </p:cNvPr>
            <p:cNvSpPr>
              <a:spLocks noChangeArrowheads="1"/>
            </p:cNvSpPr>
            <p:nvPr/>
          </p:nvSpPr>
          <p:spPr bwMode="auto">
            <a:xfrm>
              <a:off x="8838067" y="11713850"/>
              <a:ext cx="164791" cy="175777"/>
            </a:xfrm>
            <a:custGeom>
              <a:avLst/>
              <a:gdLst>
                <a:gd name="T0" fmla="*/ 65 w 131"/>
                <a:gd name="T1" fmla="*/ 138 h 139"/>
                <a:gd name="T2" fmla="*/ 0 w 131"/>
                <a:gd name="T3" fmla="*/ 92 h 139"/>
                <a:gd name="T4" fmla="*/ 0 w 131"/>
                <a:gd name="T5" fmla="*/ 92 h 139"/>
                <a:gd name="T6" fmla="*/ 103 w 131"/>
                <a:gd name="T7" fmla="*/ 22 h 139"/>
                <a:gd name="T8" fmla="*/ 103 w 131"/>
                <a:gd name="T9" fmla="*/ 22 h 139"/>
                <a:gd name="T10" fmla="*/ 65 w 131"/>
                <a:gd name="T11" fmla="*/ 138 h 139"/>
              </a:gdLst>
              <a:ahLst/>
              <a:cxnLst>
                <a:cxn ang="0">
                  <a:pos x="T0" y="T1"/>
                </a:cxn>
                <a:cxn ang="0">
                  <a:pos x="T2" y="T3"/>
                </a:cxn>
                <a:cxn ang="0">
                  <a:pos x="T4" y="T5"/>
                </a:cxn>
                <a:cxn ang="0">
                  <a:pos x="T6" y="T7"/>
                </a:cxn>
                <a:cxn ang="0">
                  <a:pos x="T8" y="T9"/>
                </a:cxn>
                <a:cxn ang="0">
                  <a:pos x="T10" y="T11"/>
                </a:cxn>
              </a:cxnLst>
              <a:rect l="0" t="0" r="r" b="b"/>
              <a:pathLst>
                <a:path w="131" h="139">
                  <a:moveTo>
                    <a:pt x="65" y="138"/>
                  </a:moveTo>
                  <a:lnTo>
                    <a:pt x="0" y="92"/>
                  </a:lnTo>
                  <a:lnTo>
                    <a:pt x="0" y="92"/>
                  </a:lnTo>
                  <a:cubicBezTo>
                    <a:pt x="0" y="92"/>
                    <a:pt x="77" y="0"/>
                    <a:pt x="103" y="22"/>
                  </a:cubicBezTo>
                  <a:lnTo>
                    <a:pt x="103" y="22"/>
                  </a:lnTo>
                  <a:cubicBezTo>
                    <a:pt x="130" y="45"/>
                    <a:pt x="65" y="138"/>
                    <a:pt x="65" y="138"/>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59" name="Freeform 27">
              <a:extLst>
                <a:ext uri="{FF2B5EF4-FFF2-40B4-BE49-F238E27FC236}">
                  <a16:creationId xmlns:a16="http://schemas.microsoft.com/office/drawing/2014/main" id="{9D24A70E-A9EE-4E21-B9BF-A574DD305AA6}"/>
                </a:ext>
              </a:extLst>
            </p:cNvPr>
            <p:cNvSpPr>
              <a:spLocks noChangeArrowheads="1"/>
            </p:cNvSpPr>
            <p:nvPr/>
          </p:nvSpPr>
          <p:spPr bwMode="auto">
            <a:xfrm>
              <a:off x="7986647" y="12241186"/>
              <a:ext cx="181269" cy="120847"/>
            </a:xfrm>
            <a:custGeom>
              <a:avLst/>
              <a:gdLst>
                <a:gd name="T0" fmla="*/ 127 w 147"/>
                <a:gd name="T1" fmla="*/ 0 h 97"/>
                <a:gd name="T2" fmla="*/ 146 w 147"/>
                <a:gd name="T3" fmla="*/ 78 h 97"/>
                <a:gd name="T4" fmla="*/ 146 w 147"/>
                <a:gd name="T5" fmla="*/ 78 h 97"/>
                <a:gd name="T6" fmla="*/ 5 w 147"/>
                <a:gd name="T7" fmla="*/ 63 h 97"/>
                <a:gd name="T8" fmla="*/ 5 w 147"/>
                <a:gd name="T9" fmla="*/ 63 h 97"/>
                <a:gd name="T10" fmla="*/ 127 w 147"/>
                <a:gd name="T11" fmla="*/ 0 h 97"/>
              </a:gdLst>
              <a:ahLst/>
              <a:cxnLst>
                <a:cxn ang="0">
                  <a:pos x="T0" y="T1"/>
                </a:cxn>
                <a:cxn ang="0">
                  <a:pos x="T2" y="T3"/>
                </a:cxn>
                <a:cxn ang="0">
                  <a:pos x="T4" y="T5"/>
                </a:cxn>
                <a:cxn ang="0">
                  <a:pos x="T6" y="T7"/>
                </a:cxn>
                <a:cxn ang="0">
                  <a:pos x="T8" y="T9"/>
                </a:cxn>
                <a:cxn ang="0">
                  <a:pos x="T10" y="T11"/>
                </a:cxn>
              </a:cxnLst>
              <a:rect l="0" t="0" r="r" b="b"/>
              <a:pathLst>
                <a:path w="147" h="97">
                  <a:moveTo>
                    <a:pt x="127" y="0"/>
                  </a:moveTo>
                  <a:lnTo>
                    <a:pt x="146" y="78"/>
                  </a:lnTo>
                  <a:lnTo>
                    <a:pt x="146" y="78"/>
                  </a:lnTo>
                  <a:cubicBezTo>
                    <a:pt x="146" y="78"/>
                    <a:pt x="10" y="96"/>
                    <a:pt x="5" y="63"/>
                  </a:cubicBezTo>
                  <a:lnTo>
                    <a:pt x="5" y="63"/>
                  </a:lnTo>
                  <a:cubicBezTo>
                    <a:pt x="0" y="27"/>
                    <a:pt x="127" y="0"/>
                    <a:pt x="127" y="0"/>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60" name="Freeform 28">
              <a:extLst>
                <a:ext uri="{FF2B5EF4-FFF2-40B4-BE49-F238E27FC236}">
                  <a16:creationId xmlns:a16="http://schemas.microsoft.com/office/drawing/2014/main" id="{19B5AE7D-E027-496E-8001-D4A051E945B7}"/>
                </a:ext>
              </a:extLst>
            </p:cNvPr>
            <p:cNvSpPr>
              <a:spLocks noChangeArrowheads="1"/>
            </p:cNvSpPr>
            <p:nvPr/>
          </p:nvSpPr>
          <p:spPr bwMode="auto">
            <a:xfrm>
              <a:off x="8997364" y="12334566"/>
              <a:ext cx="170283" cy="148310"/>
            </a:xfrm>
            <a:custGeom>
              <a:avLst/>
              <a:gdLst>
                <a:gd name="T0" fmla="*/ 0 w 138"/>
                <a:gd name="T1" fmla="*/ 73 h 119"/>
                <a:gd name="T2" fmla="*/ 32 w 138"/>
                <a:gd name="T3" fmla="*/ 0 h 119"/>
                <a:gd name="T4" fmla="*/ 32 w 138"/>
                <a:gd name="T5" fmla="*/ 0 h 119"/>
                <a:gd name="T6" fmla="*/ 121 w 138"/>
                <a:gd name="T7" fmla="*/ 86 h 119"/>
                <a:gd name="T8" fmla="*/ 121 w 138"/>
                <a:gd name="T9" fmla="*/ 86 h 119"/>
                <a:gd name="T10" fmla="*/ 0 w 138"/>
                <a:gd name="T11" fmla="*/ 73 h 119"/>
              </a:gdLst>
              <a:ahLst/>
              <a:cxnLst>
                <a:cxn ang="0">
                  <a:pos x="T0" y="T1"/>
                </a:cxn>
                <a:cxn ang="0">
                  <a:pos x="T2" y="T3"/>
                </a:cxn>
                <a:cxn ang="0">
                  <a:pos x="T4" y="T5"/>
                </a:cxn>
                <a:cxn ang="0">
                  <a:pos x="T6" y="T7"/>
                </a:cxn>
                <a:cxn ang="0">
                  <a:pos x="T8" y="T9"/>
                </a:cxn>
                <a:cxn ang="0">
                  <a:pos x="T10" y="T11"/>
                </a:cxn>
              </a:cxnLst>
              <a:rect l="0" t="0" r="r" b="b"/>
              <a:pathLst>
                <a:path w="138" h="119">
                  <a:moveTo>
                    <a:pt x="0" y="73"/>
                  </a:moveTo>
                  <a:lnTo>
                    <a:pt x="32" y="0"/>
                  </a:lnTo>
                  <a:lnTo>
                    <a:pt x="32" y="0"/>
                  </a:lnTo>
                  <a:cubicBezTo>
                    <a:pt x="32" y="0"/>
                    <a:pt x="137" y="56"/>
                    <a:pt x="121" y="86"/>
                  </a:cubicBezTo>
                  <a:lnTo>
                    <a:pt x="121" y="86"/>
                  </a:lnTo>
                  <a:cubicBezTo>
                    <a:pt x="104" y="118"/>
                    <a:pt x="0" y="73"/>
                    <a:pt x="0" y="73"/>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61" name="Freeform 29">
              <a:extLst>
                <a:ext uri="{FF2B5EF4-FFF2-40B4-BE49-F238E27FC236}">
                  <a16:creationId xmlns:a16="http://schemas.microsoft.com/office/drawing/2014/main" id="{835FC27F-BF0C-4238-83F3-7D747BEB8091}"/>
                </a:ext>
              </a:extLst>
            </p:cNvPr>
            <p:cNvSpPr>
              <a:spLocks noChangeArrowheads="1"/>
            </p:cNvSpPr>
            <p:nvPr/>
          </p:nvSpPr>
          <p:spPr bwMode="auto">
            <a:xfrm>
              <a:off x="8722711" y="12587250"/>
              <a:ext cx="131833" cy="164791"/>
            </a:xfrm>
            <a:custGeom>
              <a:avLst/>
              <a:gdLst>
                <a:gd name="T0" fmla="*/ 0 w 106"/>
                <a:gd name="T1" fmla="*/ 27 h 134"/>
                <a:gd name="T2" fmla="*/ 75 w 106"/>
                <a:gd name="T3" fmla="*/ 0 h 134"/>
                <a:gd name="T4" fmla="*/ 75 w 106"/>
                <a:gd name="T5" fmla="*/ 0 h 134"/>
                <a:gd name="T6" fmla="*/ 72 w 106"/>
                <a:gd name="T7" fmla="*/ 124 h 134"/>
                <a:gd name="T8" fmla="*/ 72 w 106"/>
                <a:gd name="T9" fmla="*/ 124 h 134"/>
                <a:gd name="T10" fmla="*/ 0 w 106"/>
                <a:gd name="T11" fmla="*/ 27 h 134"/>
              </a:gdLst>
              <a:ahLst/>
              <a:cxnLst>
                <a:cxn ang="0">
                  <a:pos x="T0" y="T1"/>
                </a:cxn>
                <a:cxn ang="0">
                  <a:pos x="T2" y="T3"/>
                </a:cxn>
                <a:cxn ang="0">
                  <a:pos x="T4" y="T5"/>
                </a:cxn>
                <a:cxn ang="0">
                  <a:pos x="T6" y="T7"/>
                </a:cxn>
                <a:cxn ang="0">
                  <a:pos x="T8" y="T9"/>
                </a:cxn>
                <a:cxn ang="0">
                  <a:pos x="T10" y="T11"/>
                </a:cxn>
              </a:cxnLst>
              <a:rect l="0" t="0" r="r" b="b"/>
              <a:pathLst>
                <a:path w="106" h="134">
                  <a:moveTo>
                    <a:pt x="0" y="27"/>
                  </a:moveTo>
                  <a:lnTo>
                    <a:pt x="75" y="0"/>
                  </a:lnTo>
                  <a:lnTo>
                    <a:pt x="75" y="0"/>
                  </a:lnTo>
                  <a:cubicBezTo>
                    <a:pt x="75" y="0"/>
                    <a:pt x="105" y="116"/>
                    <a:pt x="72" y="124"/>
                  </a:cubicBezTo>
                  <a:lnTo>
                    <a:pt x="72" y="124"/>
                  </a:lnTo>
                  <a:cubicBezTo>
                    <a:pt x="37" y="133"/>
                    <a:pt x="0" y="27"/>
                    <a:pt x="0" y="27"/>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62" name="Freeform 30">
              <a:extLst>
                <a:ext uri="{FF2B5EF4-FFF2-40B4-BE49-F238E27FC236}">
                  <a16:creationId xmlns:a16="http://schemas.microsoft.com/office/drawing/2014/main" id="{2C0D14C9-082F-4ABF-A046-7C56EA97BDF7}"/>
                </a:ext>
              </a:extLst>
            </p:cNvPr>
            <p:cNvSpPr>
              <a:spLocks noChangeArrowheads="1"/>
            </p:cNvSpPr>
            <p:nvPr/>
          </p:nvSpPr>
          <p:spPr bwMode="auto">
            <a:xfrm>
              <a:off x="8228337" y="11845687"/>
              <a:ext cx="719587" cy="719591"/>
            </a:xfrm>
            <a:custGeom>
              <a:avLst/>
              <a:gdLst>
                <a:gd name="T0" fmla="*/ 397 w 578"/>
                <a:gd name="T1" fmla="*/ 516 h 577"/>
                <a:gd name="T2" fmla="*/ 397 w 578"/>
                <a:gd name="T3" fmla="*/ 516 h 577"/>
                <a:gd name="T4" fmla="*/ 60 w 578"/>
                <a:gd name="T5" fmla="*/ 396 h 577"/>
                <a:gd name="T6" fmla="*/ 60 w 578"/>
                <a:gd name="T7" fmla="*/ 396 h 577"/>
                <a:gd name="T8" fmla="*/ 180 w 578"/>
                <a:gd name="T9" fmla="*/ 59 h 577"/>
                <a:gd name="T10" fmla="*/ 180 w 578"/>
                <a:gd name="T11" fmla="*/ 59 h 577"/>
                <a:gd name="T12" fmla="*/ 517 w 578"/>
                <a:gd name="T13" fmla="*/ 180 h 577"/>
                <a:gd name="T14" fmla="*/ 517 w 578"/>
                <a:gd name="T15" fmla="*/ 180 h 577"/>
                <a:gd name="T16" fmla="*/ 397 w 578"/>
                <a:gd name="T17" fmla="*/ 516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 h="577">
                  <a:moveTo>
                    <a:pt x="397" y="516"/>
                  </a:moveTo>
                  <a:lnTo>
                    <a:pt x="397" y="516"/>
                  </a:lnTo>
                  <a:cubicBezTo>
                    <a:pt x="270" y="576"/>
                    <a:pt x="120" y="522"/>
                    <a:pt x="60" y="396"/>
                  </a:cubicBezTo>
                  <a:lnTo>
                    <a:pt x="60" y="396"/>
                  </a:lnTo>
                  <a:cubicBezTo>
                    <a:pt x="0" y="270"/>
                    <a:pt x="54" y="119"/>
                    <a:pt x="180" y="59"/>
                  </a:cubicBezTo>
                  <a:lnTo>
                    <a:pt x="180" y="59"/>
                  </a:lnTo>
                  <a:cubicBezTo>
                    <a:pt x="307" y="0"/>
                    <a:pt x="457" y="54"/>
                    <a:pt x="517" y="180"/>
                  </a:cubicBezTo>
                  <a:lnTo>
                    <a:pt x="517" y="180"/>
                  </a:lnTo>
                  <a:cubicBezTo>
                    <a:pt x="577" y="306"/>
                    <a:pt x="523" y="457"/>
                    <a:pt x="397" y="516"/>
                  </a:cubicBezTo>
                </a:path>
              </a:pathLst>
            </a:custGeom>
            <a:noFill/>
            <a:ln w="3600" cap="flat">
              <a:solidFill>
                <a:srgbClr val="25141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63" name="Freeform 31">
              <a:extLst>
                <a:ext uri="{FF2B5EF4-FFF2-40B4-BE49-F238E27FC236}">
                  <a16:creationId xmlns:a16="http://schemas.microsoft.com/office/drawing/2014/main" id="{34278401-FFB5-4E34-83BA-B902622A24EB}"/>
                </a:ext>
              </a:extLst>
            </p:cNvPr>
            <p:cNvSpPr>
              <a:spLocks noChangeArrowheads="1"/>
            </p:cNvSpPr>
            <p:nvPr/>
          </p:nvSpPr>
          <p:spPr bwMode="auto">
            <a:xfrm>
              <a:off x="7871288" y="11631456"/>
              <a:ext cx="1367770" cy="1296359"/>
            </a:xfrm>
            <a:custGeom>
              <a:avLst/>
              <a:gdLst>
                <a:gd name="T0" fmla="*/ 612 w 1096"/>
                <a:gd name="T1" fmla="*/ 1003 h 1041"/>
                <a:gd name="T2" fmla="*/ 637 w 1096"/>
                <a:gd name="T3" fmla="*/ 842 h 1041"/>
                <a:gd name="T4" fmla="*/ 637 w 1096"/>
                <a:gd name="T5" fmla="*/ 842 h 1041"/>
                <a:gd name="T6" fmla="*/ 743 w 1096"/>
                <a:gd name="T7" fmla="*/ 810 h 1041"/>
                <a:gd name="T8" fmla="*/ 743 w 1096"/>
                <a:gd name="T9" fmla="*/ 810 h 1041"/>
                <a:gd name="T10" fmla="*/ 815 w 1096"/>
                <a:gd name="T11" fmla="*/ 765 h 1041"/>
                <a:gd name="T12" fmla="*/ 948 w 1096"/>
                <a:gd name="T13" fmla="*/ 849 h 1041"/>
                <a:gd name="T14" fmla="*/ 948 w 1096"/>
                <a:gd name="T15" fmla="*/ 849 h 1041"/>
                <a:gd name="T16" fmla="*/ 986 w 1096"/>
                <a:gd name="T17" fmla="*/ 799 h 1041"/>
                <a:gd name="T18" fmla="*/ 896 w 1096"/>
                <a:gd name="T19" fmla="*/ 680 h 1041"/>
                <a:gd name="T20" fmla="*/ 896 w 1096"/>
                <a:gd name="T21" fmla="*/ 680 h 1041"/>
                <a:gd name="T22" fmla="*/ 940 w 1096"/>
                <a:gd name="T23" fmla="*/ 322 h 1041"/>
                <a:gd name="T24" fmla="*/ 1059 w 1096"/>
                <a:gd name="T25" fmla="*/ 217 h 1041"/>
                <a:gd name="T26" fmla="*/ 1059 w 1096"/>
                <a:gd name="T27" fmla="*/ 217 h 1041"/>
                <a:gd name="T28" fmla="*/ 1039 w 1096"/>
                <a:gd name="T29" fmla="*/ 152 h 1041"/>
                <a:gd name="T30" fmla="*/ 879 w 1096"/>
                <a:gd name="T31" fmla="*/ 214 h 1041"/>
                <a:gd name="T32" fmla="*/ 879 w 1096"/>
                <a:gd name="T33" fmla="*/ 214 h 1041"/>
                <a:gd name="T34" fmla="*/ 410 w 1096"/>
                <a:gd name="T35" fmla="*/ 107 h 1041"/>
                <a:gd name="T36" fmla="*/ 410 w 1096"/>
                <a:gd name="T37" fmla="*/ 107 h 1041"/>
                <a:gd name="T38" fmla="*/ 360 w 1096"/>
                <a:gd name="T39" fmla="*/ 135 h 1041"/>
                <a:gd name="T40" fmla="*/ 253 w 1096"/>
                <a:gd name="T41" fmla="*/ 20 h 1041"/>
                <a:gd name="T42" fmla="*/ 253 w 1096"/>
                <a:gd name="T43" fmla="*/ 20 h 1041"/>
                <a:gd name="T44" fmla="*/ 204 w 1096"/>
                <a:gd name="T45" fmla="*/ 60 h 1041"/>
                <a:gd name="T46" fmla="*/ 269 w 1096"/>
                <a:gd name="T47" fmla="*/ 220 h 1041"/>
                <a:gd name="T48" fmla="*/ 269 w 1096"/>
                <a:gd name="T49" fmla="*/ 220 h 1041"/>
                <a:gd name="T50" fmla="*/ 214 w 1096"/>
                <a:gd name="T51" fmla="*/ 316 h 1041"/>
                <a:gd name="T52" fmla="*/ 32 w 1096"/>
                <a:gd name="T53" fmla="*/ 326 h 1041"/>
                <a:gd name="T54" fmla="*/ 32 w 1096"/>
                <a:gd name="T55" fmla="*/ 326 h 1041"/>
                <a:gd name="T56" fmla="*/ 30 w 1096"/>
                <a:gd name="T57" fmla="*/ 388 h 1041"/>
                <a:gd name="T58" fmla="*/ 188 w 1096"/>
                <a:gd name="T59" fmla="*/ 440 h 1041"/>
                <a:gd name="T60" fmla="*/ 188 w 1096"/>
                <a:gd name="T61" fmla="*/ 440 h 1041"/>
                <a:gd name="T62" fmla="*/ 218 w 1096"/>
                <a:gd name="T63" fmla="*/ 609 h 1041"/>
                <a:gd name="T64" fmla="*/ 103 w 1096"/>
                <a:gd name="T65" fmla="*/ 733 h 1041"/>
                <a:gd name="T66" fmla="*/ 103 w 1096"/>
                <a:gd name="T67" fmla="*/ 733 h 1041"/>
                <a:gd name="T68" fmla="*/ 145 w 1096"/>
                <a:gd name="T69" fmla="*/ 779 h 1041"/>
                <a:gd name="T70" fmla="*/ 282 w 1096"/>
                <a:gd name="T71" fmla="*/ 712 h 1041"/>
                <a:gd name="T72" fmla="*/ 282 w 1096"/>
                <a:gd name="T73" fmla="*/ 712 h 1041"/>
                <a:gd name="T74" fmla="*/ 514 w 1096"/>
                <a:gd name="T75" fmla="*/ 842 h 1041"/>
                <a:gd name="T76" fmla="*/ 550 w 1096"/>
                <a:gd name="T77" fmla="*/ 1011 h 1041"/>
                <a:gd name="T78" fmla="*/ 550 w 1096"/>
                <a:gd name="T79" fmla="*/ 1011 h 1041"/>
                <a:gd name="T80" fmla="*/ 612 w 1096"/>
                <a:gd name="T81" fmla="*/ 1003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041">
                  <a:moveTo>
                    <a:pt x="612" y="1003"/>
                  </a:moveTo>
                  <a:lnTo>
                    <a:pt x="637" y="842"/>
                  </a:lnTo>
                  <a:lnTo>
                    <a:pt x="637" y="842"/>
                  </a:lnTo>
                  <a:cubicBezTo>
                    <a:pt x="673" y="836"/>
                    <a:pt x="709" y="826"/>
                    <a:pt x="743" y="810"/>
                  </a:cubicBezTo>
                  <a:lnTo>
                    <a:pt x="743" y="810"/>
                  </a:lnTo>
                  <a:cubicBezTo>
                    <a:pt x="769" y="797"/>
                    <a:pt x="793" y="782"/>
                    <a:pt x="815" y="765"/>
                  </a:cubicBezTo>
                  <a:lnTo>
                    <a:pt x="948" y="849"/>
                  </a:lnTo>
                  <a:lnTo>
                    <a:pt x="948" y="849"/>
                  </a:lnTo>
                  <a:cubicBezTo>
                    <a:pt x="976" y="862"/>
                    <a:pt x="1002" y="827"/>
                    <a:pt x="986" y="799"/>
                  </a:cubicBezTo>
                  <a:lnTo>
                    <a:pt x="896" y="680"/>
                  </a:lnTo>
                  <a:lnTo>
                    <a:pt x="896" y="680"/>
                  </a:lnTo>
                  <a:cubicBezTo>
                    <a:pt x="967" y="577"/>
                    <a:pt x="987" y="444"/>
                    <a:pt x="940" y="322"/>
                  </a:cubicBezTo>
                  <a:lnTo>
                    <a:pt x="1059" y="217"/>
                  </a:lnTo>
                  <a:lnTo>
                    <a:pt x="1059" y="217"/>
                  </a:lnTo>
                  <a:cubicBezTo>
                    <a:pt x="1095" y="190"/>
                    <a:pt x="1072" y="147"/>
                    <a:pt x="1039" y="152"/>
                  </a:cubicBezTo>
                  <a:lnTo>
                    <a:pt x="879" y="214"/>
                  </a:lnTo>
                  <a:lnTo>
                    <a:pt x="879" y="214"/>
                  </a:lnTo>
                  <a:cubicBezTo>
                    <a:pt x="769" y="77"/>
                    <a:pt x="576" y="28"/>
                    <a:pt x="410" y="107"/>
                  </a:cubicBezTo>
                  <a:lnTo>
                    <a:pt x="410" y="107"/>
                  </a:lnTo>
                  <a:cubicBezTo>
                    <a:pt x="392" y="114"/>
                    <a:pt x="376" y="124"/>
                    <a:pt x="360" y="135"/>
                  </a:cubicBezTo>
                  <a:lnTo>
                    <a:pt x="253" y="20"/>
                  </a:lnTo>
                  <a:lnTo>
                    <a:pt x="253" y="20"/>
                  </a:lnTo>
                  <a:cubicBezTo>
                    <a:pt x="228" y="0"/>
                    <a:pt x="194" y="27"/>
                    <a:pt x="204" y="60"/>
                  </a:cubicBezTo>
                  <a:lnTo>
                    <a:pt x="269" y="220"/>
                  </a:lnTo>
                  <a:lnTo>
                    <a:pt x="269" y="220"/>
                  </a:lnTo>
                  <a:cubicBezTo>
                    <a:pt x="246" y="249"/>
                    <a:pt x="228" y="282"/>
                    <a:pt x="214" y="316"/>
                  </a:cubicBezTo>
                  <a:lnTo>
                    <a:pt x="32" y="326"/>
                  </a:lnTo>
                  <a:lnTo>
                    <a:pt x="32" y="326"/>
                  </a:lnTo>
                  <a:cubicBezTo>
                    <a:pt x="1" y="332"/>
                    <a:pt x="0" y="375"/>
                    <a:pt x="30" y="388"/>
                  </a:cubicBezTo>
                  <a:lnTo>
                    <a:pt x="188" y="440"/>
                  </a:lnTo>
                  <a:lnTo>
                    <a:pt x="188" y="440"/>
                  </a:lnTo>
                  <a:cubicBezTo>
                    <a:pt x="185" y="496"/>
                    <a:pt x="195" y="554"/>
                    <a:pt x="218" y="609"/>
                  </a:cubicBezTo>
                  <a:lnTo>
                    <a:pt x="103" y="733"/>
                  </a:lnTo>
                  <a:lnTo>
                    <a:pt x="103" y="733"/>
                  </a:lnTo>
                  <a:cubicBezTo>
                    <a:pt x="85" y="759"/>
                    <a:pt x="114" y="791"/>
                    <a:pt x="145" y="779"/>
                  </a:cubicBezTo>
                  <a:lnTo>
                    <a:pt x="282" y="712"/>
                  </a:lnTo>
                  <a:lnTo>
                    <a:pt x="282" y="712"/>
                  </a:lnTo>
                  <a:cubicBezTo>
                    <a:pt x="342" y="782"/>
                    <a:pt x="425" y="827"/>
                    <a:pt x="514" y="842"/>
                  </a:cubicBezTo>
                  <a:lnTo>
                    <a:pt x="550" y="1011"/>
                  </a:lnTo>
                  <a:lnTo>
                    <a:pt x="550" y="1011"/>
                  </a:lnTo>
                  <a:cubicBezTo>
                    <a:pt x="561" y="1040"/>
                    <a:pt x="603" y="1035"/>
                    <a:pt x="612" y="1003"/>
                  </a:cubicBezTo>
                </a:path>
              </a:pathLst>
            </a:custGeom>
            <a:solidFill>
              <a:srgbClr val="F8454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64" name="Freeform 32">
              <a:extLst>
                <a:ext uri="{FF2B5EF4-FFF2-40B4-BE49-F238E27FC236}">
                  <a16:creationId xmlns:a16="http://schemas.microsoft.com/office/drawing/2014/main" id="{158237A2-E45E-4C24-91FE-BBE82D3EC631}"/>
                </a:ext>
              </a:extLst>
            </p:cNvPr>
            <p:cNvSpPr>
              <a:spLocks noChangeArrowheads="1"/>
            </p:cNvSpPr>
            <p:nvPr/>
          </p:nvSpPr>
          <p:spPr bwMode="auto">
            <a:xfrm>
              <a:off x="8464537" y="12098367"/>
              <a:ext cx="269161" cy="368036"/>
            </a:xfrm>
            <a:custGeom>
              <a:avLst/>
              <a:gdLst>
                <a:gd name="T0" fmla="*/ 203 w 217"/>
                <a:gd name="T1" fmla="*/ 140 h 297"/>
                <a:gd name="T2" fmla="*/ 203 w 217"/>
                <a:gd name="T3" fmla="*/ 140 h 297"/>
                <a:gd name="T4" fmla="*/ 81 w 217"/>
                <a:gd name="T5" fmla="*/ 262 h 297"/>
                <a:gd name="T6" fmla="*/ 81 w 217"/>
                <a:gd name="T7" fmla="*/ 262 h 297"/>
                <a:gd name="T8" fmla="*/ 112 w 217"/>
                <a:gd name="T9" fmla="*/ 125 h 297"/>
                <a:gd name="T10" fmla="*/ 112 w 217"/>
                <a:gd name="T11" fmla="*/ 125 h 297"/>
                <a:gd name="T12" fmla="*/ 133 w 217"/>
                <a:gd name="T13" fmla="*/ 8 h 297"/>
                <a:gd name="T14" fmla="*/ 133 w 217"/>
                <a:gd name="T15" fmla="*/ 8 h 297"/>
                <a:gd name="T16" fmla="*/ 203 w 217"/>
                <a:gd name="T17" fmla="*/ 14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297">
                  <a:moveTo>
                    <a:pt x="203" y="140"/>
                  </a:moveTo>
                  <a:lnTo>
                    <a:pt x="203" y="140"/>
                  </a:lnTo>
                  <a:cubicBezTo>
                    <a:pt x="191" y="205"/>
                    <a:pt x="158" y="296"/>
                    <a:pt x="81" y="262"/>
                  </a:cubicBezTo>
                  <a:lnTo>
                    <a:pt x="81" y="262"/>
                  </a:lnTo>
                  <a:cubicBezTo>
                    <a:pt x="0" y="226"/>
                    <a:pt x="69" y="183"/>
                    <a:pt x="112" y="125"/>
                  </a:cubicBezTo>
                  <a:lnTo>
                    <a:pt x="112" y="125"/>
                  </a:lnTo>
                  <a:cubicBezTo>
                    <a:pt x="149" y="71"/>
                    <a:pt x="92" y="0"/>
                    <a:pt x="133" y="8"/>
                  </a:cubicBezTo>
                  <a:lnTo>
                    <a:pt x="133" y="8"/>
                  </a:lnTo>
                  <a:cubicBezTo>
                    <a:pt x="173" y="16"/>
                    <a:pt x="216" y="76"/>
                    <a:pt x="203" y="140"/>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65" name="Freeform 33">
              <a:extLst>
                <a:ext uri="{FF2B5EF4-FFF2-40B4-BE49-F238E27FC236}">
                  <a16:creationId xmlns:a16="http://schemas.microsoft.com/office/drawing/2014/main" id="{ECE46095-BCD1-4A66-B781-A38816958AD1}"/>
                </a:ext>
              </a:extLst>
            </p:cNvPr>
            <p:cNvSpPr>
              <a:spLocks noChangeArrowheads="1"/>
            </p:cNvSpPr>
            <p:nvPr/>
          </p:nvSpPr>
          <p:spPr bwMode="auto">
            <a:xfrm>
              <a:off x="8310735" y="12142311"/>
              <a:ext cx="214230" cy="252680"/>
            </a:xfrm>
            <a:custGeom>
              <a:avLst/>
              <a:gdLst>
                <a:gd name="T0" fmla="*/ 123 w 173"/>
                <a:gd name="T1" fmla="*/ 173 h 205"/>
                <a:gd name="T2" fmla="*/ 123 w 173"/>
                <a:gd name="T3" fmla="*/ 173 h 205"/>
                <a:gd name="T4" fmla="*/ 22 w 173"/>
                <a:gd name="T5" fmla="*/ 123 h 205"/>
                <a:gd name="T6" fmla="*/ 22 w 173"/>
                <a:gd name="T7" fmla="*/ 123 h 205"/>
                <a:gd name="T8" fmla="*/ 49 w 173"/>
                <a:gd name="T9" fmla="*/ 26 h 205"/>
                <a:gd name="T10" fmla="*/ 49 w 173"/>
                <a:gd name="T11" fmla="*/ 26 h 205"/>
                <a:gd name="T12" fmla="*/ 150 w 173"/>
                <a:gd name="T13" fmla="*/ 45 h 205"/>
                <a:gd name="T14" fmla="*/ 150 w 173"/>
                <a:gd name="T15" fmla="*/ 45 h 205"/>
                <a:gd name="T16" fmla="*/ 123 w 173"/>
                <a:gd name="T17" fmla="*/ 1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05">
                  <a:moveTo>
                    <a:pt x="123" y="173"/>
                  </a:moveTo>
                  <a:lnTo>
                    <a:pt x="123" y="173"/>
                  </a:lnTo>
                  <a:cubicBezTo>
                    <a:pt x="133" y="204"/>
                    <a:pt x="48" y="184"/>
                    <a:pt x="22" y="123"/>
                  </a:cubicBezTo>
                  <a:lnTo>
                    <a:pt x="22" y="123"/>
                  </a:lnTo>
                  <a:cubicBezTo>
                    <a:pt x="0" y="73"/>
                    <a:pt x="20" y="39"/>
                    <a:pt x="49" y="26"/>
                  </a:cubicBezTo>
                  <a:lnTo>
                    <a:pt x="49" y="26"/>
                  </a:lnTo>
                  <a:cubicBezTo>
                    <a:pt x="79" y="12"/>
                    <a:pt x="129" y="0"/>
                    <a:pt x="150" y="45"/>
                  </a:cubicBezTo>
                  <a:lnTo>
                    <a:pt x="150" y="45"/>
                  </a:lnTo>
                  <a:cubicBezTo>
                    <a:pt x="172" y="91"/>
                    <a:pt x="99" y="97"/>
                    <a:pt x="123" y="173"/>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66" name="Freeform 34">
              <a:extLst>
                <a:ext uri="{FF2B5EF4-FFF2-40B4-BE49-F238E27FC236}">
                  <a16:creationId xmlns:a16="http://schemas.microsoft.com/office/drawing/2014/main" id="{D73713EC-3A03-43F9-BD7B-380BBBBD546F}"/>
                </a:ext>
              </a:extLst>
            </p:cNvPr>
            <p:cNvSpPr>
              <a:spLocks noChangeArrowheads="1"/>
            </p:cNvSpPr>
            <p:nvPr/>
          </p:nvSpPr>
          <p:spPr bwMode="auto">
            <a:xfrm>
              <a:off x="8354679" y="11917095"/>
              <a:ext cx="450430" cy="236199"/>
            </a:xfrm>
            <a:custGeom>
              <a:avLst/>
              <a:gdLst>
                <a:gd name="T0" fmla="*/ 173 w 362"/>
                <a:gd name="T1" fmla="*/ 106 h 190"/>
                <a:gd name="T2" fmla="*/ 173 w 362"/>
                <a:gd name="T3" fmla="*/ 106 h 190"/>
                <a:gd name="T4" fmla="*/ 14 w 362"/>
                <a:gd name="T5" fmla="*/ 143 h 190"/>
                <a:gd name="T6" fmla="*/ 14 w 362"/>
                <a:gd name="T7" fmla="*/ 143 h 190"/>
                <a:gd name="T8" fmla="*/ 155 w 362"/>
                <a:gd name="T9" fmla="*/ 14 h 190"/>
                <a:gd name="T10" fmla="*/ 155 w 362"/>
                <a:gd name="T11" fmla="*/ 14 h 190"/>
                <a:gd name="T12" fmla="*/ 327 w 362"/>
                <a:gd name="T13" fmla="*/ 63 h 190"/>
                <a:gd name="T14" fmla="*/ 327 w 362"/>
                <a:gd name="T15" fmla="*/ 63 h 190"/>
                <a:gd name="T16" fmla="*/ 173 w 362"/>
                <a:gd name="T17" fmla="*/ 10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190">
                  <a:moveTo>
                    <a:pt x="173" y="106"/>
                  </a:moveTo>
                  <a:lnTo>
                    <a:pt x="173" y="106"/>
                  </a:lnTo>
                  <a:cubicBezTo>
                    <a:pt x="98" y="69"/>
                    <a:pt x="44" y="189"/>
                    <a:pt x="14" y="143"/>
                  </a:cubicBezTo>
                  <a:lnTo>
                    <a:pt x="14" y="143"/>
                  </a:lnTo>
                  <a:cubicBezTo>
                    <a:pt x="0" y="121"/>
                    <a:pt x="47" y="32"/>
                    <a:pt x="155" y="14"/>
                  </a:cubicBezTo>
                  <a:lnTo>
                    <a:pt x="155" y="14"/>
                  </a:lnTo>
                  <a:cubicBezTo>
                    <a:pt x="238" y="0"/>
                    <a:pt x="307" y="20"/>
                    <a:pt x="327" y="63"/>
                  </a:cubicBezTo>
                  <a:lnTo>
                    <a:pt x="327" y="63"/>
                  </a:lnTo>
                  <a:cubicBezTo>
                    <a:pt x="361" y="134"/>
                    <a:pt x="257" y="148"/>
                    <a:pt x="173" y="106"/>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67" name="Freeform 35">
              <a:extLst>
                <a:ext uri="{FF2B5EF4-FFF2-40B4-BE49-F238E27FC236}">
                  <a16:creationId xmlns:a16="http://schemas.microsoft.com/office/drawing/2014/main" id="{EF53D900-FA2A-4847-84DD-FA4D3D6BD9CF}"/>
                </a:ext>
              </a:extLst>
            </p:cNvPr>
            <p:cNvSpPr>
              <a:spLocks noChangeArrowheads="1"/>
            </p:cNvSpPr>
            <p:nvPr/>
          </p:nvSpPr>
          <p:spPr bwMode="auto">
            <a:xfrm>
              <a:off x="8739189" y="12076395"/>
              <a:ext cx="137328" cy="164791"/>
            </a:xfrm>
            <a:custGeom>
              <a:avLst/>
              <a:gdLst>
                <a:gd name="T0" fmla="*/ 57 w 110"/>
                <a:gd name="T1" fmla="*/ 130 h 131"/>
                <a:gd name="T2" fmla="*/ 57 w 110"/>
                <a:gd name="T3" fmla="*/ 130 h 131"/>
                <a:gd name="T4" fmla="*/ 34 w 110"/>
                <a:gd name="T5" fmla="*/ 58 h 131"/>
                <a:gd name="T6" fmla="*/ 34 w 110"/>
                <a:gd name="T7" fmla="*/ 58 h 131"/>
                <a:gd name="T8" fmla="*/ 39 w 110"/>
                <a:gd name="T9" fmla="*/ 4 h 131"/>
                <a:gd name="T10" fmla="*/ 39 w 110"/>
                <a:gd name="T11" fmla="*/ 4 h 131"/>
                <a:gd name="T12" fmla="*/ 102 w 110"/>
                <a:gd name="T13" fmla="*/ 66 h 131"/>
                <a:gd name="T14" fmla="*/ 102 w 110"/>
                <a:gd name="T15" fmla="*/ 66 h 131"/>
                <a:gd name="T16" fmla="*/ 57 w 110"/>
                <a:gd name="T17"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31">
                  <a:moveTo>
                    <a:pt x="57" y="130"/>
                  </a:moveTo>
                  <a:lnTo>
                    <a:pt x="57" y="130"/>
                  </a:lnTo>
                  <a:cubicBezTo>
                    <a:pt x="0" y="128"/>
                    <a:pt x="52" y="87"/>
                    <a:pt x="34" y="58"/>
                  </a:cubicBezTo>
                  <a:lnTo>
                    <a:pt x="34" y="58"/>
                  </a:lnTo>
                  <a:cubicBezTo>
                    <a:pt x="13" y="24"/>
                    <a:pt x="15" y="8"/>
                    <a:pt x="39" y="4"/>
                  </a:cubicBezTo>
                  <a:lnTo>
                    <a:pt x="39" y="4"/>
                  </a:lnTo>
                  <a:cubicBezTo>
                    <a:pt x="64" y="0"/>
                    <a:pt x="97" y="33"/>
                    <a:pt x="102" y="66"/>
                  </a:cubicBezTo>
                  <a:lnTo>
                    <a:pt x="102" y="66"/>
                  </a:lnTo>
                  <a:cubicBezTo>
                    <a:pt x="109" y="99"/>
                    <a:pt x="83" y="130"/>
                    <a:pt x="57" y="130"/>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68" name="Freeform 36">
              <a:extLst>
                <a:ext uri="{FF2B5EF4-FFF2-40B4-BE49-F238E27FC236}">
                  <a16:creationId xmlns:a16="http://schemas.microsoft.com/office/drawing/2014/main" id="{EE61C2AD-5FF5-4CCF-A3D2-4E7DAA4EB849}"/>
                </a:ext>
              </a:extLst>
            </p:cNvPr>
            <p:cNvSpPr>
              <a:spLocks noChangeArrowheads="1"/>
            </p:cNvSpPr>
            <p:nvPr/>
          </p:nvSpPr>
          <p:spPr bwMode="auto">
            <a:xfrm>
              <a:off x="8722711" y="12268650"/>
              <a:ext cx="131833" cy="148310"/>
            </a:xfrm>
            <a:custGeom>
              <a:avLst/>
              <a:gdLst>
                <a:gd name="T0" fmla="*/ 85 w 106"/>
                <a:gd name="T1" fmla="*/ 78 h 121"/>
                <a:gd name="T2" fmla="*/ 85 w 106"/>
                <a:gd name="T3" fmla="*/ 78 h 121"/>
                <a:gd name="T4" fmla="*/ 12 w 106"/>
                <a:gd name="T5" fmla="*/ 108 h 121"/>
                <a:gd name="T6" fmla="*/ 12 w 106"/>
                <a:gd name="T7" fmla="*/ 108 h 121"/>
                <a:gd name="T8" fmla="*/ 35 w 106"/>
                <a:gd name="T9" fmla="*/ 46 h 121"/>
                <a:gd name="T10" fmla="*/ 35 w 106"/>
                <a:gd name="T11" fmla="*/ 46 h 121"/>
                <a:gd name="T12" fmla="*/ 86 w 106"/>
                <a:gd name="T13" fmla="*/ 12 h 121"/>
                <a:gd name="T14" fmla="*/ 86 w 106"/>
                <a:gd name="T15" fmla="*/ 12 h 121"/>
                <a:gd name="T16" fmla="*/ 85 w 106"/>
                <a:gd name="T17"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21">
                  <a:moveTo>
                    <a:pt x="85" y="78"/>
                  </a:moveTo>
                  <a:lnTo>
                    <a:pt x="85" y="78"/>
                  </a:lnTo>
                  <a:cubicBezTo>
                    <a:pt x="62" y="112"/>
                    <a:pt x="25" y="120"/>
                    <a:pt x="12" y="108"/>
                  </a:cubicBezTo>
                  <a:lnTo>
                    <a:pt x="12" y="108"/>
                  </a:lnTo>
                  <a:cubicBezTo>
                    <a:pt x="0" y="96"/>
                    <a:pt x="38" y="84"/>
                    <a:pt x="35" y="46"/>
                  </a:cubicBezTo>
                  <a:lnTo>
                    <a:pt x="35" y="46"/>
                  </a:lnTo>
                  <a:cubicBezTo>
                    <a:pt x="33" y="9"/>
                    <a:pt x="74" y="0"/>
                    <a:pt x="86" y="12"/>
                  </a:cubicBezTo>
                  <a:lnTo>
                    <a:pt x="86" y="12"/>
                  </a:lnTo>
                  <a:cubicBezTo>
                    <a:pt x="99" y="24"/>
                    <a:pt x="105" y="48"/>
                    <a:pt x="85" y="78"/>
                  </a:cubicBezTo>
                </a:path>
              </a:pathLst>
            </a:custGeom>
            <a:solidFill>
              <a:srgbClr val="251415"/>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69" name="Freeform 37">
              <a:extLst>
                <a:ext uri="{FF2B5EF4-FFF2-40B4-BE49-F238E27FC236}">
                  <a16:creationId xmlns:a16="http://schemas.microsoft.com/office/drawing/2014/main" id="{B5BE9196-9A5D-49E9-97FA-9E8975F55383}"/>
                </a:ext>
              </a:extLst>
            </p:cNvPr>
            <p:cNvSpPr>
              <a:spLocks noChangeArrowheads="1"/>
            </p:cNvSpPr>
            <p:nvPr/>
          </p:nvSpPr>
          <p:spPr bwMode="auto">
            <a:xfrm>
              <a:off x="8481017" y="12087381"/>
              <a:ext cx="104366" cy="98875"/>
            </a:xfrm>
            <a:custGeom>
              <a:avLst/>
              <a:gdLst>
                <a:gd name="T0" fmla="*/ 71 w 84"/>
                <a:gd name="T1" fmla="*/ 62 h 80"/>
                <a:gd name="T2" fmla="*/ 71 w 84"/>
                <a:gd name="T3" fmla="*/ 62 h 80"/>
                <a:gd name="T4" fmla="*/ 41 w 84"/>
                <a:gd name="T5" fmla="*/ 41 h 80"/>
                <a:gd name="T6" fmla="*/ 41 w 84"/>
                <a:gd name="T7" fmla="*/ 41 h 80"/>
                <a:gd name="T8" fmla="*/ 12 w 84"/>
                <a:gd name="T9" fmla="*/ 20 h 80"/>
                <a:gd name="T10" fmla="*/ 12 w 84"/>
                <a:gd name="T11" fmla="*/ 20 h 80"/>
                <a:gd name="T12" fmla="*/ 63 w 84"/>
                <a:gd name="T13" fmla="*/ 11 h 80"/>
                <a:gd name="T14" fmla="*/ 63 w 84"/>
                <a:gd name="T15" fmla="*/ 11 h 80"/>
                <a:gd name="T16" fmla="*/ 71 w 84"/>
                <a:gd name="T1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0">
                  <a:moveTo>
                    <a:pt x="71" y="62"/>
                  </a:moveTo>
                  <a:lnTo>
                    <a:pt x="71" y="62"/>
                  </a:lnTo>
                  <a:cubicBezTo>
                    <a:pt x="60" y="79"/>
                    <a:pt x="58" y="52"/>
                    <a:pt x="41" y="41"/>
                  </a:cubicBezTo>
                  <a:lnTo>
                    <a:pt x="41" y="41"/>
                  </a:lnTo>
                  <a:cubicBezTo>
                    <a:pt x="26" y="29"/>
                    <a:pt x="0" y="36"/>
                    <a:pt x="12" y="20"/>
                  </a:cubicBezTo>
                  <a:lnTo>
                    <a:pt x="12" y="20"/>
                  </a:lnTo>
                  <a:cubicBezTo>
                    <a:pt x="23" y="4"/>
                    <a:pt x="46" y="0"/>
                    <a:pt x="63" y="11"/>
                  </a:cubicBezTo>
                  <a:lnTo>
                    <a:pt x="63" y="11"/>
                  </a:lnTo>
                  <a:cubicBezTo>
                    <a:pt x="79" y="23"/>
                    <a:pt x="83" y="46"/>
                    <a:pt x="71" y="62"/>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grpSp>
      <p:grpSp>
        <p:nvGrpSpPr>
          <p:cNvPr id="6" name="Group 5">
            <a:extLst>
              <a:ext uri="{FF2B5EF4-FFF2-40B4-BE49-F238E27FC236}">
                <a16:creationId xmlns:a16="http://schemas.microsoft.com/office/drawing/2014/main" id="{7B169B7C-021F-4C2C-9FC7-27F6E4631418}"/>
              </a:ext>
            </a:extLst>
          </p:cNvPr>
          <p:cNvGrpSpPr/>
          <p:nvPr/>
        </p:nvGrpSpPr>
        <p:grpSpPr>
          <a:xfrm>
            <a:off x="9228071" y="8621268"/>
            <a:ext cx="2977233" cy="3114555"/>
            <a:chOff x="9228071" y="8621268"/>
            <a:chExt cx="2977233" cy="3114555"/>
          </a:xfrm>
        </p:grpSpPr>
        <p:grpSp>
          <p:nvGrpSpPr>
            <p:cNvPr id="71" name="Group 70">
              <a:extLst>
                <a:ext uri="{FF2B5EF4-FFF2-40B4-BE49-F238E27FC236}">
                  <a16:creationId xmlns:a16="http://schemas.microsoft.com/office/drawing/2014/main" id="{082740E9-E9D9-4E18-8423-58ACF9529E2D}"/>
                </a:ext>
              </a:extLst>
            </p:cNvPr>
            <p:cNvGrpSpPr/>
            <p:nvPr/>
          </p:nvGrpSpPr>
          <p:grpSpPr>
            <a:xfrm>
              <a:off x="9508215" y="8797049"/>
              <a:ext cx="2537790" cy="2702574"/>
              <a:chOff x="9508215" y="8797049"/>
              <a:chExt cx="2537790" cy="2702574"/>
            </a:xfrm>
          </p:grpSpPr>
          <p:sp>
            <p:nvSpPr>
              <p:cNvPr id="72" name="Freeform 6">
                <a:extLst>
                  <a:ext uri="{FF2B5EF4-FFF2-40B4-BE49-F238E27FC236}">
                    <a16:creationId xmlns:a16="http://schemas.microsoft.com/office/drawing/2014/main" id="{6776BC48-6DB2-427F-B730-8A2C89D182F5}"/>
                  </a:ext>
                </a:extLst>
              </p:cNvPr>
              <p:cNvSpPr>
                <a:spLocks noChangeArrowheads="1"/>
              </p:cNvSpPr>
              <p:nvPr/>
            </p:nvSpPr>
            <p:spPr bwMode="auto">
              <a:xfrm>
                <a:off x="10079491" y="9511145"/>
                <a:ext cx="1362275" cy="1367766"/>
              </a:xfrm>
              <a:custGeom>
                <a:avLst/>
                <a:gdLst>
                  <a:gd name="T0" fmla="*/ 1094 w 1095"/>
                  <a:gd name="T1" fmla="*/ 547 h 1096"/>
                  <a:gd name="T2" fmla="*/ 1094 w 1095"/>
                  <a:gd name="T3" fmla="*/ 547 h 1096"/>
                  <a:gd name="T4" fmla="*/ 547 w 1095"/>
                  <a:gd name="T5" fmla="*/ 1095 h 1096"/>
                  <a:gd name="T6" fmla="*/ 547 w 1095"/>
                  <a:gd name="T7" fmla="*/ 1095 h 1096"/>
                  <a:gd name="T8" fmla="*/ 0 w 1095"/>
                  <a:gd name="T9" fmla="*/ 547 h 1096"/>
                  <a:gd name="T10" fmla="*/ 0 w 1095"/>
                  <a:gd name="T11" fmla="*/ 547 h 1096"/>
                  <a:gd name="T12" fmla="*/ 547 w 1095"/>
                  <a:gd name="T13" fmla="*/ 0 h 1096"/>
                  <a:gd name="T14" fmla="*/ 547 w 1095"/>
                  <a:gd name="T15" fmla="*/ 0 h 1096"/>
                  <a:gd name="T16" fmla="*/ 1094 w 1095"/>
                  <a:gd name="T17" fmla="*/ 547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 h="1096">
                    <a:moveTo>
                      <a:pt x="1094" y="547"/>
                    </a:moveTo>
                    <a:lnTo>
                      <a:pt x="1094" y="547"/>
                    </a:lnTo>
                    <a:cubicBezTo>
                      <a:pt x="1094" y="849"/>
                      <a:pt x="849" y="1095"/>
                      <a:pt x="547" y="1095"/>
                    </a:cubicBezTo>
                    <a:lnTo>
                      <a:pt x="547" y="1095"/>
                    </a:lnTo>
                    <a:cubicBezTo>
                      <a:pt x="245" y="1095"/>
                      <a:pt x="0" y="849"/>
                      <a:pt x="0" y="547"/>
                    </a:cubicBezTo>
                    <a:lnTo>
                      <a:pt x="0" y="547"/>
                    </a:lnTo>
                    <a:cubicBezTo>
                      <a:pt x="0" y="245"/>
                      <a:pt x="245" y="0"/>
                      <a:pt x="547" y="0"/>
                    </a:cubicBezTo>
                    <a:lnTo>
                      <a:pt x="547" y="0"/>
                    </a:lnTo>
                    <a:cubicBezTo>
                      <a:pt x="849" y="0"/>
                      <a:pt x="1094" y="245"/>
                      <a:pt x="1094" y="547"/>
                    </a:cubicBezTo>
                  </a:path>
                </a:pathLst>
              </a:custGeom>
              <a:noFill/>
              <a:ln w="3600" cap="flat">
                <a:solidFill>
                  <a:srgbClr val="25141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73" name="Freeform 7">
                <a:extLst>
                  <a:ext uri="{FF2B5EF4-FFF2-40B4-BE49-F238E27FC236}">
                    <a16:creationId xmlns:a16="http://schemas.microsoft.com/office/drawing/2014/main" id="{17F2E6CD-F950-4ED2-913D-490AD6F0E2F0}"/>
                  </a:ext>
                </a:extLst>
              </p:cNvPr>
              <p:cNvSpPr>
                <a:spLocks noChangeArrowheads="1"/>
              </p:cNvSpPr>
              <p:nvPr/>
            </p:nvSpPr>
            <p:spPr bwMode="auto">
              <a:xfrm>
                <a:off x="9508215" y="9066203"/>
                <a:ext cx="681137" cy="659165"/>
              </a:xfrm>
              <a:custGeom>
                <a:avLst/>
                <a:gdLst>
                  <a:gd name="T0" fmla="*/ 26 w 546"/>
                  <a:gd name="T1" fmla="*/ 132 h 531"/>
                  <a:gd name="T2" fmla="*/ 313 w 546"/>
                  <a:gd name="T3" fmla="*/ 530 h 531"/>
                  <a:gd name="T4" fmla="*/ 545 w 546"/>
                  <a:gd name="T5" fmla="*/ 274 h 531"/>
                  <a:gd name="T6" fmla="*/ 124 w 546"/>
                  <a:gd name="T7" fmla="*/ 38 h 531"/>
                  <a:gd name="T8" fmla="*/ 124 w 546"/>
                  <a:gd name="T9" fmla="*/ 38 h 531"/>
                  <a:gd name="T10" fmla="*/ 26 w 546"/>
                  <a:gd name="T11" fmla="*/ 132 h 531"/>
                </a:gdLst>
                <a:ahLst/>
                <a:cxnLst>
                  <a:cxn ang="0">
                    <a:pos x="T0" y="T1"/>
                  </a:cxn>
                  <a:cxn ang="0">
                    <a:pos x="T2" y="T3"/>
                  </a:cxn>
                  <a:cxn ang="0">
                    <a:pos x="T4" y="T5"/>
                  </a:cxn>
                  <a:cxn ang="0">
                    <a:pos x="T6" y="T7"/>
                  </a:cxn>
                  <a:cxn ang="0">
                    <a:pos x="T8" y="T9"/>
                  </a:cxn>
                  <a:cxn ang="0">
                    <a:pos x="T10" y="T11"/>
                  </a:cxn>
                </a:cxnLst>
                <a:rect l="0" t="0" r="r" b="b"/>
                <a:pathLst>
                  <a:path w="546" h="531">
                    <a:moveTo>
                      <a:pt x="26" y="132"/>
                    </a:moveTo>
                    <a:lnTo>
                      <a:pt x="313" y="530"/>
                    </a:lnTo>
                    <a:lnTo>
                      <a:pt x="545" y="274"/>
                    </a:lnTo>
                    <a:lnTo>
                      <a:pt x="124" y="38"/>
                    </a:lnTo>
                    <a:lnTo>
                      <a:pt x="124" y="38"/>
                    </a:lnTo>
                    <a:cubicBezTo>
                      <a:pt x="67" y="0"/>
                      <a:pt x="0" y="66"/>
                      <a:pt x="26" y="132"/>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74" name="Freeform 9">
                <a:extLst>
                  <a:ext uri="{FF2B5EF4-FFF2-40B4-BE49-F238E27FC236}">
                    <a16:creationId xmlns:a16="http://schemas.microsoft.com/office/drawing/2014/main" id="{3FFEABD6-B98C-4713-8800-14D81C69FD33}"/>
                  </a:ext>
                </a:extLst>
              </p:cNvPr>
              <p:cNvSpPr>
                <a:spLocks noChangeArrowheads="1"/>
              </p:cNvSpPr>
              <p:nvPr/>
            </p:nvSpPr>
            <p:spPr bwMode="auto">
              <a:xfrm>
                <a:off x="11040779" y="8797049"/>
                <a:ext cx="444935" cy="554796"/>
              </a:xfrm>
              <a:custGeom>
                <a:avLst/>
                <a:gdLst>
                  <a:gd name="T0" fmla="*/ 134 w 359"/>
                  <a:gd name="T1" fmla="*/ 127 h 446"/>
                  <a:gd name="T2" fmla="*/ 0 w 359"/>
                  <a:gd name="T3" fmla="*/ 353 h 446"/>
                  <a:gd name="T4" fmla="*/ 206 w 359"/>
                  <a:gd name="T5" fmla="*/ 445 h 446"/>
                  <a:gd name="T6" fmla="*/ 326 w 359"/>
                  <a:gd name="T7" fmla="*/ 126 h 446"/>
                  <a:gd name="T8" fmla="*/ 326 w 359"/>
                  <a:gd name="T9" fmla="*/ 126 h 446"/>
                  <a:gd name="T10" fmla="*/ 134 w 359"/>
                  <a:gd name="T11" fmla="*/ 127 h 446"/>
                </a:gdLst>
                <a:ahLst/>
                <a:cxnLst>
                  <a:cxn ang="0">
                    <a:pos x="T0" y="T1"/>
                  </a:cxn>
                  <a:cxn ang="0">
                    <a:pos x="T2" y="T3"/>
                  </a:cxn>
                  <a:cxn ang="0">
                    <a:pos x="T4" y="T5"/>
                  </a:cxn>
                  <a:cxn ang="0">
                    <a:pos x="T6" y="T7"/>
                  </a:cxn>
                  <a:cxn ang="0">
                    <a:pos x="T8" y="T9"/>
                  </a:cxn>
                  <a:cxn ang="0">
                    <a:pos x="T10" y="T11"/>
                  </a:cxn>
                </a:cxnLst>
                <a:rect l="0" t="0" r="r" b="b"/>
                <a:pathLst>
                  <a:path w="359" h="446">
                    <a:moveTo>
                      <a:pt x="134" y="127"/>
                    </a:moveTo>
                    <a:lnTo>
                      <a:pt x="0" y="353"/>
                    </a:lnTo>
                    <a:lnTo>
                      <a:pt x="206" y="445"/>
                    </a:lnTo>
                    <a:lnTo>
                      <a:pt x="326" y="126"/>
                    </a:lnTo>
                    <a:lnTo>
                      <a:pt x="326" y="126"/>
                    </a:lnTo>
                    <a:cubicBezTo>
                      <a:pt x="358" y="0"/>
                      <a:pt x="210" y="14"/>
                      <a:pt x="134" y="127"/>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75" name="Freeform 10">
                <a:extLst>
                  <a:ext uri="{FF2B5EF4-FFF2-40B4-BE49-F238E27FC236}">
                    <a16:creationId xmlns:a16="http://schemas.microsoft.com/office/drawing/2014/main" id="{2BB64E8B-2313-40E9-98EF-927C6475B096}"/>
                  </a:ext>
                </a:extLst>
              </p:cNvPr>
              <p:cNvSpPr>
                <a:spLocks noChangeArrowheads="1"/>
              </p:cNvSpPr>
              <p:nvPr/>
            </p:nvSpPr>
            <p:spPr bwMode="auto">
              <a:xfrm>
                <a:off x="10134425" y="8989300"/>
                <a:ext cx="324091" cy="373527"/>
              </a:xfrm>
              <a:custGeom>
                <a:avLst/>
                <a:gdLst>
                  <a:gd name="T0" fmla="*/ 258 w 259"/>
                  <a:gd name="T1" fmla="*/ 213 h 299"/>
                  <a:gd name="T2" fmla="*/ 109 w 259"/>
                  <a:gd name="T3" fmla="*/ 298 h 299"/>
                  <a:gd name="T4" fmla="*/ 109 w 259"/>
                  <a:gd name="T5" fmla="*/ 298 h 299"/>
                  <a:gd name="T6" fmla="*/ 67 w 259"/>
                  <a:gd name="T7" fmla="*/ 32 h 299"/>
                  <a:gd name="T8" fmla="*/ 67 w 259"/>
                  <a:gd name="T9" fmla="*/ 32 h 299"/>
                  <a:gd name="T10" fmla="*/ 258 w 259"/>
                  <a:gd name="T11" fmla="*/ 213 h 299"/>
                </a:gdLst>
                <a:ahLst/>
                <a:cxnLst>
                  <a:cxn ang="0">
                    <a:pos x="T0" y="T1"/>
                  </a:cxn>
                  <a:cxn ang="0">
                    <a:pos x="T2" y="T3"/>
                  </a:cxn>
                  <a:cxn ang="0">
                    <a:pos x="T4" y="T5"/>
                  </a:cxn>
                  <a:cxn ang="0">
                    <a:pos x="T6" y="T7"/>
                  </a:cxn>
                  <a:cxn ang="0">
                    <a:pos x="T8" y="T9"/>
                  </a:cxn>
                  <a:cxn ang="0">
                    <a:pos x="T10" y="T11"/>
                  </a:cxn>
                </a:cxnLst>
                <a:rect l="0" t="0" r="r" b="b"/>
                <a:pathLst>
                  <a:path w="259" h="299">
                    <a:moveTo>
                      <a:pt x="258" y="213"/>
                    </a:moveTo>
                    <a:lnTo>
                      <a:pt x="109" y="298"/>
                    </a:lnTo>
                    <a:lnTo>
                      <a:pt x="109" y="298"/>
                    </a:lnTo>
                    <a:cubicBezTo>
                      <a:pt x="109" y="298"/>
                      <a:pt x="0" y="63"/>
                      <a:pt x="67" y="32"/>
                    </a:cubicBezTo>
                    <a:lnTo>
                      <a:pt x="67" y="32"/>
                    </a:lnTo>
                    <a:cubicBezTo>
                      <a:pt x="137" y="0"/>
                      <a:pt x="258" y="213"/>
                      <a:pt x="258" y="213"/>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76" name="Freeform 11">
                <a:extLst>
                  <a:ext uri="{FF2B5EF4-FFF2-40B4-BE49-F238E27FC236}">
                    <a16:creationId xmlns:a16="http://schemas.microsoft.com/office/drawing/2014/main" id="{0B5E3B17-1C37-438B-A4AB-3FC3E1A35809}"/>
                  </a:ext>
                </a:extLst>
              </p:cNvPr>
              <p:cNvSpPr>
                <a:spLocks noChangeArrowheads="1"/>
              </p:cNvSpPr>
              <p:nvPr/>
            </p:nvSpPr>
            <p:spPr bwMode="auto">
              <a:xfrm>
                <a:off x="10343158" y="11098629"/>
                <a:ext cx="291133" cy="400994"/>
              </a:xfrm>
              <a:custGeom>
                <a:avLst/>
                <a:gdLst>
                  <a:gd name="T0" fmla="*/ 64 w 234"/>
                  <a:gd name="T1" fmla="*/ 0 h 320"/>
                  <a:gd name="T2" fmla="*/ 233 w 234"/>
                  <a:gd name="T3" fmla="*/ 36 h 320"/>
                  <a:gd name="T4" fmla="*/ 233 w 234"/>
                  <a:gd name="T5" fmla="*/ 36 h 320"/>
                  <a:gd name="T6" fmla="*/ 74 w 234"/>
                  <a:gd name="T7" fmla="*/ 297 h 320"/>
                  <a:gd name="T8" fmla="*/ 74 w 234"/>
                  <a:gd name="T9" fmla="*/ 297 h 320"/>
                  <a:gd name="T10" fmla="*/ 64 w 234"/>
                  <a:gd name="T11" fmla="*/ 0 h 320"/>
                </a:gdLst>
                <a:ahLst/>
                <a:cxnLst>
                  <a:cxn ang="0">
                    <a:pos x="T0" y="T1"/>
                  </a:cxn>
                  <a:cxn ang="0">
                    <a:pos x="T2" y="T3"/>
                  </a:cxn>
                  <a:cxn ang="0">
                    <a:pos x="T4" y="T5"/>
                  </a:cxn>
                  <a:cxn ang="0">
                    <a:pos x="T6" y="T7"/>
                  </a:cxn>
                  <a:cxn ang="0">
                    <a:pos x="T8" y="T9"/>
                  </a:cxn>
                  <a:cxn ang="0">
                    <a:pos x="T10" y="T11"/>
                  </a:cxn>
                </a:cxnLst>
                <a:rect l="0" t="0" r="r" b="b"/>
                <a:pathLst>
                  <a:path w="234" h="320">
                    <a:moveTo>
                      <a:pt x="64" y="0"/>
                    </a:moveTo>
                    <a:lnTo>
                      <a:pt x="233" y="36"/>
                    </a:lnTo>
                    <a:lnTo>
                      <a:pt x="233" y="36"/>
                    </a:lnTo>
                    <a:cubicBezTo>
                      <a:pt x="233" y="36"/>
                      <a:pt x="144" y="319"/>
                      <a:pt x="74" y="297"/>
                    </a:cubicBezTo>
                    <a:lnTo>
                      <a:pt x="74" y="297"/>
                    </a:lnTo>
                    <a:cubicBezTo>
                      <a:pt x="0" y="273"/>
                      <a:pt x="64" y="0"/>
                      <a:pt x="64" y="0"/>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77" name="Freeform 12">
                <a:extLst>
                  <a:ext uri="{FF2B5EF4-FFF2-40B4-BE49-F238E27FC236}">
                    <a16:creationId xmlns:a16="http://schemas.microsoft.com/office/drawing/2014/main" id="{51C74A89-7A85-4145-91B8-8ECB8F060F90}"/>
                  </a:ext>
                </a:extLst>
              </p:cNvPr>
              <p:cNvSpPr>
                <a:spLocks noChangeArrowheads="1"/>
              </p:cNvSpPr>
              <p:nvPr/>
            </p:nvSpPr>
            <p:spPr bwMode="auto">
              <a:xfrm>
                <a:off x="11430780" y="9247478"/>
                <a:ext cx="373527" cy="357046"/>
              </a:xfrm>
              <a:custGeom>
                <a:avLst/>
                <a:gdLst>
                  <a:gd name="T0" fmla="*/ 113 w 299"/>
                  <a:gd name="T1" fmla="*/ 284 h 285"/>
                  <a:gd name="T2" fmla="*/ 0 w 299"/>
                  <a:gd name="T3" fmla="*/ 154 h 285"/>
                  <a:gd name="T4" fmla="*/ 0 w 299"/>
                  <a:gd name="T5" fmla="*/ 154 h 285"/>
                  <a:gd name="T6" fmla="*/ 252 w 299"/>
                  <a:gd name="T7" fmla="*/ 60 h 285"/>
                  <a:gd name="T8" fmla="*/ 252 w 299"/>
                  <a:gd name="T9" fmla="*/ 60 h 285"/>
                  <a:gd name="T10" fmla="*/ 113 w 299"/>
                  <a:gd name="T11" fmla="*/ 284 h 285"/>
                </a:gdLst>
                <a:ahLst/>
                <a:cxnLst>
                  <a:cxn ang="0">
                    <a:pos x="T0" y="T1"/>
                  </a:cxn>
                  <a:cxn ang="0">
                    <a:pos x="T2" y="T3"/>
                  </a:cxn>
                  <a:cxn ang="0">
                    <a:pos x="T4" y="T5"/>
                  </a:cxn>
                  <a:cxn ang="0">
                    <a:pos x="T6" y="T7"/>
                  </a:cxn>
                  <a:cxn ang="0">
                    <a:pos x="T8" y="T9"/>
                  </a:cxn>
                  <a:cxn ang="0">
                    <a:pos x="T10" y="T11"/>
                  </a:cxn>
                </a:cxnLst>
                <a:rect l="0" t="0" r="r" b="b"/>
                <a:pathLst>
                  <a:path w="299" h="285">
                    <a:moveTo>
                      <a:pt x="113" y="284"/>
                    </a:moveTo>
                    <a:lnTo>
                      <a:pt x="0" y="154"/>
                    </a:lnTo>
                    <a:lnTo>
                      <a:pt x="0" y="154"/>
                    </a:lnTo>
                    <a:cubicBezTo>
                      <a:pt x="0" y="154"/>
                      <a:pt x="209" y="0"/>
                      <a:pt x="252" y="60"/>
                    </a:cubicBezTo>
                    <a:lnTo>
                      <a:pt x="252" y="60"/>
                    </a:lnTo>
                    <a:cubicBezTo>
                      <a:pt x="298" y="122"/>
                      <a:pt x="113" y="284"/>
                      <a:pt x="113" y="284"/>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78" name="Freeform 13">
                <a:extLst>
                  <a:ext uri="{FF2B5EF4-FFF2-40B4-BE49-F238E27FC236}">
                    <a16:creationId xmlns:a16="http://schemas.microsoft.com/office/drawing/2014/main" id="{4A966D00-3520-496E-A0AC-4310529348CE}"/>
                  </a:ext>
                </a:extLst>
              </p:cNvPr>
              <p:cNvSpPr>
                <a:spLocks noChangeArrowheads="1"/>
              </p:cNvSpPr>
              <p:nvPr/>
            </p:nvSpPr>
            <p:spPr bwMode="auto">
              <a:xfrm>
                <a:off x="11705436" y="10104393"/>
                <a:ext cx="340569" cy="247185"/>
              </a:xfrm>
              <a:custGeom>
                <a:avLst/>
                <a:gdLst>
                  <a:gd name="T0" fmla="*/ 0 w 274"/>
                  <a:gd name="T1" fmla="*/ 171 h 199"/>
                  <a:gd name="T2" fmla="*/ 18 w 274"/>
                  <a:gd name="T3" fmla="*/ 0 h 199"/>
                  <a:gd name="T4" fmla="*/ 18 w 274"/>
                  <a:gd name="T5" fmla="*/ 0 h 199"/>
                  <a:gd name="T6" fmla="*/ 259 w 274"/>
                  <a:gd name="T7" fmla="*/ 121 h 199"/>
                  <a:gd name="T8" fmla="*/ 259 w 274"/>
                  <a:gd name="T9" fmla="*/ 121 h 199"/>
                  <a:gd name="T10" fmla="*/ 0 w 274"/>
                  <a:gd name="T11" fmla="*/ 171 h 199"/>
                </a:gdLst>
                <a:ahLst/>
                <a:cxnLst>
                  <a:cxn ang="0">
                    <a:pos x="T0" y="T1"/>
                  </a:cxn>
                  <a:cxn ang="0">
                    <a:pos x="T2" y="T3"/>
                  </a:cxn>
                  <a:cxn ang="0">
                    <a:pos x="T4" y="T5"/>
                  </a:cxn>
                  <a:cxn ang="0">
                    <a:pos x="T6" y="T7"/>
                  </a:cxn>
                  <a:cxn ang="0">
                    <a:pos x="T8" y="T9"/>
                  </a:cxn>
                  <a:cxn ang="0">
                    <a:pos x="T10" y="T11"/>
                  </a:cxn>
                </a:cxnLst>
                <a:rect l="0" t="0" r="r" b="b"/>
                <a:pathLst>
                  <a:path w="274" h="199">
                    <a:moveTo>
                      <a:pt x="0" y="171"/>
                    </a:moveTo>
                    <a:lnTo>
                      <a:pt x="18" y="0"/>
                    </a:lnTo>
                    <a:lnTo>
                      <a:pt x="18" y="0"/>
                    </a:lnTo>
                    <a:cubicBezTo>
                      <a:pt x="18" y="0"/>
                      <a:pt x="273" y="50"/>
                      <a:pt x="259" y="121"/>
                    </a:cubicBezTo>
                    <a:lnTo>
                      <a:pt x="259" y="121"/>
                    </a:lnTo>
                    <a:cubicBezTo>
                      <a:pt x="244" y="198"/>
                      <a:pt x="0" y="171"/>
                      <a:pt x="0" y="171"/>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79" name="Freeform 14">
                <a:extLst>
                  <a:ext uri="{FF2B5EF4-FFF2-40B4-BE49-F238E27FC236}">
                    <a16:creationId xmlns:a16="http://schemas.microsoft.com/office/drawing/2014/main" id="{17E204B4-745B-4FAC-8CBF-F47F6375AB1F}"/>
                  </a:ext>
                </a:extLst>
              </p:cNvPr>
              <p:cNvSpPr>
                <a:spLocks noChangeArrowheads="1"/>
              </p:cNvSpPr>
              <p:nvPr/>
            </p:nvSpPr>
            <p:spPr bwMode="auto">
              <a:xfrm>
                <a:off x="11244020" y="10851444"/>
                <a:ext cx="428457" cy="587754"/>
              </a:xfrm>
              <a:custGeom>
                <a:avLst/>
                <a:gdLst>
                  <a:gd name="T0" fmla="*/ 271 w 346"/>
                  <a:gd name="T1" fmla="*/ 209 h 474"/>
                  <a:gd name="T2" fmla="*/ 178 w 346"/>
                  <a:gd name="T3" fmla="*/ 0 h 474"/>
                  <a:gd name="T4" fmla="*/ 0 w 346"/>
                  <a:gd name="T5" fmla="*/ 139 h 474"/>
                  <a:gd name="T6" fmla="*/ 185 w 346"/>
                  <a:gd name="T7" fmla="*/ 368 h 474"/>
                  <a:gd name="T8" fmla="*/ 185 w 346"/>
                  <a:gd name="T9" fmla="*/ 368 h 474"/>
                  <a:gd name="T10" fmla="*/ 271 w 346"/>
                  <a:gd name="T11" fmla="*/ 209 h 474"/>
                </a:gdLst>
                <a:ahLst/>
                <a:cxnLst>
                  <a:cxn ang="0">
                    <a:pos x="T0" y="T1"/>
                  </a:cxn>
                  <a:cxn ang="0">
                    <a:pos x="T2" y="T3"/>
                  </a:cxn>
                  <a:cxn ang="0">
                    <a:pos x="T4" y="T5"/>
                  </a:cxn>
                  <a:cxn ang="0">
                    <a:pos x="T6" y="T7"/>
                  </a:cxn>
                  <a:cxn ang="0">
                    <a:pos x="T8" y="T9"/>
                  </a:cxn>
                  <a:cxn ang="0">
                    <a:pos x="T10" y="T11"/>
                  </a:cxn>
                </a:cxnLst>
                <a:rect l="0" t="0" r="r" b="b"/>
                <a:pathLst>
                  <a:path w="346" h="474">
                    <a:moveTo>
                      <a:pt x="271" y="209"/>
                    </a:moveTo>
                    <a:lnTo>
                      <a:pt x="178" y="0"/>
                    </a:lnTo>
                    <a:lnTo>
                      <a:pt x="0" y="139"/>
                    </a:lnTo>
                    <a:lnTo>
                      <a:pt x="185" y="368"/>
                    </a:lnTo>
                    <a:lnTo>
                      <a:pt x="185" y="368"/>
                    </a:lnTo>
                    <a:cubicBezTo>
                      <a:pt x="295" y="473"/>
                      <a:pt x="345" y="366"/>
                      <a:pt x="271" y="209"/>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80" name="Freeform 16">
                <a:extLst>
                  <a:ext uri="{FF2B5EF4-FFF2-40B4-BE49-F238E27FC236}">
                    <a16:creationId xmlns:a16="http://schemas.microsoft.com/office/drawing/2014/main" id="{1FE5D58C-77FF-43D6-A53F-66271CA99C75}"/>
                  </a:ext>
                </a:extLst>
              </p:cNvPr>
              <p:cNvSpPr>
                <a:spLocks noChangeArrowheads="1"/>
              </p:cNvSpPr>
              <p:nvPr/>
            </p:nvSpPr>
            <p:spPr bwMode="auto">
              <a:xfrm>
                <a:off x="10557391" y="9906640"/>
                <a:ext cx="796490" cy="697615"/>
              </a:xfrm>
              <a:custGeom>
                <a:avLst/>
                <a:gdLst>
                  <a:gd name="T0" fmla="*/ 377 w 640"/>
                  <a:gd name="T1" fmla="*/ 84 h 561"/>
                  <a:gd name="T2" fmla="*/ 377 w 640"/>
                  <a:gd name="T3" fmla="*/ 84 h 561"/>
                  <a:gd name="T4" fmla="*/ 501 w 640"/>
                  <a:gd name="T5" fmla="*/ 435 h 561"/>
                  <a:gd name="T6" fmla="*/ 501 w 640"/>
                  <a:gd name="T7" fmla="*/ 435 h 561"/>
                  <a:gd name="T8" fmla="*/ 262 w 640"/>
                  <a:gd name="T9" fmla="*/ 248 h 561"/>
                  <a:gd name="T10" fmla="*/ 262 w 640"/>
                  <a:gd name="T11" fmla="*/ 248 h 561"/>
                  <a:gd name="T12" fmla="*/ 53 w 640"/>
                  <a:gd name="T13" fmla="*/ 98 h 561"/>
                  <a:gd name="T14" fmla="*/ 53 w 640"/>
                  <a:gd name="T15" fmla="*/ 98 h 561"/>
                  <a:gd name="T16" fmla="*/ 377 w 640"/>
                  <a:gd name="T17" fmla="*/ 8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561">
                    <a:moveTo>
                      <a:pt x="377" y="84"/>
                    </a:moveTo>
                    <a:lnTo>
                      <a:pt x="377" y="84"/>
                    </a:lnTo>
                    <a:cubicBezTo>
                      <a:pt x="491" y="167"/>
                      <a:pt x="639" y="316"/>
                      <a:pt x="501" y="435"/>
                    </a:cubicBezTo>
                    <a:lnTo>
                      <a:pt x="501" y="435"/>
                    </a:lnTo>
                    <a:cubicBezTo>
                      <a:pt x="357" y="560"/>
                      <a:pt x="337" y="384"/>
                      <a:pt x="262" y="248"/>
                    </a:cubicBezTo>
                    <a:lnTo>
                      <a:pt x="262" y="248"/>
                    </a:lnTo>
                    <a:cubicBezTo>
                      <a:pt x="192" y="125"/>
                      <a:pt x="0" y="171"/>
                      <a:pt x="53" y="98"/>
                    </a:cubicBezTo>
                    <a:lnTo>
                      <a:pt x="53" y="98"/>
                    </a:lnTo>
                    <a:cubicBezTo>
                      <a:pt x="106" y="26"/>
                      <a:pt x="263" y="0"/>
                      <a:pt x="377" y="84"/>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81" name="Freeform 17">
                <a:extLst>
                  <a:ext uri="{FF2B5EF4-FFF2-40B4-BE49-F238E27FC236}">
                    <a16:creationId xmlns:a16="http://schemas.microsoft.com/office/drawing/2014/main" id="{EB9941FB-27A5-42BC-8506-FAAF9B48191F}"/>
                  </a:ext>
                </a:extLst>
              </p:cNvPr>
              <p:cNvSpPr>
                <a:spLocks noChangeArrowheads="1"/>
              </p:cNvSpPr>
              <p:nvPr/>
            </p:nvSpPr>
            <p:spPr bwMode="auto">
              <a:xfrm>
                <a:off x="10507949" y="10362565"/>
                <a:ext cx="532827" cy="411980"/>
              </a:xfrm>
              <a:custGeom>
                <a:avLst/>
                <a:gdLst>
                  <a:gd name="T0" fmla="*/ 357 w 427"/>
                  <a:gd name="T1" fmla="*/ 173 h 330"/>
                  <a:gd name="T2" fmla="*/ 357 w 427"/>
                  <a:gd name="T3" fmla="*/ 173 h 330"/>
                  <a:gd name="T4" fmla="*/ 165 w 427"/>
                  <a:gd name="T5" fmla="*/ 324 h 330"/>
                  <a:gd name="T6" fmla="*/ 165 w 427"/>
                  <a:gd name="T7" fmla="*/ 324 h 330"/>
                  <a:gd name="T8" fmla="*/ 0 w 427"/>
                  <a:gd name="T9" fmla="*/ 181 h 330"/>
                  <a:gd name="T10" fmla="*/ 0 w 427"/>
                  <a:gd name="T11" fmla="*/ 181 h 330"/>
                  <a:gd name="T12" fmla="*/ 131 w 427"/>
                  <a:gd name="T13" fmla="*/ 0 h 330"/>
                  <a:gd name="T14" fmla="*/ 131 w 427"/>
                  <a:gd name="T15" fmla="*/ 0 h 330"/>
                  <a:gd name="T16" fmla="*/ 357 w 427"/>
                  <a:gd name="T17" fmla="*/ 17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330">
                    <a:moveTo>
                      <a:pt x="357" y="173"/>
                    </a:moveTo>
                    <a:lnTo>
                      <a:pt x="357" y="173"/>
                    </a:lnTo>
                    <a:cubicBezTo>
                      <a:pt x="426" y="182"/>
                      <a:pt x="308" y="329"/>
                      <a:pt x="165" y="324"/>
                    </a:cubicBezTo>
                    <a:lnTo>
                      <a:pt x="165" y="324"/>
                    </a:lnTo>
                    <a:cubicBezTo>
                      <a:pt x="47" y="320"/>
                      <a:pt x="0" y="250"/>
                      <a:pt x="0" y="181"/>
                    </a:cubicBezTo>
                    <a:lnTo>
                      <a:pt x="0" y="181"/>
                    </a:lnTo>
                    <a:cubicBezTo>
                      <a:pt x="0" y="110"/>
                      <a:pt x="24" y="0"/>
                      <a:pt x="131" y="0"/>
                    </a:cubicBezTo>
                    <a:lnTo>
                      <a:pt x="131" y="0"/>
                    </a:lnTo>
                    <a:cubicBezTo>
                      <a:pt x="239" y="0"/>
                      <a:pt x="185" y="150"/>
                      <a:pt x="357" y="173"/>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82" name="Freeform 18">
                <a:extLst>
                  <a:ext uri="{FF2B5EF4-FFF2-40B4-BE49-F238E27FC236}">
                    <a16:creationId xmlns:a16="http://schemas.microsoft.com/office/drawing/2014/main" id="{41B23D61-D2F9-4979-AD23-CF37F68F7C84}"/>
                  </a:ext>
                </a:extLst>
              </p:cNvPr>
              <p:cNvSpPr>
                <a:spLocks noChangeArrowheads="1"/>
              </p:cNvSpPr>
              <p:nvPr/>
            </p:nvSpPr>
            <p:spPr bwMode="auto">
              <a:xfrm>
                <a:off x="10117944" y="9664950"/>
                <a:ext cx="609726" cy="867901"/>
              </a:xfrm>
              <a:custGeom>
                <a:avLst/>
                <a:gdLst>
                  <a:gd name="T0" fmla="*/ 262 w 491"/>
                  <a:gd name="T1" fmla="*/ 342 h 696"/>
                  <a:gd name="T2" fmla="*/ 262 w 491"/>
                  <a:gd name="T3" fmla="*/ 342 h 696"/>
                  <a:gd name="T4" fmla="*/ 188 w 491"/>
                  <a:gd name="T5" fmla="*/ 687 h 696"/>
                  <a:gd name="T6" fmla="*/ 188 w 491"/>
                  <a:gd name="T7" fmla="*/ 687 h 696"/>
                  <a:gd name="T8" fmla="*/ 65 w 491"/>
                  <a:gd name="T9" fmla="*/ 291 h 696"/>
                  <a:gd name="T10" fmla="*/ 65 w 491"/>
                  <a:gd name="T11" fmla="*/ 291 h 696"/>
                  <a:gd name="T12" fmla="*/ 320 w 491"/>
                  <a:gd name="T13" fmla="*/ 0 h 696"/>
                  <a:gd name="T14" fmla="*/ 320 w 491"/>
                  <a:gd name="T15" fmla="*/ 0 h 696"/>
                  <a:gd name="T16" fmla="*/ 262 w 491"/>
                  <a:gd name="T17" fmla="*/ 342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696">
                    <a:moveTo>
                      <a:pt x="262" y="342"/>
                    </a:moveTo>
                    <a:lnTo>
                      <a:pt x="262" y="342"/>
                    </a:lnTo>
                    <a:cubicBezTo>
                      <a:pt x="120" y="453"/>
                      <a:pt x="306" y="670"/>
                      <a:pt x="188" y="687"/>
                    </a:cubicBezTo>
                    <a:lnTo>
                      <a:pt x="188" y="687"/>
                    </a:lnTo>
                    <a:cubicBezTo>
                      <a:pt x="132" y="695"/>
                      <a:pt x="0" y="520"/>
                      <a:pt x="65" y="291"/>
                    </a:cubicBezTo>
                    <a:lnTo>
                      <a:pt x="65" y="291"/>
                    </a:lnTo>
                    <a:cubicBezTo>
                      <a:pt x="115" y="117"/>
                      <a:pt x="218" y="0"/>
                      <a:pt x="320" y="0"/>
                    </a:cubicBezTo>
                    <a:lnTo>
                      <a:pt x="320" y="0"/>
                    </a:lnTo>
                    <a:cubicBezTo>
                      <a:pt x="490" y="0"/>
                      <a:pt x="422" y="217"/>
                      <a:pt x="262" y="342"/>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83" name="Freeform 19">
                <a:extLst>
                  <a:ext uri="{FF2B5EF4-FFF2-40B4-BE49-F238E27FC236}">
                    <a16:creationId xmlns:a16="http://schemas.microsoft.com/office/drawing/2014/main" id="{FF2C7B04-F1DC-4724-B691-25F4FC658569}"/>
                  </a:ext>
                </a:extLst>
              </p:cNvPr>
              <p:cNvSpPr>
                <a:spLocks noChangeArrowheads="1"/>
              </p:cNvSpPr>
              <p:nvPr/>
            </p:nvSpPr>
            <p:spPr bwMode="auto">
              <a:xfrm>
                <a:off x="10700207" y="9582552"/>
                <a:ext cx="373527" cy="346064"/>
              </a:xfrm>
              <a:custGeom>
                <a:avLst/>
                <a:gdLst>
                  <a:gd name="T0" fmla="*/ 277 w 302"/>
                  <a:gd name="T1" fmla="*/ 168 h 280"/>
                  <a:gd name="T2" fmla="*/ 277 w 302"/>
                  <a:gd name="T3" fmla="*/ 168 h 280"/>
                  <a:gd name="T4" fmla="*/ 115 w 302"/>
                  <a:gd name="T5" fmla="*/ 147 h 280"/>
                  <a:gd name="T6" fmla="*/ 115 w 302"/>
                  <a:gd name="T7" fmla="*/ 147 h 280"/>
                  <a:gd name="T8" fmla="*/ 14 w 302"/>
                  <a:gd name="T9" fmla="*/ 86 h 280"/>
                  <a:gd name="T10" fmla="*/ 14 w 302"/>
                  <a:gd name="T11" fmla="*/ 86 h 280"/>
                  <a:gd name="T12" fmla="*/ 193 w 302"/>
                  <a:gd name="T13" fmla="*/ 20 h 280"/>
                  <a:gd name="T14" fmla="*/ 193 w 302"/>
                  <a:gd name="T15" fmla="*/ 20 h 280"/>
                  <a:gd name="T16" fmla="*/ 277 w 302"/>
                  <a:gd name="T17" fmla="*/ 16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80">
                    <a:moveTo>
                      <a:pt x="277" y="168"/>
                    </a:moveTo>
                    <a:lnTo>
                      <a:pt x="277" y="168"/>
                    </a:lnTo>
                    <a:cubicBezTo>
                      <a:pt x="221" y="279"/>
                      <a:pt x="187" y="139"/>
                      <a:pt x="115" y="147"/>
                    </a:cubicBezTo>
                    <a:lnTo>
                      <a:pt x="115" y="147"/>
                    </a:lnTo>
                    <a:cubicBezTo>
                      <a:pt x="30" y="157"/>
                      <a:pt x="0" y="139"/>
                      <a:pt x="14" y="86"/>
                    </a:cubicBezTo>
                    <a:lnTo>
                      <a:pt x="14" y="86"/>
                    </a:lnTo>
                    <a:cubicBezTo>
                      <a:pt x="29" y="33"/>
                      <a:pt x="124" y="0"/>
                      <a:pt x="193" y="20"/>
                    </a:cubicBezTo>
                    <a:lnTo>
                      <a:pt x="193" y="20"/>
                    </a:lnTo>
                    <a:cubicBezTo>
                      <a:pt x="263" y="39"/>
                      <a:pt x="301" y="119"/>
                      <a:pt x="277" y="168"/>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84" name="Freeform 20">
                <a:extLst>
                  <a:ext uri="{FF2B5EF4-FFF2-40B4-BE49-F238E27FC236}">
                    <a16:creationId xmlns:a16="http://schemas.microsoft.com/office/drawing/2014/main" id="{220B82C1-F258-40A8-8AD4-E69434953835}"/>
                  </a:ext>
                </a:extLst>
              </p:cNvPr>
              <p:cNvSpPr>
                <a:spLocks noChangeArrowheads="1"/>
              </p:cNvSpPr>
              <p:nvPr/>
            </p:nvSpPr>
            <p:spPr bwMode="auto">
              <a:xfrm>
                <a:off x="11073734" y="9785793"/>
                <a:ext cx="285638" cy="324088"/>
              </a:xfrm>
              <a:custGeom>
                <a:avLst/>
                <a:gdLst>
                  <a:gd name="T0" fmla="*/ 183 w 229"/>
                  <a:gd name="T1" fmla="*/ 78 h 260"/>
                  <a:gd name="T2" fmla="*/ 183 w 229"/>
                  <a:gd name="T3" fmla="*/ 78 h 260"/>
                  <a:gd name="T4" fmla="*/ 176 w 229"/>
                  <a:gd name="T5" fmla="*/ 246 h 260"/>
                  <a:gd name="T6" fmla="*/ 176 w 229"/>
                  <a:gd name="T7" fmla="*/ 246 h 260"/>
                  <a:gd name="T8" fmla="*/ 75 w 229"/>
                  <a:gd name="T9" fmla="*/ 144 h 260"/>
                  <a:gd name="T10" fmla="*/ 75 w 229"/>
                  <a:gd name="T11" fmla="*/ 144 h 260"/>
                  <a:gd name="T12" fmla="*/ 56 w 229"/>
                  <a:gd name="T13" fmla="*/ 13 h 260"/>
                  <a:gd name="T14" fmla="*/ 56 w 229"/>
                  <a:gd name="T15" fmla="*/ 13 h 260"/>
                  <a:gd name="T16" fmla="*/ 183 w 229"/>
                  <a:gd name="T17" fmla="*/ 7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60">
                    <a:moveTo>
                      <a:pt x="183" y="78"/>
                    </a:moveTo>
                    <a:lnTo>
                      <a:pt x="183" y="78"/>
                    </a:lnTo>
                    <a:cubicBezTo>
                      <a:pt x="228" y="152"/>
                      <a:pt x="211" y="234"/>
                      <a:pt x="176" y="246"/>
                    </a:cubicBezTo>
                    <a:lnTo>
                      <a:pt x="176" y="246"/>
                    </a:lnTo>
                    <a:cubicBezTo>
                      <a:pt x="141" y="259"/>
                      <a:pt x="152" y="174"/>
                      <a:pt x="75" y="144"/>
                    </a:cubicBezTo>
                    <a:lnTo>
                      <a:pt x="75" y="144"/>
                    </a:lnTo>
                    <a:cubicBezTo>
                      <a:pt x="0" y="115"/>
                      <a:pt x="21" y="25"/>
                      <a:pt x="56" y="13"/>
                    </a:cubicBezTo>
                    <a:lnTo>
                      <a:pt x="56" y="13"/>
                    </a:lnTo>
                    <a:cubicBezTo>
                      <a:pt x="91" y="0"/>
                      <a:pt x="143" y="10"/>
                      <a:pt x="183" y="78"/>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85" name="Freeform 21">
                <a:extLst>
                  <a:ext uri="{FF2B5EF4-FFF2-40B4-BE49-F238E27FC236}">
                    <a16:creationId xmlns:a16="http://schemas.microsoft.com/office/drawing/2014/main" id="{0958D097-3C96-440A-BF8B-2316BD1F4080}"/>
                  </a:ext>
                </a:extLst>
              </p:cNvPr>
              <p:cNvSpPr>
                <a:spLocks noChangeArrowheads="1"/>
              </p:cNvSpPr>
              <p:nvPr/>
            </p:nvSpPr>
            <p:spPr bwMode="auto">
              <a:xfrm>
                <a:off x="10469503" y="10137352"/>
                <a:ext cx="225213" cy="208736"/>
              </a:xfrm>
              <a:custGeom>
                <a:avLst/>
                <a:gdLst>
                  <a:gd name="T0" fmla="*/ 158 w 181"/>
                  <a:gd name="T1" fmla="*/ 51 h 167"/>
                  <a:gd name="T2" fmla="*/ 158 w 181"/>
                  <a:gd name="T3" fmla="*/ 51 h 167"/>
                  <a:gd name="T4" fmla="*/ 90 w 181"/>
                  <a:gd name="T5" fmla="*/ 90 h 167"/>
                  <a:gd name="T6" fmla="*/ 90 w 181"/>
                  <a:gd name="T7" fmla="*/ 90 h 167"/>
                  <a:gd name="T8" fmla="*/ 21 w 181"/>
                  <a:gd name="T9" fmla="*/ 128 h 167"/>
                  <a:gd name="T10" fmla="*/ 21 w 181"/>
                  <a:gd name="T11" fmla="*/ 128 h 167"/>
                  <a:gd name="T12" fmla="*/ 52 w 181"/>
                  <a:gd name="T13" fmla="*/ 20 h 167"/>
                  <a:gd name="T14" fmla="*/ 52 w 181"/>
                  <a:gd name="T15" fmla="*/ 20 h 167"/>
                  <a:gd name="T16" fmla="*/ 158 w 181"/>
                  <a:gd name="T17" fmla="*/ 5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67">
                    <a:moveTo>
                      <a:pt x="158" y="51"/>
                    </a:moveTo>
                    <a:lnTo>
                      <a:pt x="158" y="51"/>
                    </a:lnTo>
                    <a:cubicBezTo>
                      <a:pt x="180" y="89"/>
                      <a:pt x="128" y="68"/>
                      <a:pt x="90" y="90"/>
                    </a:cubicBezTo>
                    <a:lnTo>
                      <a:pt x="90" y="90"/>
                    </a:lnTo>
                    <a:cubicBezTo>
                      <a:pt x="52" y="111"/>
                      <a:pt x="42" y="166"/>
                      <a:pt x="21" y="128"/>
                    </a:cubicBezTo>
                    <a:lnTo>
                      <a:pt x="21" y="128"/>
                    </a:lnTo>
                    <a:cubicBezTo>
                      <a:pt x="0" y="90"/>
                      <a:pt x="14" y="42"/>
                      <a:pt x="52" y="20"/>
                    </a:cubicBezTo>
                    <a:lnTo>
                      <a:pt x="52" y="20"/>
                    </a:lnTo>
                    <a:cubicBezTo>
                      <a:pt x="90" y="0"/>
                      <a:pt x="138" y="13"/>
                      <a:pt x="158" y="51"/>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grpSp>
        <p:grpSp>
          <p:nvGrpSpPr>
            <p:cNvPr id="5" name="Group 4">
              <a:extLst>
                <a:ext uri="{FF2B5EF4-FFF2-40B4-BE49-F238E27FC236}">
                  <a16:creationId xmlns:a16="http://schemas.microsoft.com/office/drawing/2014/main" id="{C373B627-5D51-407F-901D-93D2657479BF}"/>
                </a:ext>
              </a:extLst>
            </p:cNvPr>
            <p:cNvGrpSpPr/>
            <p:nvPr/>
          </p:nvGrpSpPr>
          <p:grpSpPr>
            <a:xfrm>
              <a:off x="9228071" y="8621268"/>
              <a:ext cx="2977233" cy="3114555"/>
              <a:chOff x="9228071" y="8621268"/>
              <a:chExt cx="2977233" cy="3114555"/>
            </a:xfrm>
          </p:grpSpPr>
          <p:sp>
            <p:nvSpPr>
              <p:cNvPr id="87" name="Freeform 8">
                <a:extLst>
                  <a:ext uri="{FF2B5EF4-FFF2-40B4-BE49-F238E27FC236}">
                    <a16:creationId xmlns:a16="http://schemas.microsoft.com/office/drawing/2014/main" id="{63B50125-3E86-49BE-B899-85174C22ABEB}"/>
                  </a:ext>
                </a:extLst>
              </p:cNvPr>
              <p:cNvSpPr>
                <a:spLocks noChangeArrowheads="1"/>
              </p:cNvSpPr>
              <p:nvPr/>
            </p:nvSpPr>
            <p:spPr bwMode="auto">
              <a:xfrm>
                <a:off x="9228071" y="9774811"/>
                <a:ext cx="615221" cy="428457"/>
              </a:xfrm>
              <a:custGeom>
                <a:avLst/>
                <a:gdLst>
                  <a:gd name="T0" fmla="*/ 157 w 494"/>
                  <a:gd name="T1" fmla="*/ 204 h 346"/>
                  <a:gd name="T2" fmla="*/ 438 w 494"/>
                  <a:gd name="T3" fmla="*/ 345 h 346"/>
                  <a:gd name="T4" fmla="*/ 493 w 494"/>
                  <a:gd name="T5" fmla="*/ 100 h 346"/>
                  <a:gd name="T6" fmla="*/ 152 w 494"/>
                  <a:gd name="T7" fmla="*/ 22 h 346"/>
                  <a:gd name="T8" fmla="*/ 152 w 494"/>
                  <a:gd name="T9" fmla="*/ 22 h 346"/>
                  <a:gd name="T10" fmla="*/ 157 w 494"/>
                  <a:gd name="T11" fmla="*/ 204 h 346"/>
                </a:gdLst>
                <a:ahLst/>
                <a:cxnLst>
                  <a:cxn ang="0">
                    <a:pos x="T0" y="T1"/>
                  </a:cxn>
                  <a:cxn ang="0">
                    <a:pos x="T2" y="T3"/>
                  </a:cxn>
                  <a:cxn ang="0">
                    <a:pos x="T4" y="T5"/>
                  </a:cxn>
                  <a:cxn ang="0">
                    <a:pos x="T6" y="T7"/>
                  </a:cxn>
                  <a:cxn ang="0">
                    <a:pos x="T8" y="T9"/>
                  </a:cxn>
                  <a:cxn ang="0">
                    <a:pos x="T10" y="T11"/>
                  </a:cxn>
                </a:cxnLst>
                <a:rect l="0" t="0" r="r" b="b"/>
                <a:pathLst>
                  <a:path w="494" h="346">
                    <a:moveTo>
                      <a:pt x="157" y="204"/>
                    </a:moveTo>
                    <a:lnTo>
                      <a:pt x="438" y="345"/>
                    </a:lnTo>
                    <a:lnTo>
                      <a:pt x="493" y="100"/>
                    </a:lnTo>
                    <a:lnTo>
                      <a:pt x="152" y="22"/>
                    </a:lnTo>
                    <a:lnTo>
                      <a:pt x="152" y="22"/>
                    </a:lnTo>
                    <a:cubicBezTo>
                      <a:pt x="20" y="0"/>
                      <a:pt x="0" y="124"/>
                      <a:pt x="157" y="204"/>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88" name="Freeform 15">
                <a:extLst>
                  <a:ext uri="{FF2B5EF4-FFF2-40B4-BE49-F238E27FC236}">
                    <a16:creationId xmlns:a16="http://schemas.microsoft.com/office/drawing/2014/main" id="{05070103-DAC4-48D2-A93B-879594D806D0}"/>
                  </a:ext>
                </a:extLst>
              </p:cNvPr>
              <p:cNvSpPr>
                <a:spLocks noChangeArrowheads="1"/>
              </p:cNvSpPr>
              <p:nvPr/>
            </p:nvSpPr>
            <p:spPr bwMode="auto">
              <a:xfrm>
                <a:off x="9244552" y="8621268"/>
                <a:ext cx="2960752" cy="3114555"/>
              </a:xfrm>
              <a:custGeom>
                <a:avLst/>
                <a:gdLst>
                  <a:gd name="T0" fmla="*/ 2317 w 2379"/>
                  <a:gd name="T1" fmla="*/ 1696 h 2502"/>
                  <a:gd name="T2" fmla="*/ 2026 w 2379"/>
                  <a:gd name="T3" fmla="*/ 1497 h 2502"/>
                  <a:gd name="T4" fmla="*/ 2026 w 2379"/>
                  <a:gd name="T5" fmla="*/ 1497 h 2502"/>
                  <a:gd name="T6" fmla="*/ 2060 w 2379"/>
                  <a:gd name="T7" fmla="*/ 1261 h 2502"/>
                  <a:gd name="T8" fmla="*/ 2060 w 2379"/>
                  <a:gd name="T9" fmla="*/ 1261 h 2502"/>
                  <a:gd name="T10" fmla="*/ 2039 w 2379"/>
                  <a:gd name="T11" fmla="*/ 1079 h 2502"/>
                  <a:gd name="T12" fmla="*/ 2327 w 2379"/>
                  <a:gd name="T13" fmla="*/ 897 h 2502"/>
                  <a:gd name="T14" fmla="*/ 2327 w 2379"/>
                  <a:gd name="T15" fmla="*/ 897 h 2502"/>
                  <a:gd name="T16" fmla="*/ 2264 w 2379"/>
                  <a:gd name="T17" fmla="*/ 777 h 2502"/>
                  <a:gd name="T18" fmla="*/ 1947 w 2379"/>
                  <a:gd name="T19" fmla="*/ 841 h 2502"/>
                  <a:gd name="T20" fmla="*/ 1947 w 2379"/>
                  <a:gd name="T21" fmla="*/ 841 h 2502"/>
                  <a:gd name="T22" fmla="*/ 1288 w 2379"/>
                  <a:gd name="T23" fmla="*/ 423 h 2502"/>
                  <a:gd name="T24" fmla="*/ 1192 w 2379"/>
                  <a:gd name="T25" fmla="*/ 93 h 2502"/>
                  <a:gd name="T26" fmla="*/ 1192 w 2379"/>
                  <a:gd name="T27" fmla="*/ 93 h 2502"/>
                  <a:gd name="T28" fmla="*/ 1047 w 2379"/>
                  <a:gd name="T29" fmla="*/ 73 h 2502"/>
                  <a:gd name="T30" fmla="*/ 1021 w 2379"/>
                  <a:gd name="T31" fmla="*/ 443 h 2502"/>
                  <a:gd name="T32" fmla="*/ 1021 w 2379"/>
                  <a:gd name="T33" fmla="*/ 443 h 2502"/>
                  <a:gd name="T34" fmla="*/ 376 w 2379"/>
                  <a:gd name="T35" fmla="*/ 1261 h 2502"/>
                  <a:gd name="T36" fmla="*/ 376 w 2379"/>
                  <a:gd name="T37" fmla="*/ 1261 h 2502"/>
                  <a:gd name="T38" fmla="*/ 385 w 2379"/>
                  <a:gd name="T39" fmla="*/ 1385 h 2502"/>
                  <a:gd name="T40" fmla="*/ 62 w 2379"/>
                  <a:gd name="T41" fmla="*/ 1489 h 2502"/>
                  <a:gd name="T42" fmla="*/ 62 w 2379"/>
                  <a:gd name="T43" fmla="*/ 1489 h 2502"/>
                  <a:gd name="T44" fmla="*/ 93 w 2379"/>
                  <a:gd name="T45" fmla="*/ 1621 h 2502"/>
                  <a:gd name="T46" fmla="*/ 468 w 2379"/>
                  <a:gd name="T47" fmla="*/ 1642 h 2502"/>
                  <a:gd name="T48" fmla="*/ 468 w 2379"/>
                  <a:gd name="T49" fmla="*/ 1642 h 2502"/>
                  <a:gd name="T50" fmla="*/ 605 w 2379"/>
                  <a:gd name="T51" fmla="*/ 1838 h 2502"/>
                  <a:gd name="T52" fmla="*/ 455 w 2379"/>
                  <a:gd name="T53" fmla="*/ 2205 h 2502"/>
                  <a:gd name="T54" fmla="*/ 455 w 2379"/>
                  <a:gd name="T55" fmla="*/ 2205 h 2502"/>
                  <a:gd name="T56" fmla="*/ 577 w 2379"/>
                  <a:gd name="T57" fmla="*/ 2266 h 2502"/>
                  <a:gd name="T58" fmla="*/ 823 w 2379"/>
                  <a:gd name="T59" fmla="*/ 2004 h 2502"/>
                  <a:gd name="T60" fmla="*/ 823 w 2379"/>
                  <a:gd name="T61" fmla="*/ 2004 h 2502"/>
                  <a:gd name="T62" fmla="*/ 1182 w 2379"/>
                  <a:gd name="T63" fmla="*/ 2102 h 2502"/>
                  <a:gd name="T64" fmla="*/ 1318 w 2379"/>
                  <a:gd name="T65" fmla="*/ 2441 h 2502"/>
                  <a:gd name="T66" fmla="*/ 1318 w 2379"/>
                  <a:gd name="T67" fmla="*/ 2441 h 2502"/>
                  <a:gd name="T68" fmla="*/ 1447 w 2379"/>
                  <a:gd name="T69" fmla="*/ 2402 h 2502"/>
                  <a:gd name="T70" fmla="*/ 1443 w 2379"/>
                  <a:gd name="T71" fmla="*/ 2072 h 2502"/>
                  <a:gd name="T72" fmla="*/ 1443 w 2379"/>
                  <a:gd name="T73" fmla="*/ 2072 h 2502"/>
                  <a:gd name="T74" fmla="*/ 1911 w 2379"/>
                  <a:gd name="T75" fmla="*/ 1739 h 2502"/>
                  <a:gd name="T76" fmla="*/ 2275 w 2379"/>
                  <a:gd name="T77" fmla="*/ 1825 h 2502"/>
                  <a:gd name="T78" fmla="*/ 2275 w 2379"/>
                  <a:gd name="T79" fmla="*/ 1825 h 2502"/>
                  <a:gd name="T80" fmla="*/ 2317 w 2379"/>
                  <a:gd name="T81" fmla="*/ 1696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79" h="2502">
                    <a:moveTo>
                      <a:pt x="2317" y="1696"/>
                    </a:moveTo>
                    <a:lnTo>
                      <a:pt x="2026" y="1497"/>
                    </a:lnTo>
                    <a:lnTo>
                      <a:pt x="2026" y="1497"/>
                    </a:lnTo>
                    <a:cubicBezTo>
                      <a:pt x="2047" y="1423"/>
                      <a:pt x="2060" y="1343"/>
                      <a:pt x="2060" y="1261"/>
                    </a:cubicBezTo>
                    <a:lnTo>
                      <a:pt x="2060" y="1261"/>
                    </a:lnTo>
                    <a:cubicBezTo>
                      <a:pt x="2060" y="1199"/>
                      <a:pt x="2052" y="1138"/>
                      <a:pt x="2039" y="1079"/>
                    </a:cubicBezTo>
                    <a:lnTo>
                      <a:pt x="2327" y="897"/>
                    </a:lnTo>
                    <a:lnTo>
                      <a:pt x="2327" y="897"/>
                    </a:lnTo>
                    <a:cubicBezTo>
                      <a:pt x="2378" y="853"/>
                      <a:pt x="2335" y="770"/>
                      <a:pt x="2264" y="777"/>
                    </a:cubicBezTo>
                    <a:lnTo>
                      <a:pt x="1947" y="841"/>
                    </a:lnTo>
                    <a:lnTo>
                      <a:pt x="1947" y="841"/>
                    </a:lnTo>
                    <a:cubicBezTo>
                      <a:pt x="1813" y="608"/>
                      <a:pt x="1570" y="446"/>
                      <a:pt x="1288" y="423"/>
                    </a:cubicBezTo>
                    <a:lnTo>
                      <a:pt x="1192" y="93"/>
                    </a:lnTo>
                    <a:lnTo>
                      <a:pt x="1192" y="93"/>
                    </a:lnTo>
                    <a:cubicBezTo>
                      <a:pt x="1174" y="0"/>
                      <a:pt x="1068" y="4"/>
                      <a:pt x="1047" y="73"/>
                    </a:cubicBezTo>
                    <a:lnTo>
                      <a:pt x="1021" y="443"/>
                    </a:lnTo>
                    <a:lnTo>
                      <a:pt x="1021" y="443"/>
                    </a:lnTo>
                    <a:cubicBezTo>
                      <a:pt x="651" y="532"/>
                      <a:pt x="376" y="864"/>
                      <a:pt x="376" y="1261"/>
                    </a:cubicBezTo>
                    <a:lnTo>
                      <a:pt x="376" y="1261"/>
                    </a:lnTo>
                    <a:cubicBezTo>
                      <a:pt x="376" y="1303"/>
                      <a:pt x="379" y="1345"/>
                      <a:pt x="385" y="1385"/>
                    </a:cubicBezTo>
                    <a:lnTo>
                      <a:pt x="62" y="1489"/>
                    </a:lnTo>
                    <a:lnTo>
                      <a:pt x="62" y="1489"/>
                    </a:lnTo>
                    <a:cubicBezTo>
                      <a:pt x="0" y="1518"/>
                      <a:pt x="22" y="1610"/>
                      <a:pt x="93" y="1621"/>
                    </a:cubicBezTo>
                    <a:lnTo>
                      <a:pt x="468" y="1642"/>
                    </a:lnTo>
                    <a:lnTo>
                      <a:pt x="468" y="1642"/>
                    </a:lnTo>
                    <a:cubicBezTo>
                      <a:pt x="504" y="1714"/>
                      <a:pt x="551" y="1780"/>
                      <a:pt x="605" y="1838"/>
                    </a:cubicBezTo>
                    <a:lnTo>
                      <a:pt x="455" y="2205"/>
                    </a:lnTo>
                    <a:lnTo>
                      <a:pt x="455" y="2205"/>
                    </a:lnTo>
                    <a:cubicBezTo>
                      <a:pt x="439" y="2271"/>
                      <a:pt x="522" y="2313"/>
                      <a:pt x="577" y="2266"/>
                    </a:cubicBezTo>
                    <a:lnTo>
                      <a:pt x="823" y="2004"/>
                    </a:lnTo>
                    <a:lnTo>
                      <a:pt x="823" y="2004"/>
                    </a:lnTo>
                    <a:cubicBezTo>
                      <a:pt x="930" y="2062"/>
                      <a:pt x="1053" y="2096"/>
                      <a:pt x="1182" y="2102"/>
                    </a:cubicBezTo>
                    <a:lnTo>
                      <a:pt x="1318" y="2441"/>
                    </a:lnTo>
                    <a:lnTo>
                      <a:pt x="1318" y="2441"/>
                    </a:lnTo>
                    <a:cubicBezTo>
                      <a:pt x="1351" y="2501"/>
                      <a:pt x="1441" y="2473"/>
                      <a:pt x="1447" y="2402"/>
                    </a:cubicBezTo>
                    <a:lnTo>
                      <a:pt x="1443" y="2072"/>
                    </a:lnTo>
                    <a:lnTo>
                      <a:pt x="1443" y="2072"/>
                    </a:lnTo>
                    <a:cubicBezTo>
                      <a:pt x="1635" y="2019"/>
                      <a:pt x="1800" y="1899"/>
                      <a:pt x="1911" y="1739"/>
                    </a:cubicBezTo>
                    <a:lnTo>
                      <a:pt x="2275" y="1825"/>
                    </a:lnTo>
                    <a:lnTo>
                      <a:pt x="2275" y="1825"/>
                    </a:lnTo>
                    <a:cubicBezTo>
                      <a:pt x="2343" y="1831"/>
                      <a:pt x="2371" y="1742"/>
                      <a:pt x="2317" y="1696"/>
                    </a:cubicBezTo>
                  </a:path>
                </a:pathLst>
              </a:custGeom>
              <a:solidFill>
                <a:srgbClr val="FDDC72"/>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grpSp>
            <p:nvGrpSpPr>
              <p:cNvPr id="89" name="Group 88">
                <a:extLst>
                  <a:ext uri="{FF2B5EF4-FFF2-40B4-BE49-F238E27FC236}">
                    <a16:creationId xmlns:a16="http://schemas.microsoft.com/office/drawing/2014/main" id="{2A8672ED-7CB5-46AE-8B1A-B432C83973F4}"/>
                  </a:ext>
                </a:extLst>
              </p:cNvPr>
              <p:cNvGrpSpPr/>
              <p:nvPr/>
            </p:nvGrpSpPr>
            <p:grpSpPr>
              <a:xfrm>
                <a:off x="9508215" y="8797049"/>
                <a:ext cx="2537790" cy="2702574"/>
                <a:chOff x="9508215" y="8797049"/>
                <a:chExt cx="2537790" cy="2702574"/>
              </a:xfrm>
            </p:grpSpPr>
            <p:sp>
              <p:nvSpPr>
                <p:cNvPr id="90" name="Freeform 6">
                  <a:extLst>
                    <a:ext uri="{FF2B5EF4-FFF2-40B4-BE49-F238E27FC236}">
                      <a16:creationId xmlns:a16="http://schemas.microsoft.com/office/drawing/2014/main" id="{341ADF69-C724-4E61-B75B-B562972523A6}"/>
                    </a:ext>
                  </a:extLst>
                </p:cNvPr>
                <p:cNvSpPr>
                  <a:spLocks noChangeArrowheads="1"/>
                </p:cNvSpPr>
                <p:nvPr/>
              </p:nvSpPr>
              <p:spPr bwMode="auto">
                <a:xfrm>
                  <a:off x="10079491" y="9511145"/>
                  <a:ext cx="1362275" cy="1367766"/>
                </a:xfrm>
                <a:custGeom>
                  <a:avLst/>
                  <a:gdLst>
                    <a:gd name="T0" fmla="*/ 1094 w 1095"/>
                    <a:gd name="T1" fmla="*/ 547 h 1096"/>
                    <a:gd name="T2" fmla="*/ 1094 w 1095"/>
                    <a:gd name="T3" fmla="*/ 547 h 1096"/>
                    <a:gd name="T4" fmla="*/ 547 w 1095"/>
                    <a:gd name="T5" fmla="*/ 1095 h 1096"/>
                    <a:gd name="T6" fmla="*/ 547 w 1095"/>
                    <a:gd name="T7" fmla="*/ 1095 h 1096"/>
                    <a:gd name="T8" fmla="*/ 0 w 1095"/>
                    <a:gd name="T9" fmla="*/ 547 h 1096"/>
                    <a:gd name="T10" fmla="*/ 0 w 1095"/>
                    <a:gd name="T11" fmla="*/ 547 h 1096"/>
                    <a:gd name="T12" fmla="*/ 547 w 1095"/>
                    <a:gd name="T13" fmla="*/ 0 h 1096"/>
                    <a:gd name="T14" fmla="*/ 547 w 1095"/>
                    <a:gd name="T15" fmla="*/ 0 h 1096"/>
                    <a:gd name="T16" fmla="*/ 1094 w 1095"/>
                    <a:gd name="T17" fmla="*/ 547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 h="1096">
                      <a:moveTo>
                        <a:pt x="1094" y="547"/>
                      </a:moveTo>
                      <a:lnTo>
                        <a:pt x="1094" y="547"/>
                      </a:lnTo>
                      <a:cubicBezTo>
                        <a:pt x="1094" y="849"/>
                        <a:pt x="849" y="1095"/>
                        <a:pt x="547" y="1095"/>
                      </a:cubicBezTo>
                      <a:lnTo>
                        <a:pt x="547" y="1095"/>
                      </a:lnTo>
                      <a:cubicBezTo>
                        <a:pt x="245" y="1095"/>
                        <a:pt x="0" y="849"/>
                        <a:pt x="0" y="547"/>
                      </a:cubicBezTo>
                      <a:lnTo>
                        <a:pt x="0" y="547"/>
                      </a:lnTo>
                      <a:cubicBezTo>
                        <a:pt x="0" y="245"/>
                        <a:pt x="245" y="0"/>
                        <a:pt x="547" y="0"/>
                      </a:cubicBezTo>
                      <a:lnTo>
                        <a:pt x="547" y="0"/>
                      </a:lnTo>
                      <a:cubicBezTo>
                        <a:pt x="849" y="0"/>
                        <a:pt x="1094" y="245"/>
                        <a:pt x="1094" y="547"/>
                      </a:cubicBezTo>
                    </a:path>
                  </a:pathLst>
                </a:custGeom>
                <a:noFill/>
                <a:ln w="3600" cap="flat">
                  <a:solidFill>
                    <a:srgbClr val="25141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91" name="Freeform 7">
                  <a:extLst>
                    <a:ext uri="{FF2B5EF4-FFF2-40B4-BE49-F238E27FC236}">
                      <a16:creationId xmlns:a16="http://schemas.microsoft.com/office/drawing/2014/main" id="{758B092A-26CC-4ECA-BC0B-50E132BE47F9}"/>
                    </a:ext>
                  </a:extLst>
                </p:cNvPr>
                <p:cNvSpPr>
                  <a:spLocks noChangeArrowheads="1"/>
                </p:cNvSpPr>
                <p:nvPr/>
              </p:nvSpPr>
              <p:spPr bwMode="auto">
                <a:xfrm>
                  <a:off x="9508215" y="9066203"/>
                  <a:ext cx="681137" cy="659165"/>
                </a:xfrm>
                <a:custGeom>
                  <a:avLst/>
                  <a:gdLst>
                    <a:gd name="T0" fmla="*/ 26 w 546"/>
                    <a:gd name="T1" fmla="*/ 132 h 531"/>
                    <a:gd name="T2" fmla="*/ 313 w 546"/>
                    <a:gd name="T3" fmla="*/ 530 h 531"/>
                    <a:gd name="T4" fmla="*/ 545 w 546"/>
                    <a:gd name="T5" fmla="*/ 274 h 531"/>
                    <a:gd name="T6" fmla="*/ 124 w 546"/>
                    <a:gd name="T7" fmla="*/ 38 h 531"/>
                    <a:gd name="T8" fmla="*/ 124 w 546"/>
                    <a:gd name="T9" fmla="*/ 38 h 531"/>
                    <a:gd name="T10" fmla="*/ 26 w 546"/>
                    <a:gd name="T11" fmla="*/ 132 h 531"/>
                  </a:gdLst>
                  <a:ahLst/>
                  <a:cxnLst>
                    <a:cxn ang="0">
                      <a:pos x="T0" y="T1"/>
                    </a:cxn>
                    <a:cxn ang="0">
                      <a:pos x="T2" y="T3"/>
                    </a:cxn>
                    <a:cxn ang="0">
                      <a:pos x="T4" y="T5"/>
                    </a:cxn>
                    <a:cxn ang="0">
                      <a:pos x="T6" y="T7"/>
                    </a:cxn>
                    <a:cxn ang="0">
                      <a:pos x="T8" y="T9"/>
                    </a:cxn>
                    <a:cxn ang="0">
                      <a:pos x="T10" y="T11"/>
                    </a:cxn>
                  </a:cxnLst>
                  <a:rect l="0" t="0" r="r" b="b"/>
                  <a:pathLst>
                    <a:path w="546" h="531">
                      <a:moveTo>
                        <a:pt x="26" y="132"/>
                      </a:moveTo>
                      <a:lnTo>
                        <a:pt x="313" y="530"/>
                      </a:lnTo>
                      <a:lnTo>
                        <a:pt x="545" y="274"/>
                      </a:lnTo>
                      <a:lnTo>
                        <a:pt x="124" y="38"/>
                      </a:lnTo>
                      <a:lnTo>
                        <a:pt x="124" y="38"/>
                      </a:lnTo>
                      <a:cubicBezTo>
                        <a:pt x="67" y="0"/>
                        <a:pt x="0" y="66"/>
                        <a:pt x="26" y="132"/>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92" name="Freeform 9">
                  <a:extLst>
                    <a:ext uri="{FF2B5EF4-FFF2-40B4-BE49-F238E27FC236}">
                      <a16:creationId xmlns:a16="http://schemas.microsoft.com/office/drawing/2014/main" id="{05BA165F-B1B1-4C88-99B5-301C4CEB2EB4}"/>
                    </a:ext>
                  </a:extLst>
                </p:cNvPr>
                <p:cNvSpPr>
                  <a:spLocks noChangeArrowheads="1"/>
                </p:cNvSpPr>
                <p:nvPr/>
              </p:nvSpPr>
              <p:spPr bwMode="auto">
                <a:xfrm>
                  <a:off x="11040779" y="8797049"/>
                  <a:ext cx="444935" cy="554796"/>
                </a:xfrm>
                <a:custGeom>
                  <a:avLst/>
                  <a:gdLst>
                    <a:gd name="T0" fmla="*/ 134 w 359"/>
                    <a:gd name="T1" fmla="*/ 127 h 446"/>
                    <a:gd name="T2" fmla="*/ 0 w 359"/>
                    <a:gd name="T3" fmla="*/ 353 h 446"/>
                    <a:gd name="T4" fmla="*/ 206 w 359"/>
                    <a:gd name="T5" fmla="*/ 445 h 446"/>
                    <a:gd name="T6" fmla="*/ 326 w 359"/>
                    <a:gd name="T7" fmla="*/ 126 h 446"/>
                    <a:gd name="T8" fmla="*/ 326 w 359"/>
                    <a:gd name="T9" fmla="*/ 126 h 446"/>
                    <a:gd name="T10" fmla="*/ 134 w 359"/>
                    <a:gd name="T11" fmla="*/ 127 h 446"/>
                  </a:gdLst>
                  <a:ahLst/>
                  <a:cxnLst>
                    <a:cxn ang="0">
                      <a:pos x="T0" y="T1"/>
                    </a:cxn>
                    <a:cxn ang="0">
                      <a:pos x="T2" y="T3"/>
                    </a:cxn>
                    <a:cxn ang="0">
                      <a:pos x="T4" y="T5"/>
                    </a:cxn>
                    <a:cxn ang="0">
                      <a:pos x="T6" y="T7"/>
                    </a:cxn>
                    <a:cxn ang="0">
                      <a:pos x="T8" y="T9"/>
                    </a:cxn>
                    <a:cxn ang="0">
                      <a:pos x="T10" y="T11"/>
                    </a:cxn>
                  </a:cxnLst>
                  <a:rect l="0" t="0" r="r" b="b"/>
                  <a:pathLst>
                    <a:path w="359" h="446">
                      <a:moveTo>
                        <a:pt x="134" y="127"/>
                      </a:moveTo>
                      <a:lnTo>
                        <a:pt x="0" y="353"/>
                      </a:lnTo>
                      <a:lnTo>
                        <a:pt x="206" y="445"/>
                      </a:lnTo>
                      <a:lnTo>
                        <a:pt x="326" y="126"/>
                      </a:lnTo>
                      <a:lnTo>
                        <a:pt x="326" y="126"/>
                      </a:lnTo>
                      <a:cubicBezTo>
                        <a:pt x="358" y="0"/>
                        <a:pt x="210" y="14"/>
                        <a:pt x="134" y="127"/>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94" name="Freeform 10">
                  <a:extLst>
                    <a:ext uri="{FF2B5EF4-FFF2-40B4-BE49-F238E27FC236}">
                      <a16:creationId xmlns:a16="http://schemas.microsoft.com/office/drawing/2014/main" id="{2A4BD6D2-863B-4EB6-89BE-D52985818376}"/>
                    </a:ext>
                  </a:extLst>
                </p:cNvPr>
                <p:cNvSpPr>
                  <a:spLocks noChangeArrowheads="1"/>
                </p:cNvSpPr>
                <p:nvPr/>
              </p:nvSpPr>
              <p:spPr bwMode="auto">
                <a:xfrm>
                  <a:off x="10134425" y="8989300"/>
                  <a:ext cx="324091" cy="373527"/>
                </a:xfrm>
                <a:custGeom>
                  <a:avLst/>
                  <a:gdLst>
                    <a:gd name="T0" fmla="*/ 258 w 259"/>
                    <a:gd name="T1" fmla="*/ 213 h 299"/>
                    <a:gd name="T2" fmla="*/ 109 w 259"/>
                    <a:gd name="T3" fmla="*/ 298 h 299"/>
                    <a:gd name="T4" fmla="*/ 109 w 259"/>
                    <a:gd name="T5" fmla="*/ 298 h 299"/>
                    <a:gd name="T6" fmla="*/ 67 w 259"/>
                    <a:gd name="T7" fmla="*/ 32 h 299"/>
                    <a:gd name="T8" fmla="*/ 67 w 259"/>
                    <a:gd name="T9" fmla="*/ 32 h 299"/>
                    <a:gd name="T10" fmla="*/ 258 w 259"/>
                    <a:gd name="T11" fmla="*/ 213 h 299"/>
                  </a:gdLst>
                  <a:ahLst/>
                  <a:cxnLst>
                    <a:cxn ang="0">
                      <a:pos x="T0" y="T1"/>
                    </a:cxn>
                    <a:cxn ang="0">
                      <a:pos x="T2" y="T3"/>
                    </a:cxn>
                    <a:cxn ang="0">
                      <a:pos x="T4" y="T5"/>
                    </a:cxn>
                    <a:cxn ang="0">
                      <a:pos x="T6" y="T7"/>
                    </a:cxn>
                    <a:cxn ang="0">
                      <a:pos x="T8" y="T9"/>
                    </a:cxn>
                    <a:cxn ang="0">
                      <a:pos x="T10" y="T11"/>
                    </a:cxn>
                  </a:cxnLst>
                  <a:rect l="0" t="0" r="r" b="b"/>
                  <a:pathLst>
                    <a:path w="259" h="299">
                      <a:moveTo>
                        <a:pt x="258" y="213"/>
                      </a:moveTo>
                      <a:lnTo>
                        <a:pt x="109" y="298"/>
                      </a:lnTo>
                      <a:lnTo>
                        <a:pt x="109" y="298"/>
                      </a:lnTo>
                      <a:cubicBezTo>
                        <a:pt x="109" y="298"/>
                        <a:pt x="0" y="63"/>
                        <a:pt x="67" y="32"/>
                      </a:cubicBezTo>
                      <a:lnTo>
                        <a:pt x="67" y="32"/>
                      </a:lnTo>
                      <a:cubicBezTo>
                        <a:pt x="137" y="0"/>
                        <a:pt x="258" y="213"/>
                        <a:pt x="258" y="213"/>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95" name="Freeform 11">
                  <a:extLst>
                    <a:ext uri="{FF2B5EF4-FFF2-40B4-BE49-F238E27FC236}">
                      <a16:creationId xmlns:a16="http://schemas.microsoft.com/office/drawing/2014/main" id="{8DE188D6-DE7A-4F87-8A70-9CBFB5FA85A9}"/>
                    </a:ext>
                  </a:extLst>
                </p:cNvPr>
                <p:cNvSpPr>
                  <a:spLocks noChangeArrowheads="1"/>
                </p:cNvSpPr>
                <p:nvPr/>
              </p:nvSpPr>
              <p:spPr bwMode="auto">
                <a:xfrm>
                  <a:off x="10343158" y="11098629"/>
                  <a:ext cx="291133" cy="400994"/>
                </a:xfrm>
                <a:custGeom>
                  <a:avLst/>
                  <a:gdLst>
                    <a:gd name="T0" fmla="*/ 64 w 234"/>
                    <a:gd name="T1" fmla="*/ 0 h 320"/>
                    <a:gd name="T2" fmla="*/ 233 w 234"/>
                    <a:gd name="T3" fmla="*/ 36 h 320"/>
                    <a:gd name="T4" fmla="*/ 233 w 234"/>
                    <a:gd name="T5" fmla="*/ 36 h 320"/>
                    <a:gd name="T6" fmla="*/ 74 w 234"/>
                    <a:gd name="T7" fmla="*/ 297 h 320"/>
                    <a:gd name="T8" fmla="*/ 74 w 234"/>
                    <a:gd name="T9" fmla="*/ 297 h 320"/>
                    <a:gd name="T10" fmla="*/ 64 w 234"/>
                    <a:gd name="T11" fmla="*/ 0 h 320"/>
                  </a:gdLst>
                  <a:ahLst/>
                  <a:cxnLst>
                    <a:cxn ang="0">
                      <a:pos x="T0" y="T1"/>
                    </a:cxn>
                    <a:cxn ang="0">
                      <a:pos x="T2" y="T3"/>
                    </a:cxn>
                    <a:cxn ang="0">
                      <a:pos x="T4" y="T5"/>
                    </a:cxn>
                    <a:cxn ang="0">
                      <a:pos x="T6" y="T7"/>
                    </a:cxn>
                    <a:cxn ang="0">
                      <a:pos x="T8" y="T9"/>
                    </a:cxn>
                    <a:cxn ang="0">
                      <a:pos x="T10" y="T11"/>
                    </a:cxn>
                  </a:cxnLst>
                  <a:rect l="0" t="0" r="r" b="b"/>
                  <a:pathLst>
                    <a:path w="234" h="320">
                      <a:moveTo>
                        <a:pt x="64" y="0"/>
                      </a:moveTo>
                      <a:lnTo>
                        <a:pt x="233" y="36"/>
                      </a:lnTo>
                      <a:lnTo>
                        <a:pt x="233" y="36"/>
                      </a:lnTo>
                      <a:cubicBezTo>
                        <a:pt x="233" y="36"/>
                        <a:pt x="144" y="319"/>
                        <a:pt x="74" y="297"/>
                      </a:cubicBezTo>
                      <a:lnTo>
                        <a:pt x="74" y="297"/>
                      </a:lnTo>
                      <a:cubicBezTo>
                        <a:pt x="0" y="273"/>
                        <a:pt x="64" y="0"/>
                        <a:pt x="64" y="0"/>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96" name="Freeform 12">
                  <a:extLst>
                    <a:ext uri="{FF2B5EF4-FFF2-40B4-BE49-F238E27FC236}">
                      <a16:creationId xmlns:a16="http://schemas.microsoft.com/office/drawing/2014/main" id="{4D92267F-5978-491A-9C3B-232ADB78DDFE}"/>
                    </a:ext>
                  </a:extLst>
                </p:cNvPr>
                <p:cNvSpPr>
                  <a:spLocks noChangeArrowheads="1"/>
                </p:cNvSpPr>
                <p:nvPr/>
              </p:nvSpPr>
              <p:spPr bwMode="auto">
                <a:xfrm>
                  <a:off x="11430780" y="9247478"/>
                  <a:ext cx="373527" cy="357046"/>
                </a:xfrm>
                <a:custGeom>
                  <a:avLst/>
                  <a:gdLst>
                    <a:gd name="T0" fmla="*/ 113 w 299"/>
                    <a:gd name="T1" fmla="*/ 284 h 285"/>
                    <a:gd name="T2" fmla="*/ 0 w 299"/>
                    <a:gd name="T3" fmla="*/ 154 h 285"/>
                    <a:gd name="T4" fmla="*/ 0 w 299"/>
                    <a:gd name="T5" fmla="*/ 154 h 285"/>
                    <a:gd name="T6" fmla="*/ 252 w 299"/>
                    <a:gd name="T7" fmla="*/ 60 h 285"/>
                    <a:gd name="T8" fmla="*/ 252 w 299"/>
                    <a:gd name="T9" fmla="*/ 60 h 285"/>
                    <a:gd name="T10" fmla="*/ 113 w 299"/>
                    <a:gd name="T11" fmla="*/ 284 h 285"/>
                  </a:gdLst>
                  <a:ahLst/>
                  <a:cxnLst>
                    <a:cxn ang="0">
                      <a:pos x="T0" y="T1"/>
                    </a:cxn>
                    <a:cxn ang="0">
                      <a:pos x="T2" y="T3"/>
                    </a:cxn>
                    <a:cxn ang="0">
                      <a:pos x="T4" y="T5"/>
                    </a:cxn>
                    <a:cxn ang="0">
                      <a:pos x="T6" y="T7"/>
                    </a:cxn>
                    <a:cxn ang="0">
                      <a:pos x="T8" y="T9"/>
                    </a:cxn>
                    <a:cxn ang="0">
                      <a:pos x="T10" y="T11"/>
                    </a:cxn>
                  </a:cxnLst>
                  <a:rect l="0" t="0" r="r" b="b"/>
                  <a:pathLst>
                    <a:path w="299" h="285">
                      <a:moveTo>
                        <a:pt x="113" y="284"/>
                      </a:moveTo>
                      <a:lnTo>
                        <a:pt x="0" y="154"/>
                      </a:lnTo>
                      <a:lnTo>
                        <a:pt x="0" y="154"/>
                      </a:lnTo>
                      <a:cubicBezTo>
                        <a:pt x="0" y="154"/>
                        <a:pt x="209" y="0"/>
                        <a:pt x="252" y="60"/>
                      </a:cubicBezTo>
                      <a:lnTo>
                        <a:pt x="252" y="60"/>
                      </a:lnTo>
                      <a:cubicBezTo>
                        <a:pt x="298" y="122"/>
                        <a:pt x="113" y="284"/>
                        <a:pt x="113" y="284"/>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97" name="Freeform 13">
                  <a:extLst>
                    <a:ext uri="{FF2B5EF4-FFF2-40B4-BE49-F238E27FC236}">
                      <a16:creationId xmlns:a16="http://schemas.microsoft.com/office/drawing/2014/main" id="{33338490-14CE-444B-8E3B-34D8BEF2C535}"/>
                    </a:ext>
                  </a:extLst>
                </p:cNvPr>
                <p:cNvSpPr>
                  <a:spLocks noChangeArrowheads="1"/>
                </p:cNvSpPr>
                <p:nvPr/>
              </p:nvSpPr>
              <p:spPr bwMode="auto">
                <a:xfrm>
                  <a:off x="11705436" y="10104393"/>
                  <a:ext cx="340569" cy="247185"/>
                </a:xfrm>
                <a:custGeom>
                  <a:avLst/>
                  <a:gdLst>
                    <a:gd name="T0" fmla="*/ 0 w 274"/>
                    <a:gd name="T1" fmla="*/ 171 h 199"/>
                    <a:gd name="T2" fmla="*/ 18 w 274"/>
                    <a:gd name="T3" fmla="*/ 0 h 199"/>
                    <a:gd name="T4" fmla="*/ 18 w 274"/>
                    <a:gd name="T5" fmla="*/ 0 h 199"/>
                    <a:gd name="T6" fmla="*/ 259 w 274"/>
                    <a:gd name="T7" fmla="*/ 121 h 199"/>
                    <a:gd name="T8" fmla="*/ 259 w 274"/>
                    <a:gd name="T9" fmla="*/ 121 h 199"/>
                    <a:gd name="T10" fmla="*/ 0 w 274"/>
                    <a:gd name="T11" fmla="*/ 171 h 199"/>
                  </a:gdLst>
                  <a:ahLst/>
                  <a:cxnLst>
                    <a:cxn ang="0">
                      <a:pos x="T0" y="T1"/>
                    </a:cxn>
                    <a:cxn ang="0">
                      <a:pos x="T2" y="T3"/>
                    </a:cxn>
                    <a:cxn ang="0">
                      <a:pos x="T4" y="T5"/>
                    </a:cxn>
                    <a:cxn ang="0">
                      <a:pos x="T6" y="T7"/>
                    </a:cxn>
                    <a:cxn ang="0">
                      <a:pos x="T8" y="T9"/>
                    </a:cxn>
                    <a:cxn ang="0">
                      <a:pos x="T10" y="T11"/>
                    </a:cxn>
                  </a:cxnLst>
                  <a:rect l="0" t="0" r="r" b="b"/>
                  <a:pathLst>
                    <a:path w="274" h="199">
                      <a:moveTo>
                        <a:pt x="0" y="171"/>
                      </a:moveTo>
                      <a:lnTo>
                        <a:pt x="18" y="0"/>
                      </a:lnTo>
                      <a:lnTo>
                        <a:pt x="18" y="0"/>
                      </a:lnTo>
                      <a:cubicBezTo>
                        <a:pt x="18" y="0"/>
                        <a:pt x="273" y="50"/>
                        <a:pt x="259" y="121"/>
                      </a:cubicBezTo>
                      <a:lnTo>
                        <a:pt x="259" y="121"/>
                      </a:lnTo>
                      <a:cubicBezTo>
                        <a:pt x="244" y="198"/>
                        <a:pt x="0" y="171"/>
                        <a:pt x="0" y="171"/>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98" name="Freeform 14">
                  <a:extLst>
                    <a:ext uri="{FF2B5EF4-FFF2-40B4-BE49-F238E27FC236}">
                      <a16:creationId xmlns:a16="http://schemas.microsoft.com/office/drawing/2014/main" id="{739C92E6-51FB-4277-8D95-12D6D029F1E5}"/>
                    </a:ext>
                  </a:extLst>
                </p:cNvPr>
                <p:cNvSpPr>
                  <a:spLocks noChangeArrowheads="1"/>
                </p:cNvSpPr>
                <p:nvPr/>
              </p:nvSpPr>
              <p:spPr bwMode="auto">
                <a:xfrm>
                  <a:off x="11244020" y="10851444"/>
                  <a:ext cx="428457" cy="587754"/>
                </a:xfrm>
                <a:custGeom>
                  <a:avLst/>
                  <a:gdLst>
                    <a:gd name="T0" fmla="*/ 271 w 346"/>
                    <a:gd name="T1" fmla="*/ 209 h 474"/>
                    <a:gd name="T2" fmla="*/ 178 w 346"/>
                    <a:gd name="T3" fmla="*/ 0 h 474"/>
                    <a:gd name="T4" fmla="*/ 0 w 346"/>
                    <a:gd name="T5" fmla="*/ 139 h 474"/>
                    <a:gd name="T6" fmla="*/ 185 w 346"/>
                    <a:gd name="T7" fmla="*/ 368 h 474"/>
                    <a:gd name="T8" fmla="*/ 185 w 346"/>
                    <a:gd name="T9" fmla="*/ 368 h 474"/>
                    <a:gd name="T10" fmla="*/ 271 w 346"/>
                    <a:gd name="T11" fmla="*/ 209 h 474"/>
                  </a:gdLst>
                  <a:ahLst/>
                  <a:cxnLst>
                    <a:cxn ang="0">
                      <a:pos x="T0" y="T1"/>
                    </a:cxn>
                    <a:cxn ang="0">
                      <a:pos x="T2" y="T3"/>
                    </a:cxn>
                    <a:cxn ang="0">
                      <a:pos x="T4" y="T5"/>
                    </a:cxn>
                    <a:cxn ang="0">
                      <a:pos x="T6" y="T7"/>
                    </a:cxn>
                    <a:cxn ang="0">
                      <a:pos x="T8" y="T9"/>
                    </a:cxn>
                    <a:cxn ang="0">
                      <a:pos x="T10" y="T11"/>
                    </a:cxn>
                  </a:cxnLst>
                  <a:rect l="0" t="0" r="r" b="b"/>
                  <a:pathLst>
                    <a:path w="346" h="474">
                      <a:moveTo>
                        <a:pt x="271" y="209"/>
                      </a:moveTo>
                      <a:lnTo>
                        <a:pt x="178" y="0"/>
                      </a:lnTo>
                      <a:lnTo>
                        <a:pt x="0" y="139"/>
                      </a:lnTo>
                      <a:lnTo>
                        <a:pt x="185" y="368"/>
                      </a:lnTo>
                      <a:lnTo>
                        <a:pt x="185" y="368"/>
                      </a:lnTo>
                      <a:cubicBezTo>
                        <a:pt x="295" y="473"/>
                        <a:pt x="345" y="366"/>
                        <a:pt x="271" y="209"/>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106" name="Freeform 16">
                  <a:extLst>
                    <a:ext uri="{FF2B5EF4-FFF2-40B4-BE49-F238E27FC236}">
                      <a16:creationId xmlns:a16="http://schemas.microsoft.com/office/drawing/2014/main" id="{A14F7141-2EF5-4D70-B6B7-65C04720CF54}"/>
                    </a:ext>
                  </a:extLst>
                </p:cNvPr>
                <p:cNvSpPr>
                  <a:spLocks noChangeArrowheads="1"/>
                </p:cNvSpPr>
                <p:nvPr/>
              </p:nvSpPr>
              <p:spPr bwMode="auto">
                <a:xfrm>
                  <a:off x="10557391" y="9906640"/>
                  <a:ext cx="796490" cy="697615"/>
                </a:xfrm>
                <a:custGeom>
                  <a:avLst/>
                  <a:gdLst>
                    <a:gd name="T0" fmla="*/ 377 w 640"/>
                    <a:gd name="T1" fmla="*/ 84 h 561"/>
                    <a:gd name="T2" fmla="*/ 377 w 640"/>
                    <a:gd name="T3" fmla="*/ 84 h 561"/>
                    <a:gd name="T4" fmla="*/ 501 w 640"/>
                    <a:gd name="T5" fmla="*/ 435 h 561"/>
                    <a:gd name="T6" fmla="*/ 501 w 640"/>
                    <a:gd name="T7" fmla="*/ 435 h 561"/>
                    <a:gd name="T8" fmla="*/ 262 w 640"/>
                    <a:gd name="T9" fmla="*/ 248 h 561"/>
                    <a:gd name="T10" fmla="*/ 262 w 640"/>
                    <a:gd name="T11" fmla="*/ 248 h 561"/>
                    <a:gd name="T12" fmla="*/ 53 w 640"/>
                    <a:gd name="T13" fmla="*/ 98 h 561"/>
                    <a:gd name="T14" fmla="*/ 53 w 640"/>
                    <a:gd name="T15" fmla="*/ 98 h 561"/>
                    <a:gd name="T16" fmla="*/ 377 w 640"/>
                    <a:gd name="T17" fmla="*/ 8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561">
                      <a:moveTo>
                        <a:pt x="377" y="84"/>
                      </a:moveTo>
                      <a:lnTo>
                        <a:pt x="377" y="84"/>
                      </a:lnTo>
                      <a:cubicBezTo>
                        <a:pt x="491" y="167"/>
                        <a:pt x="639" y="316"/>
                        <a:pt x="501" y="435"/>
                      </a:cubicBezTo>
                      <a:lnTo>
                        <a:pt x="501" y="435"/>
                      </a:lnTo>
                      <a:cubicBezTo>
                        <a:pt x="357" y="560"/>
                        <a:pt x="337" y="384"/>
                        <a:pt x="262" y="248"/>
                      </a:cubicBezTo>
                      <a:lnTo>
                        <a:pt x="262" y="248"/>
                      </a:lnTo>
                      <a:cubicBezTo>
                        <a:pt x="192" y="125"/>
                        <a:pt x="0" y="171"/>
                        <a:pt x="53" y="98"/>
                      </a:cubicBezTo>
                      <a:lnTo>
                        <a:pt x="53" y="98"/>
                      </a:lnTo>
                      <a:cubicBezTo>
                        <a:pt x="106" y="26"/>
                        <a:pt x="263" y="0"/>
                        <a:pt x="377" y="84"/>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107" name="Freeform 17">
                  <a:extLst>
                    <a:ext uri="{FF2B5EF4-FFF2-40B4-BE49-F238E27FC236}">
                      <a16:creationId xmlns:a16="http://schemas.microsoft.com/office/drawing/2014/main" id="{FA65204F-E6FC-47A9-8564-C2ADFC24A6EC}"/>
                    </a:ext>
                  </a:extLst>
                </p:cNvPr>
                <p:cNvSpPr>
                  <a:spLocks noChangeArrowheads="1"/>
                </p:cNvSpPr>
                <p:nvPr/>
              </p:nvSpPr>
              <p:spPr bwMode="auto">
                <a:xfrm>
                  <a:off x="10507949" y="10362565"/>
                  <a:ext cx="532827" cy="411980"/>
                </a:xfrm>
                <a:custGeom>
                  <a:avLst/>
                  <a:gdLst>
                    <a:gd name="T0" fmla="*/ 357 w 427"/>
                    <a:gd name="T1" fmla="*/ 173 h 330"/>
                    <a:gd name="T2" fmla="*/ 357 w 427"/>
                    <a:gd name="T3" fmla="*/ 173 h 330"/>
                    <a:gd name="T4" fmla="*/ 165 w 427"/>
                    <a:gd name="T5" fmla="*/ 324 h 330"/>
                    <a:gd name="T6" fmla="*/ 165 w 427"/>
                    <a:gd name="T7" fmla="*/ 324 h 330"/>
                    <a:gd name="T8" fmla="*/ 0 w 427"/>
                    <a:gd name="T9" fmla="*/ 181 h 330"/>
                    <a:gd name="T10" fmla="*/ 0 w 427"/>
                    <a:gd name="T11" fmla="*/ 181 h 330"/>
                    <a:gd name="T12" fmla="*/ 131 w 427"/>
                    <a:gd name="T13" fmla="*/ 0 h 330"/>
                    <a:gd name="T14" fmla="*/ 131 w 427"/>
                    <a:gd name="T15" fmla="*/ 0 h 330"/>
                    <a:gd name="T16" fmla="*/ 357 w 427"/>
                    <a:gd name="T17" fmla="*/ 17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330">
                      <a:moveTo>
                        <a:pt x="357" y="173"/>
                      </a:moveTo>
                      <a:lnTo>
                        <a:pt x="357" y="173"/>
                      </a:lnTo>
                      <a:cubicBezTo>
                        <a:pt x="426" y="182"/>
                        <a:pt x="308" y="329"/>
                        <a:pt x="165" y="324"/>
                      </a:cubicBezTo>
                      <a:lnTo>
                        <a:pt x="165" y="324"/>
                      </a:lnTo>
                      <a:cubicBezTo>
                        <a:pt x="47" y="320"/>
                        <a:pt x="0" y="250"/>
                        <a:pt x="0" y="181"/>
                      </a:cubicBezTo>
                      <a:lnTo>
                        <a:pt x="0" y="181"/>
                      </a:lnTo>
                      <a:cubicBezTo>
                        <a:pt x="0" y="110"/>
                        <a:pt x="24" y="0"/>
                        <a:pt x="131" y="0"/>
                      </a:cubicBezTo>
                      <a:lnTo>
                        <a:pt x="131" y="0"/>
                      </a:lnTo>
                      <a:cubicBezTo>
                        <a:pt x="239" y="0"/>
                        <a:pt x="185" y="150"/>
                        <a:pt x="357" y="173"/>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108" name="Freeform 18">
                  <a:extLst>
                    <a:ext uri="{FF2B5EF4-FFF2-40B4-BE49-F238E27FC236}">
                      <a16:creationId xmlns:a16="http://schemas.microsoft.com/office/drawing/2014/main" id="{DE78E976-8359-4949-AD23-9B4641A544EF}"/>
                    </a:ext>
                  </a:extLst>
                </p:cNvPr>
                <p:cNvSpPr>
                  <a:spLocks noChangeArrowheads="1"/>
                </p:cNvSpPr>
                <p:nvPr/>
              </p:nvSpPr>
              <p:spPr bwMode="auto">
                <a:xfrm>
                  <a:off x="10117944" y="9664950"/>
                  <a:ext cx="609726" cy="867901"/>
                </a:xfrm>
                <a:custGeom>
                  <a:avLst/>
                  <a:gdLst>
                    <a:gd name="T0" fmla="*/ 262 w 491"/>
                    <a:gd name="T1" fmla="*/ 342 h 696"/>
                    <a:gd name="T2" fmla="*/ 262 w 491"/>
                    <a:gd name="T3" fmla="*/ 342 h 696"/>
                    <a:gd name="T4" fmla="*/ 188 w 491"/>
                    <a:gd name="T5" fmla="*/ 687 h 696"/>
                    <a:gd name="T6" fmla="*/ 188 w 491"/>
                    <a:gd name="T7" fmla="*/ 687 h 696"/>
                    <a:gd name="T8" fmla="*/ 65 w 491"/>
                    <a:gd name="T9" fmla="*/ 291 h 696"/>
                    <a:gd name="T10" fmla="*/ 65 w 491"/>
                    <a:gd name="T11" fmla="*/ 291 h 696"/>
                    <a:gd name="T12" fmla="*/ 320 w 491"/>
                    <a:gd name="T13" fmla="*/ 0 h 696"/>
                    <a:gd name="T14" fmla="*/ 320 w 491"/>
                    <a:gd name="T15" fmla="*/ 0 h 696"/>
                    <a:gd name="T16" fmla="*/ 262 w 491"/>
                    <a:gd name="T17" fmla="*/ 342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696">
                      <a:moveTo>
                        <a:pt x="262" y="342"/>
                      </a:moveTo>
                      <a:lnTo>
                        <a:pt x="262" y="342"/>
                      </a:lnTo>
                      <a:cubicBezTo>
                        <a:pt x="120" y="453"/>
                        <a:pt x="306" y="670"/>
                        <a:pt x="188" y="687"/>
                      </a:cubicBezTo>
                      <a:lnTo>
                        <a:pt x="188" y="687"/>
                      </a:lnTo>
                      <a:cubicBezTo>
                        <a:pt x="132" y="695"/>
                        <a:pt x="0" y="520"/>
                        <a:pt x="65" y="291"/>
                      </a:cubicBezTo>
                      <a:lnTo>
                        <a:pt x="65" y="291"/>
                      </a:lnTo>
                      <a:cubicBezTo>
                        <a:pt x="115" y="117"/>
                        <a:pt x="218" y="0"/>
                        <a:pt x="320" y="0"/>
                      </a:cubicBezTo>
                      <a:lnTo>
                        <a:pt x="320" y="0"/>
                      </a:lnTo>
                      <a:cubicBezTo>
                        <a:pt x="490" y="0"/>
                        <a:pt x="422" y="217"/>
                        <a:pt x="262" y="342"/>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109" name="Freeform 19">
                  <a:extLst>
                    <a:ext uri="{FF2B5EF4-FFF2-40B4-BE49-F238E27FC236}">
                      <a16:creationId xmlns:a16="http://schemas.microsoft.com/office/drawing/2014/main" id="{C0A2BA95-079C-405E-B9CD-3F1B662E9B2D}"/>
                    </a:ext>
                  </a:extLst>
                </p:cNvPr>
                <p:cNvSpPr>
                  <a:spLocks noChangeArrowheads="1"/>
                </p:cNvSpPr>
                <p:nvPr/>
              </p:nvSpPr>
              <p:spPr bwMode="auto">
                <a:xfrm>
                  <a:off x="10700207" y="9582552"/>
                  <a:ext cx="373527" cy="346064"/>
                </a:xfrm>
                <a:custGeom>
                  <a:avLst/>
                  <a:gdLst>
                    <a:gd name="T0" fmla="*/ 277 w 302"/>
                    <a:gd name="T1" fmla="*/ 168 h 280"/>
                    <a:gd name="T2" fmla="*/ 277 w 302"/>
                    <a:gd name="T3" fmla="*/ 168 h 280"/>
                    <a:gd name="T4" fmla="*/ 115 w 302"/>
                    <a:gd name="T5" fmla="*/ 147 h 280"/>
                    <a:gd name="T6" fmla="*/ 115 w 302"/>
                    <a:gd name="T7" fmla="*/ 147 h 280"/>
                    <a:gd name="T8" fmla="*/ 14 w 302"/>
                    <a:gd name="T9" fmla="*/ 86 h 280"/>
                    <a:gd name="T10" fmla="*/ 14 w 302"/>
                    <a:gd name="T11" fmla="*/ 86 h 280"/>
                    <a:gd name="T12" fmla="*/ 193 w 302"/>
                    <a:gd name="T13" fmla="*/ 20 h 280"/>
                    <a:gd name="T14" fmla="*/ 193 w 302"/>
                    <a:gd name="T15" fmla="*/ 20 h 280"/>
                    <a:gd name="T16" fmla="*/ 277 w 302"/>
                    <a:gd name="T17" fmla="*/ 16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80">
                      <a:moveTo>
                        <a:pt x="277" y="168"/>
                      </a:moveTo>
                      <a:lnTo>
                        <a:pt x="277" y="168"/>
                      </a:lnTo>
                      <a:cubicBezTo>
                        <a:pt x="221" y="279"/>
                        <a:pt x="187" y="139"/>
                        <a:pt x="115" y="147"/>
                      </a:cubicBezTo>
                      <a:lnTo>
                        <a:pt x="115" y="147"/>
                      </a:lnTo>
                      <a:cubicBezTo>
                        <a:pt x="30" y="157"/>
                        <a:pt x="0" y="139"/>
                        <a:pt x="14" y="86"/>
                      </a:cubicBezTo>
                      <a:lnTo>
                        <a:pt x="14" y="86"/>
                      </a:lnTo>
                      <a:cubicBezTo>
                        <a:pt x="29" y="33"/>
                        <a:pt x="124" y="0"/>
                        <a:pt x="193" y="20"/>
                      </a:cubicBezTo>
                      <a:lnTo>
                        <a:pt x="193" y="20"/>
                      </a:lnTo>
                      <a:cubicBezTo>
                        <a:pt x="263" y="39"/>
                        <a:pt x="301" y="119"/>
                        <a:pt x="277" y="168"/>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110" name="Freeform 20">
                  <a:extLst>
                    <a:ext uri="{FF2B5EF4-FFF2-40B4-BE49-F238E27FC236}">
                      <a16:creationId xmlns:a16="http://schemas.microsoft.com/office/drawing/2014/main" id="{2BD1B1D4-6975-41A5-9C1A-B0DD04AA5A6E}"/>
                    </a:ext>
                  </a:extLst>
                </p:cNvPr>
                <p:cNvSpPr>
                  <a:spLocks noChangeArrowheads="1"/>
                </p:cNvSpPr>
                <p:nvPr/>
              </p:nvSpPr>
              <p:spPr bwMode="auto">
                <a:xfrm>
                  <a:off x="11073734" y="9785793"/>
                  <a:ext cx="285638" cy="324088"/>
                </a:xfrm>
                <a:custGeom>
                  <a:avLst/>
                  <a:gdLst>
                    <a:gd name="T0" fmla="*/ 183 w 229"/>
                    <a:gd name="T1" fmla="*/ 78 h 260"/>
                    <a:gd name="T2" fmla="*/ 183 w 229"/>
                    <a:gd name="T3" fmla="*/ 78 h 260"/>
                    <a:gd name="T4" fmla="*/ 176 w 229"/>
                    <a:gd name="T5" fmla="*/ 246 h 260"/>
                    <a:gd name="T6" fmla="*/ 176 w 229"/>
                    <a:gd name="T7" fmla="*/ 246 h 260"/>
                    <a:gd name="T8" fmla="*/ 75 w 229"/>
                    <a:gd name="T9" fmla="*/ 144 h 260"/>
                    <a:gd name="T10" fmla="*/ 75 w 229"/>
                    <a:gd name="T11" fmla="*/ 144 h 260"/>
                    <a:gd name="T12" fmla="*/ 56 w 229"/>
                    <a:gd name="T13" fmla="*/ 13 h 260"/>
                    <a:gd name="T14" fmla="*/ 56 w 229"/>
                    <a:gd name="T15" fmla="*/ 13 h 260"/>
                    <a:gd name="T16" fmla="*/ 183 w 229"/>
                    <a:gd name="T17" fmla="*/ 7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60">
                      <a:moveTo>
                        <a:pt x="183" y="78"/>
                      </a:moveTo>
                      <a:lnTo>
                        <a:pt x="183" y="78"/>
                      </a:lnTo>
                      <a:cubicBezTo>
                        <a:pt x="228" y="152"/>
                        <a:pt x="211" y="234"/>
                        <a:pt x="176" y="246"/>
                      </a:cubicBezTo>
                      <a:lnTo>
                        <a:pt x="176" y="246"/>
                      </a:lnTo>
                      <a:cubicBezTo>
                        <a:pt x="141" y="259"/>
                        <a:pt x="152" y="174"/>
                        <a:pt x="75" y="144"/>
                      </a:cubicBezTo>
                      <a:lnTo>
                        <a:pt x="75" y="144"/>
                      </a:lnTo>
                      <a:cubicBezTo>
                        <a:pt x="0" y="115"/>
                        <a:pt x="21" y="25"/>
                        <a:pt x="56" y="13"/>
                      </a:cubicBezTo>
                      <a:lnTo>
                        <a:pt x="56" y="13"/>
                      </a:lnTo>
                      <a:cubicBezTo>
                        <a:pt x="91" y="0"/>
                        <a:pt x="143" y="10"/>
                        <a:pt x="183" y="78"/>
                      </a:cubicBezTo>
                    </a:path>
                  </a:pathLst>
                </a:custGeom>
                <a:solidFill>
                  <a:srgbClr val="F8FCFB"/>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sp>
              <p:nvSpPr>
                <p:cNvPr id="111" name="Freeform 21">
                  <a:extLst>
                    <a:ext uri="{FF2B5EF4-FFF2-40B4-BE49-F238E27FC236}">
                      <a16:creationId xmlns:a16="http://schemas.microsoft.com/office/drawing/2014/main" id="{20C5BA39-3BE3-4235-97A4-F6F6FEFE4878}"/>
                    </a:ext>
                  </a:extLst>
                </p:cNvPr>
                <p:cNvSpPr>
                  <a:spLocks noChangeArrowheads="1"/>
                </p:cNvSpPr>
                <p:nvPr/>
              </p:nvSpPr>
              <p:spPr bwMode="auto">
                <a:xfrm>
                  <a:off x="10469503" y="10137352"/>
                  <a:ext cx="225213" cy="208736"/>
                </a:xfrm>
                <a:custGeom>
                  <a:avLst/>
                  <a:gdLst>
                    <a:gd name="T0" fmla="*/ 158 w 181"/>
                    <a:gd name="T1" fmla="*/ 51 h 167"/>
                    <a:gd name="T2" fmla="*/ 158 w 181"/>
                    <a:gd name="T3" fmla="*/ 51 h 167"/>
                    <a:gd name="T4" fmla="*/ 90 w 181"/>
                    <a:gd name="T5" fmla="*/ 90 h 167"/>
                    <a:gd name="T6" fmla="*/ 90 w 181"/>
                    <a:gd name="T7" fmla="*/ 90 h 167"/>
                    <a:gd name="T8" fmla="*/ 21 w 181"/>
                    <a:gd name="T9" fmla="*/ 128 h 167"/>
                    <a:gd name="T10" fmla="*/ 21 w 181"/>
                    <a:gd name="T11" fmla="*/ 128 h 167"/>
                    <a:gd name="T12" fmla="*/ 52 w 181"/>
                    <a:gd name="T13" fmla="*/ 20 h 167"/>
                    <a:gd name="T14" fmla="*/ 52 w 181"/>
                    <a:gd name="T15" fmla="*/ 20 h 167"/>
                    <a:gd name="T16" fmla="*/ 158 w 181"/>
                    <a:gd name="T17" fmla="*/ 5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67">
                      <a:moveTo>
                        <a:pt x="158" y="51"/>
                      </a:moveTo>
                      <a:lnTo>
                        <a:pt x="158" y="51"/>
                      </a:lnTo>
                      <a:cubicBezTo>
                        <a:pt x="180" y="89"/>
                        <a:pt x="128" y="68"/>
                        <a:pt x="90" y="90"/>
                      </a:cubicBezTo>
                      <a:lnTo>
                        <a:pt x="90" y="90"/>
                      </a:lnTo>
                      <a:cubicBezTo>
                        <a:pt x="52" y="111"/>
                        <a:pt x="42" y="166"/>
                        <a:pt x="21" y="128"/>
                      </a:cubicBezTo>
                      <a:lnTo>
                        <a:pt x="21" y="128"/>
                      </a:lnTo>
                      <a:cubicBezTo>
                        <a:pt x="0" y="90"/>
                        <a:pt x="14" y="42"/>
                        <a:pt x="52" y="20"/>
                      </a:cubicBezTo>
                      <a:lnTo>
                        <a:pt x="52" y="20"/>
                      </a:lnTo>
                      <a:cubicBezTo>
                        <a:pt x="90" y="0"/>
                        <a:pt x="138" y="13"/>
                        <a:pt x="158" y="51"/>
                      </a:cubicBezTo>
                    </a:path>
                  </a:pathLst>
                </a:custGeom>
                <a:solidFill>
                  <a:srgbClr val="FDC428"/>
                </a:solidFill>
                <a:ln>
                  <a:noFill/>
                </a:ln>
                <a:effectLst/>
                <a:extLst>
                  <a:ext uri="{91240B29-F687-4F45-9708-019B960494DF}">
                    <a14:hiddenLine xmlns:a14="http://schemas.microsoft.com/office/drawing/2010/main" w="9525" cap="flat">
                      <a:solidFill>
                        <a:srgbClr val="251415"/>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Lato" panose="020F0502020204030203" pitchFamily="34" charset="0"/>
                  </a:endParaRPr>
                </a:p>
              </p:txBody>
            </p:sp>
          </p:grpSp>
        </p:grpSp>
      </p:grpSp>
    </p:spTree>
    <p:extLst>
      <p:ext uri="{BB962C8B-B14F-4D97-AF65-F5344CB8AC3E}">
        <p14:creationId xmlns:p14="http://schemas.microsoft.com/office/powerpoint/2010/main" val="272672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1 : Active Health Workforce Stock (6/7)</a:t>
            </a:r>
          </a:p>
        </p:txBody>
      </p:sp>
      <p:sp>
        <p:nvSpPr>
          <p:cNvPr id="8" name="Slide Number Placeholder 7"/>
          <p:cNvSpPr>
            <a:spLocks noGrp="1"/>
          </p:cNvSpPr>
          <p:nvPr>
            <p:ph type="sldNum" sz="quarter" idx="12"/>
          </p:nvPr>
        </p:nvSpPr>
        <p:spPr/>
        <p:txBody>
          <a:bodyPr/>
          <a:lstStyle/>
          <a:p>
            <a:fld id="{D13E4058-B1CE-4C7A-B3AC-961F4AEF7EDB}" type="slidenum">
              <a:rPr lang="en-US" smtClean="0"/>
              <a:pPr/>
              <a:t>12</a:t>
            </a:fld>
            <a:endParaRPr lang="en-US" dirty="0"/>
          </a:p>
        </p:txBody>
      </p:sp>
      <p:sp>
        <p:nvSpPr>
          <p:cNvPr id="11" name="TextBox 10">
            <a:extLst>
              <a:ext uri="{FF2B5EF4-FFF2-40B4-BE49-F238E27FC236}">
                <a16:creationId xmlns:a16="http://schemas.microsoft.com/office/drawing/2014/main" id="{BCC3459F-AACB-45A8-8E0C-E8AF59232A55}"/>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COVID-19 IMPACT ON HEALTH WORKERS - 2 (2020)</a:t>
            </a:r>
          </a:p>
        </p:txBody>
      </p:sp>
      <p:grpSp>
        <p:nvGrpSpPr>
          <p:cNvPr id="54" name="Group 53">
            <a:extLst>
              <a:ext uri="{FF2B5EF4-FFF2-40B4-BE49-F238E27FC236}">
                <a16:creationId xmlns:a16="http://schemas.microsoft.com/office/drawing/2014/main" id="{F7EE4482-810B-447F-B6ED-4485A570D1F9}"/>
              </a:ext>
            </a:extLst>
          </p:cNvPr>
          <p:cNvGrpSpPr/>
          <p:nvPr/>
        </p:nvGrpSpPr>
        <p:grpSpPr>
          <a:xfrm>
            <a:off x="922304" y="2130891"/>
            <a:ext cx="10379977" cy="4175524"/>
            <a:chOff x="964221" y="1295400"/>
            <a:chExt cx="10379977" cy="4625912"/>
          </a:xfrm>
        </p:grpSpPr>
        <p:sp>
          <p:nvSpPr>
            <p:cNvPr id="55" name="Oval 54">
              <a:extLst>
                <a:ext uri="{FF2B5EF4-FFF2-40B4-BE49-F238E27FC236}">
                  <a16:creationId xmlns:a16="http://schemas.microsoft.com/office/drawing/2014/main" id="{7ADFE96A-FCC3-4419-BA33-B7442C0C8E45}"/>
                </a:ext>
              </a:extLst>
            </p:cNvPr>
            <p:cNvSpPr/>
            <p:nvPr/>
          </p:nvSpPr>
          <p:spPr>
            <a:xfrm>
              <a:off x="4254778" y="1295400"/>
              <a:ext cx="3840480" cy="38404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56" name="Group 55">
              <a:extLst>
                <a:ext uri="{FF2B5EF4-FFF2-40B4-BE49-F238E27FC236}">
                  <a16:creationId xmlns:a16="http://schemas.microsoft.com/office/drawing/2014/main" id="{0EADF815-43FE-43CF-BE85-235176E5EA57}"/>
                </a:ext>
              </a:extLst>
            </p:cNvPr>
            <p:cNvGrpSpPr/>
            <p:nvPr/>
          </p:nvGrpSpPr>
          <p:grpSpPr>
            <a:xfrm>
              <a:off x="3962401" y="1996493"/>
              <a:ext cx="2190483" cy="2112804"/>
              <a:chOff x="1915834" y="2301293"/>
              <a:chExt cx="2190483" cy="2112804"/>
            </a:xfrm>
          </p:grpSpPr>
          <p:sp>
            <p:nvSpPr>
              <p:cNvPr id="83" name="Freeform 53">
                <a:extLst>
                  <a:ext uri="{FF2B5EF4-FFF2-40B4-BE49-F238E27FC236}">
                    <a16:creationId xmlns:a16="http://schemas.microsoft.com/office/drawing/2014/main" id="{AC085E10-8DFA-41E7-83BA-39615C28BB77}"/>
                  </a:ext>
                </a:extLst>
              </p:cNvPr>
              <p:cNvSpPr/>
              <p:nvPr/>
            </p:nvSpPr>
            <p:spPr>
              <a:xfrm rot="561175">
                <a:off x="2968251" y="2742335"/>
                <a:ext cx="1138066" cy="1671762"/>
              </a:xfrm>
              <a:custGeom>
                <a:avLst/>
                <a:gdLst>
                  <a:gd name="connsiteX0" fmla="*/ 52507 w 598074"/>
                  <a:gd name="connsiteY0" fmla="*/ 321448 h 878541"/>
                  <a:gd name="connsiteX1" fmla="*/ 259976 w 598074"/>
                  <a:gd name="connsiteY1" fmla="*/ 206188 h 878541"/>
                  <a:gd name="connsiteX2" fmla="*/ 398289 w 598074"/>
                  <a:gd name="connsiteY2" fmla="*/ 790175 h 878541"/>
                  <a:gd name="connsiteX3" fmla="*/ 582706 w 598074"/>
                  <a:gd name="connsiteY3" fmla="*/ 736386 h 878541"/>
                  <a:gd name="connsiteX4" fmla="*/ 306080 w 598074"/>
                  <a:gd name="connsiteY4" fmla="*/ 221556 h 878541"/>
                  <a:gd name="connsiteX5" fmla="*/ 44823 w 598074"/>
                  <a:gd name="connsiteY5" fmla="*/ 21771 h 878541"/>
                  <a:gd name="connsiteX6" fmla="*/ 52507 w 598074"/>
                  <a:gd name="connsiteY6" fmla="*/ 321448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74" h="878541">
                    <a:moveTo>
                      <a:pt x="52507" y="321448"/>
                    </a:moveTo>
                    <a:cubicBezTo>
                      <a:pt x="88366" y="352184"/>
                      <a:pt x="202346" y="128067"/>
                      <a:pt x="259976" y="206188"/>
                    </a:cubicBezTo>
                    <a:cubicBezTo>
                      <a:pt x="317606" y="284309"/>
                      <a:pt x="344501" y="701809"/>
                      <a:pt x="398289" y="790175"/>
                    </a:cubicBezTo>
                    <a:cubicBezTo>
                      <a:pt x="452077" y="878541"/>
                      <a:pt x="598074" y="831156"/>
                      <a:pt x="582706" y="736386"/>
                    </a:cubicBezTo>
                    <a:cubicBezTo>
                      <a:pt x="567338" y="641616"/>
                      <a:pt x="395727" y="340658"/>
                      <a:pt x="306080" y="221556"/>
                    </a:cubicBezTo>
                    <a:cubicBezTo>
                      <a:pt x="216433" y="102454"/>
                      <a:pt x="89646" y="0"/>
                      <a:pt x="44823" y="21771"/>
                    </a:cubicBezTo>
                    <a:cubicBezTo>
                      <a:pt x="0" y="43542"/>
                      <a:pt x="16648" y="290712"/>
                      <a:pt x="52507" y="3214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4" name="Group 23">
                <a:extLst>
                  <a:ext uri="{FF2B5EF4-FFF2-40B4-BE49-F238E27FC236}">
                    <a16:creationId xmlns:a16="http://schemas.microsoft.com/office/drawing/2014/main" id="{9474199A-D77A-431F-9E06-E884A3C5E50D}"/>
                  </a:ext>
                </a:extLst>
              </p:cNvPr>
              <p:cNvGrpSpPr/>
              <p:nvPr/>
            </p:nvGrpSpPr>
            <p:grpSpPr>
              <a:xfrm rot="2810961">
                <a:off x="1810401" y="2406726"/>
                <a:ext cx="1581489" cy="1370624"/>
                <a:chOff x="1370013" y="2060575"/>
                <a:chExt cx="2381250" cy="2063750"/>
              </a:xfrm>
            </p:grpSpPr>
            <p:sp>
              <p:nvSpPr>
                <p:cNvPr id="85" name="Freeform 6">
                  <a:extLst>
                    <a:ext uri="{FF2B5EF4-FFF2-40B4-BE49-F238E27FC236}">
                      <a16:creationId xmlns:a16="http://schemas.microsoft.com/office/drawing/2014/main" id="{71415AC2-BBD2-4419-BF73-1ACA916C93EE}"/>
                    </a:ext>
                  </a:extLst>
                </p:cNvPr>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6" name="Freeform 7">
                  <a:extLst>
                    <a:ext uri="{FF2B5EF4-FFF2-40B4-BE49-F238E27FC236}">
                      <a16:creationId xmlns:a16="http://schemas.microsoft.com/office/drawing/2014/main" id="{A5698803-9E74-4DE7-A504-DA99A720A572}"/>
                    </a:ext>
                  </a:extLst>
                </p:cNvPr>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7" name="Freeform 8">
                  <a:extLst>
                    <a:ext uri="{FF2B5EF4-FFF2-40B4-BE49-F238E27FC236}">
                      <a16:creationId xmlns:a16="http://schemas.microsoft.com/office/drawing/2014/main" id="{1793D960-2866-4906-86C2-FD0CA632A07C}"/>
                    </a:ext>
                  </a:extLst>
                </p:cNvPr>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8" name="Freeform 10">
                  <a:extLst>
                    <a:ext uri="{FF2B5EF4-FFF2-40B4-BE49-F238E27FC236}">
                      <a16:creationId xmlns:a16="http://schemas.microsoft.com/office/drawing/2014/main" id="{1CA9FB59-B707-4231-AC62-1F1496890FD6}"/>
                    </a:ext>
                  </a:extLst>
                </p:cNvPr>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9" name="Freeform 11">
                  <a:extLst>
                    <a:ext uri="{FF2B5EF4-FFF2-40B4-BE49-F238E27FC236}">
                      <a16:creationId xmlns:a16="http://schemas.microsoft.com/office/drawing/2014/main" id="{2ED0C9DF-0268-42C5-8825-AC5FD6FA5702}"/>
                    </a:ext>
                  </a:extLst>
                </p:cNvPr>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0" name="Freeform 9">
                  <a:extLst>
                    <a:ext uri="{FF2B5EF4-FFF2-40B4-BE49-F238E27FC236}">
                      <a16:creationId xmlns:a16="http://schemas.microsoft.com/office/drawing/2014/main" id="{61963292-FBE9-4975-B4E6-B1110750EA6D}"/>
                    </a:ext>
                  </a:extLst>
                </p:cNvPr>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57" name="Group 56">
              <a:extLst>
                <a:ext uri="{FF2B5EF4-FFF2-40B4-BE49-F238E27FC236}">
                  <a16:creationId xmlns:a16="http://schemas.microsoft.com/office/drawing/2014/main" id="{15FF7635-476C-41D6-BAAF-B9D00FA0579A}"/>
                </a:ext>
              </a:extLst>
            </p:cNvPr>
            <p:cNvGrpSpPr/>
            <p:nvPr/>
          </p:nvGrpSpPr>
          <p:grpSpPr>
            <a:xfrm flipH="1">
              <a:off x="6007379" y="1996493"/>
              <a:ext cx="2190483" cy="2112804"/>
              <a:chOff x="1915834" y="2301293"/>
              <a:chExt cx="2190483" cy="2112804"/>
            </a:xfrm>
          </p:grpSpPr>
          <p:sp>
            <p:nvSpPr>
              <p:cNvPr id="75" name="Freeform 72">
                <a:extLst>
                  <a:ext uri="{FF2B5EF4-FFF2-40B4-BE49-F238E27FC236}">
                    <a16:creationId xmlns:a16="http://schemas.microsoft.com/office/drawing/2014/main" id="{FEE58C29-1649-4353-BC0C-3B2504C888CD}"/>
                  </a:ext>
                </a:extLst>
              </p:cNvPr>
              <p:cNvSpPr/>
              <p:nvPr/>
            </p:nvSpPr>
            <p:spPr>
              <a:xfrm rot="561175">
                <a:off x="2968251" y="2742335"/>
                <a:ext cx="1138066" cy="1671762"/>
              </a:xfrm>
              <a:custGeom>
                <a:avLst/>
                <a:gdLst>
                  <a:gd name="connsiteX0" fmla="*/ 52507 w 598074"/>
                  <a:gd name="connsiteY0" fmla="*/ 321448 h 878541"/>
                  <a:gd name="connsiteX1" fmla="*/ 259976 w 598074"/>
                  <a:gd name="connsiteY1" fmla="*/ 206188 h 878541"/>
                  <a:gd name="connsiteX2" fmla="*/ 398289 w 598074"/>
                  <a:gd name="connsiteY2" fmla="*/ 790175 h 878541"/>
                  <a:gd name="connsiteX3" fmla="*/ 582706 w 598074"/>
                  <a:gd name="connsiteY3" fmla="*/ 736386 h 878541"/>
                  <a:gd name="connsiteX4" fmla="*/ 306080 w 598074"/>
                  <a:gd name="connsiteY4" fmla="*/ 221556 h 878541"/>
                  <a:gd name="connsiteX5" fmla="*/ 44823 w 598074"/>
                  <a:gd name="connsiteY5" fmla="*/ 21771 h 878541"/>
                  <a:gd name="connsiteX6" fmla="*/ 52507 w 598074"/>
                  <a:gd name="connsiteY6" fmla="*/ 321448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74" h="878541">
                    <a:moveTo>
                      <a:pt x="52507" y="321448"/>
                    </a:moveTo>
                    <a:cubicBezTo>
                      <a:pt x="88366" y="352184"/>
                      <a:pt x="202346" y="128067"/>
                      <a:pt x="259976" y="206188"/>
                    </a:cubicBezTo>
                    <a:cubicBezTo>
                      <a:pt x="317606" y="284309"/>
                      <a:pt x="344501" y="701809"/>
                      <a:pt x="398289" y="790175"/>
                    </a:cubicBezTo>
                    <a:cubicBezTo>
                      <a:pt x="452077" y="878541"/>
                      <a:pt x="598074" y="831156"/>
                      <a:pt x="582706" y="736386"/>
                    </a:cubicBezTo>
                    <a:cubicBezTo>
                      <a:pt x="567338" y="641616"/>
                      <a:pt x="395727" y="340658"/>
                      <a:pt x="306080" y="221556"/>
                    </a:cubicBezTo>
                    <a:cubicBezTo>
                      <a:pt x="216433" y="102454"/>
                      <a:pt x="89646" y="0"/>
                      <a:pt x="44823" y="21771"/>
                    </a:cubicBezTo>
                    <a:cubicBezTo>
                      <a:pt x="0" y="43542"/>
                      <a:pt x="16648" y="290712"/>
                      <a:pt x="52507" y="3214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6" name="Group 23">
                <a:extLst>
                  <a:ext uri="{FF2B5EF4-FFF2-40B4-BE49-F238E27FC236}">
                    <a16:creationId xmlns:a16="http://schemas.microsoft.com/office/drawing/2014/main" id="{33C76C2C-FA7D-426B-8C7F-778EBF0DDB73}"/>
                  </a:ext>
                </a:extLst>
              </p:cNvPr>
              <p:cNvGrpSpPr/>
              <p:nvPr/>
            </p:nvGrpSpPr>
            <p:grpSpPr>
              <a:xfrm rot="2810961">
                <a:off x="1810401" y="2406726"/>
                <a:ext cx="1581489" cy="1370624"/>
                <a:chOff x="1370013" y="2060575"/>
                <a:chExt cx="2381250" cy="2063750"/>
              </a:xfrm>
            </p:grpSpPr>
            <p:sp>
              <p:nvSpPr>
                <p:cNvPr id="77" name="Freeform 6">
                  <a:extLst>
                    <a:ext uri="{FF2B5EF4-FFF2-40B4-BE49-F238E27FC236}">
                      <a16:creationId xmlns:a16="http://schemas.microsoft.com/office/drawing/2014/main" id="{453F198E-2130-4FF3-AD5D-16126AF58A6F}"/>
                    </a:ext>
                  </a:extLst>
                </p:cNvPr>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8" name="Freeform 7">
                  <a:extLst>
                    <a:ext uri="{FF2B5EF4-FFF2-40B4-BE49-F238E27FC236}">
                      <a16:creationId xmlns:a16="http://schemas.microsoft.com/office/drawing/2014/main" id="{7594782D-1990-4405-ACD4-00AA91D86709}"/>
                    </a:ext>
                  </a:extLst>
                </p:cNvPr>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9" name="Freeform 8">
                  <a:extLst>
                    <a:ext uri="{FF2B5EF4-FFF2-40B4-BE49-F238E27FC236}">
                      <a16:creationId xmlns:a16="http://schemas.microsoft.com/office/drawing/2014/main" id="{C1A9ACBA-7757-4EC3-A323-383B07091537}"/>
                    </a:ext>
                  </a:extLst>
                </p:cNvPr>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0" name="Freeform 10">
                  <a:extLst>
                    <a:ext uri="{FF2B5EF4-FFF2-40B4-BE49-F238E27FC236}">
                      <a16:creationId xmlns:a16="http://schemas.microsoft.com/office/drawing/2014/main" id="{9981BA05-869A-4AF5-8550-9EC09F92D7C0}"/>
                    </a:ext>
                  </a:extLst>
                </p:cNvPr>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 name="Freeform 11">
                  <a:extLst>
                    <a:ext uri="{FF2B5EF4-FFF2-40B4-BE49-F238E27FC236}">
                      <a16:creationId xmlns:a16="http://schemas.microsoft.com/office/drawing/2014/main" id="{DDB8C469-2203-4311-8929-89C73DE7A984}"/>
                    </a:ext>
                  </a:extLst>
                </p:cNvPr>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 name="Freeform 9">
                  <a:extLst>
                    <a:ext uri="{FF2B5EF4-FFF2-40B4-BE49-F238E27FC236}">
                      <a16:creationId xmlns:a16="http://schemas.microsoft.com/office/drawing/2014/main" id="{905094BA-17D8-4B9A-8FA4-89A28747B579}"/>
                    </a:ext>
                  </a:extLst>
                </p:cNvPr>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58" name="Group 23">
              <a:extLst>
                <a:ext uri="{FF2B5EF4-FFF2-40B4-BE49-F238E27FC236}">
                  <a16:creationId xmlns:a16="http://schemas.microsoft.com/office/drawing/2014/main" id="{B3B384B5-CB4D-4FDB-8F0E-4D3079266484}"/>
                </a:ext>
              </a:extLst>
            </p:cNvPr>
            <p:cNvGrpSpPr/>
            <p:nvPr/>
          </p:nvGrpSpPr>
          <p:grpSpPr>
            <a:xfrm>
              <a:off x="5304364" y="3489351"/>
              <a:ext cx="1581489" cy="1370624"/>
              <a:chOff x="1370013" y="2060575"/>
              <a:chExt cx="2381250" cy="2063750"/>
            </a:xfrm>
          </p:grpSpPr>
          <p:sp>
            <p:nvSpPr>
              <p:cNvPr id="69" name="Freeform 6">
                <a:extLst>
                  <a:ext uri="{FF2B5EF4-FFF2-40B4-BE49-F238E27FC236}">
                    <a16:creationId xmlns:a16="http://schemas.microsoft.com/office/drawing/2014/main" id="{BA4B47BD-1882-4268-A7D5-201604DC3D6B}"/>
                  </a:ext>
                </a:extLst>
              </p:cNvPr>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 name="Freeform 7">
                <a:extLst>
                  <a:ext uri="{FF2B5EF4-FFF2-40B4-BE49-F238E27FC236}">
                    <a16:creationId xmlns:a16="http://schemas.microsoft.com/office/drawing/2014/main" id="{5083CD6A-677A-41D5-B670-1200E2D07CC3}"/>
                  </a:ext>
                </a:extLst>
              </p:cNvPr>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 name="Freeform 8">
                <a:extLst>
                  <a:ext uri="{FF2B5EF4-FFF2-40B4-BE49-F238E27FC236}">
                    <a16:creationId xmlns:a16="http://schemas.microsoft.com/office/drawing/2014/main" id="{EE9AC92B-B873-4FD2-9D1F-579F73A6BC8B}"/>
                  </a:ext>
                </a:extLst>
              </p:cNvPr>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2" name="Freeform 10">
                <a:extLst>
                  <a:ext uri="{FF2B5EF4-FFF2-40B4-BE49-F238E27FC236}">
                    <a16:creationId xmlns:a16="http://schemas.microsoft.com/office/drawing/2014/main" id="{6749639E-B03B-4AAE-B3FD-DB34E1E2CC0C}"/>
                  </a:ext>
                </a:extLst>
              </p:cNvPr>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 name="Freeform 11">
                <a:extLst>
                  <a:ext uri="{FF2B5EF4-FFF2-40B4-BE49-F238E27FC236}">
                    <a16:creationId xmlns:a16="http://schemas.microsoft.com/office/drawing/2014/main" id="{0222E03B-300C-49E4-90A2-80E41763BD54}"/>
                  </a:ext>
                </a:extLst>
              </p:cNvPr>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 name="Freeform 9">
                <a:extLst>
                  <a:ext uri="{FF2B5EF4-FFF2-40B4-BE49-F238E27FC236}">
                    <a16:creationId xmlns:a16="http://schemas.microsoft.com/office/drawing/2014/main" id="{14B0CC0F-963B-45B4-AA1F-6BD616418123}"/>
                  </a:ext>
                </a:extLst>
              </p:cNvPr>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59" name="Group 58">
              <a:extLst>
                <a:ext uri="{FF2B5EF4-FFF2-40B4-BE49-F238E27FC236}">
                  <a16:creationId xmlns:a16="http://schemas.microsoft.com/office/drawing/2014/main" id="{0861EF57-651F-401D-A1D8-3F0121DD0979}"/>
                </a:ext>
              </a:extLst>
            </p:cNvPr>
            <p:cNvGrpSpPr/>
            <p:nvPr/>
          </p:nvGrpSpPr>
          <p:grpSpPr>
            <a:xfrm>
              <a:off x="964221" y="2319292"/>
              <a:ext cx="10379977" cy="1830507"/>
              <a:chOff x="962633" y="2319292"/>
              <a:chExt cx="10379977" cy="1830507"/>
            </a:xfrm>
          </p:grpSpPr>
          <p:grpSp>
            <p:nvGrpSpPr>
              <p:cNvPr id="63" name="Group 62">
                <a:extLst>
                  <a:ext uri="{FF2B5EF4-FFF2-40B4-BE49-F238E27FC236}">
                    <a16:creationId xmlns:a16="http://schemas.microsoft.com/office/drawing/2014/main" id="{13C48CAE-C747-447D-85A7-226F17E06169}"/>
                  </a:ext>
                </a:extLst>
              </p:cNvPr>
              <p:cNvGrpSpPr/>
              <p:nvPr/>
            </p:nvGrpSpPr>
            <p:grpSpPr>
              <a:xfrm>
                <a:off x="8980410" y="2319292"/>
                <a:ext cx="2362200" cy="1830507"/>
                <a:chOff x="3951210" y="2376382"/>
                <a:chExt cx="2362200" cy="1830507"/>
              </a:xfrm>
            </p:grpSpPr>
            <p:sp>
              <p:nvSpPr>
                <p:cNvPr id="67" name="TextBox 84">
                  <a:extLst>
                    <a:ext uri="{FF2B5EF4-FFF2-40B4-BE49-F238E27FC236}">
                      <a16:creationId xmlns:a16="http://schemas.microsoft.com/office/drawing/2014/main" id="{2B6A0A51-B7CA-47D9-AF9C-C324EE298EC4}"/>
                    </a:ext>
                  </a:extLst>
                </p:cNvPr>
                <p:cNvSpPr txBox="1"/>
                <p:nvPr/>
              </p:nvSpPr>
              <p:spPr>
                <a:xfrm flipH="1">
                  <a:off x="3951210" y="2877088"/>
                  <a:ext cx="2362200" cy="1329801"/>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800" b="1" kern="0" dirty="0">
                      <a:solidFill>
                        <a:prstClr val="black">
                          <a:lumMod val="75000"/>
                          <a:lumOff val="25000"/>
                        </a:prstClr>
                      </a:solidFill>
                      <a:latin typeface="Calibri" panose="020F0502020204030204" pitchFamily="34" charset="0"/>
                      <a:ea typeface="ByTheButterfly" pitchFamily="2" charset="0"/>
                      <a:cs typeface="Calibri" panose="020F0502020204030204" pitchFamily="34" charset="0"/>
                    </a:rPr>
                    <a:t>4092 </a:t>
                  </a:r>
                  <a:r>
                    <a:rPr lang="en-US" sz="1800" kern="0" dirty="0">
                      <a:solidFill>
                        <a:prstClr val="black">
                          <a:lumMod val="75000"/>
                          <a:lumOff val="25000"/>
                        </a:prstClr>
                      </a:solidFill>
                      <a:latin typeface="Calibri" panose="020F0502020204030204" pitchFamily="34" charset="0"/>
                      <a:ea typeface="ByTheButterfly" pitchFamily="2" charset="0"/>
                      <a:cs typeface="Calibri" panose="020F0502020204030204" pitchFamily="34" charset="0"/>
                    </a:rPr>
                    <a:t>: </a:t>
                  </a:r>
                  <a:r>
                    <a:rPr lang="en-US" sz="1800" kern="0" dirty="0">
                      <a:solidFill>
                        <a:schemeClr val="bg1">
                          <a:lumMod val="50000"/>
                        </a:schemeClr>
                      </a:solidFill>
                      <a:latin typeface="Calibri" panose="020F0502020204030204" pitchFamily="34" charset="0"/>
                      <a:cs typeface="Calibri" panose="020F0502020204030204" pitchFamily="34" charset="0"/>
                    </a:rPr>
                    <a:t>Health Workforce across MOHAP, DHA and DOH for COVID-19.</a:t>
                  </a:r>
                </a:p>
              </p:txBody>
            </p:sp>
            <p:sp>
              <p:nvSpPr>
                <p:cNvPr id="68" name="TextBox 67">
                  <a:extLst>
                    <a:ext uri="{FF2B5EF4-FFF2-40B4-BE49-F238E27FC236}">
                      <a16:creationId xmlns:a16="http://schemas.microsoft.com/office/drawing/2014/main" id="{1BA3684E-55B0-4382-A1B8-7DA9EFBC75A3}"/>
                    </a:ext>
                  </a:extLst>
                </p:cNvPr>
                <p:cNvSpPr txBox="1"/>
                <p:nvPr/>
              </p:nvSpPr>
              <p:spPr>
                <a:xfrm>
                  <a:off x="4209397" y="2376382"/>
                  <a:ext cx="1867242" cy="477364"/>
                </a:xfrm>
                <a:prstGeom prst="rect">
                  <a:avLst/>
                </a:prstGeom>
                <a:noFill/>
              </p:spPr>
              <p:txBody>
                <a:bodyPr wrap="none" rtlCol="0">
                  <a:spAutoFit/>
                </a:bodyPr>
                <a:lstStyle/>
                <a:p>
                  <a:r>
                    <a:rPr lang="en-US" sz="2200" b="1" dirty="0">
                      <a:solidFill>
                        <a:srgbClr val="C3986D"/>
                      </a:solidFill>
                      <a:latin typeface="Cambria" panose="02040503050406030204" pitchFamily="18" charset="0"/>
                      <a:ea typeface="Cambria" panose="02040503050406030204" pitchFamily="18" charset="0"/>
                      <a:cs typeface="Arial" pitchFamily="34" charset="0"/>
                    </a:rPr>
                    <a:t>ADDITIONAL</a:t>
                  </a:r>
                </a:p>
              </p:txBody>
            </p:sp>
          </p:grpSp>
          <p:grpSp>
            <p:nvGrpSpPr>
              <p:cNvPr id="64" name="Group 63">
                <a:extLst>
                  <a:ext uri="{FF2B5EF4-FFF2-40B4-BE49-F238E27FC236}">
                    <a16:creationId xmlns:a16="http://schemas.microsoft.com/office/drawing/2014/main" id="{CC19B78D-363D-4E8B-B3BA-A2E84FCB65C5}"/>
                  </a:ext>
                </a:extLst>
              </p:cNvPr>
              <p:cNvGrpSpPr/>
              <p:nvPr/>
            </p:nvGrpSpPr>
            <p:grpSpPr>
              <a:xfrm flipH="1">
                <a:off x="962633" y="2319292"/>
                <a:ext cx="2362200" cy="1534007"/>
                <a:chOff x="3834791" y="2376382"/>
                <a:chExt cx="2362200" cy="1534007"/>
              </a:xfrm>
            </p:grpSpPr>
            <p:sp>
              <p:nvSpPr>
                <p:cNvPr id="65" name="TextBox 84">
                  <a:extLst>
                    <a:ext uri="{FF2B5EF4-FFF2-40B4-BE49-F238E27FC236}">
                      <a16:creationId xmlns:a16="http://schemas.microsoft.com/office/drawing/2014/main" id="{2D3477D2-96A2-4A81-82A3-11A0395AEB58}"/>
                    </a:ext>
                  </a:extLst>
                </p:cNvPr>
                <p:cNvSpPr txBox="1"/>
                <p:nvPr/>
              </p:nvSpPr>
              <p:spPr>
                <a:xfrm flipH="1">
                  <a:off x="3834791" y="2887464"/>
                  <a:ext cx="2362200" cy="102292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a:r>
                    <a:rPr lang="en-US" sz="1800" b="1" kern="0" dirty="0">
                      <a:solidFill>
                        <a:prstClr val="black">
                          <a:lumMod val="75000"/>
                          <a:lumOff val="25000"/>
                        </a:prstClr>
                      </a:solidFill>
                      <a:latin typeface="Calibri" panose="020F0502020204030204" pitchFamily="34" charset="0"/>
                      <a:ea typeface="ByTheButterfly" pitchFamily="2" charset="0"/>
                      <a:cs typeface="Calibri" panose="020F0502020204030204" pitchFamily="34" charset="0"/>
                    </a:rPr>
                    <a:t>127824</a:t>
                  </a:r>
                  <a:r>
                    <a:rPr lang="en-US" sz="1800" kern="0" dirty="0">
                      <a:solidFill>
                        <a:prstClr val="black">
                          <a:lumMod val="75000"/>
                          <a:lumOff val="25000"/>
                        </a:prstClr>
                      </a:solidFill>
                      <a:latin typeface="Calibri" panose="020F0502020204030204" pitchFamily="34" charset="0"/>
                      <a:ea typeface="ByTheButterfly" pitchFamily="2" charset="0"/>
                      <a:cs typeface="Calibri" panose="020F0502020204030204" pitchFamily="34" charset="0"/>
                    </a:rPr>
                    <a:t> :</a:t>
                  </a:r>
                  <a:r>
                    <a:rPr lang="en-US" sz="1800" kern="0" dirty="0">
                      <a:solidFill>
                        <a:schemeClr val="bg1">
                          <a:lumMod val="50000"/>
                        </a:schemeClr>
                      </a:solidFill>
                      <a:latin typeface="Calibri" panose="020F0502020204030204" pitchFamily="34" charset="0"/>
                      <a:ea typeface="ByTheButterfly" pitchFamily="2" charset="0"/>
                      <a:cs typeface="Calibri" panose="020F0502020204030204" pitchFamily="34" charset="0"/>
                    </a:rPr>
                    <a:t> Health Workforce across all emirates</a:t>
                  </a:r>
                  <a:endParaRPr lang="en-US" sz="1800" dirty="0">
                    <a:solidFill>
                      <a:schemeClr val="bg1">
                        <a:lumMod val="50000"/>
                      </a:schemeClr>
                    </a:solidFill>
                    <a:latin typeface="Calibri" panose="020F0502020204030204" pitchFamily="34" charset="0"/>
                    <a:ea typeface="ByTheButterfly" pitchFamily="2" charset="0"/>
                    <a:cs typeface="Calibri" panose="020F0502020204030204" pitchFamily="34" charset="0"/>
                  </a:endParaRPr>
                </a:p>
              </p:txBody>
            </p:sp>
            <p:sp>
              <p:nvSpPr>
                <p:cNvPr id="66" name="TextBox 65">
                  <a:extLst>
                    <a:ext uri="{FF2B5EF4-FFF2-40B4-BE49-F238E27FC236}">
                      <a16:creationId xmlns:a16="http://schemas.microsoft.com/office/drawing/2014/main" id="{5A4218EC-05C9-4D4C-BB40-7BC32048A492}"/>
                    </a:ext>
                  </a:extLst>
                </p:cNvPr>
                <p:cNvSpPr txBox="1"/>
                <p:nvPr/>
              </p:nvSpPr>
              <p:spPr>
                <a:xfrm>
                  <a:off x="4273252" y="2376382"/>
                  <a:ext cx="1858202" cy="477364"/>
                </a:xfrm>
                <a:prstGeom prst="rect">
                  <a:avLst/>
                </a:prstGeom>
                <a:noFill/>
              </p:spPr>
              <p:txBody>
                <a:bodyPr wrap="square" rtlCol="0">
                  <a:spAutoFit/>
                </a:bodyPr>
                <a:lstStyle/>
                <a:p>
                  <a:pPr algn="r"/>
                  <a:r>
                    <a:rPr lang="en-US" sz="2200" b="1" dirty="0">
                      <a:solidFill>
                        <a:srgbClr val="F0A22E"/>
                      </a:solidFill>
                      <a:latin typeface="Cambria" panose="02040503050406030204" pitchFamily="18" charset="0"/>
                      <a:ea typeface="Cambria" panose="02040503050406030204" pitchFamily="18" charset="0"/>
                      <a:cs typeface="Arial" pitchFamily="34" charset="0"/>
                    </a:rPr>
                    <a:t>OFFICIAL</a:t>
                  </a:r>
                </a:p>
              </p:txBody>
            </p:sp>
          </p:grpSp>
        </p:grpSp>
        <p:sp>
          <p:nvSpPr>
            <p:cNvPr id="62" name="TextBox 61">
              <a:extLst>
                <a:ext uri="{FF2B5EF4-FFF2-40B4-BE49-F238E27FC236}">
                  <a16:creationId xmlns:a16="http://schemas.microsoft.com/office/drawing/2014/main" id="{818FDA13-87FA-4AE8-B873-ACC5784D48AC}"/>
                </a:ext>
              </a:extLst>
            </p:cNvPr>
            <p:cNvSpPr txBox="1"/>
            <p:nvPr/>
          </p:nvSpPr>
          <p:spPr>
            <a:xfrm flipH="1">
              <a:off x="4607975" y="5137071"/>
              <a:ext cx="3288080" cy="784241"/>
            </a:xfrm>
            <a:prstGeom prst="rect">
              <a:avLst/>
            </a:prstGeom>
            <a:noFill/>
          </p:spPr>
          <p:txBody>
            <a:bodyPr wrap="none" rtlCol="0">
              <a:spAutoFit/>
            </a:bodyPr>
            <a:lstStyle/>
            <a:p>
              <a:pPr algn="ctr"/>
              <a:r>
                <a:rPr lang="en-US" sz="2000" b="1" dirty="0">
                  <a:solidFill>
                    <a:srgbClr val="4E3B30"/>
                  </a:solidFill>
                  <a:latin typeface="Cambria" panose="02040503050406030204" pitchFamily="18" charset="0"/>
                  <a:ea typeface="Cambria" panose="02040503050406030204" pitchFamily="18" charset="0"/>
                  <a:cs typeface="Arial" pitchFamily="34" charset="0"/>
                </a:rPr>
                <a:t>OVERALL</a:t>
              </a:r>
              <a:br>
                <a:rPr lang="en-US" sz="2000" b="1" dirty="0">
                  <a:solidFill>
                    <a:srgbClr val="4E3B30"/>
                  </a:solidFill>
                  <a:latin typeface="Cambria" panose="02040503050406030204" pitchFamily="18" charset="0"/>
                  <a:ea typeface="Cambria" panose="02040503050406030204" pitchFamily="18" charset="0"/>
                  <a:cs typeface="Arial" pitchFamily="34" charset="0"/>
                </a:rPr>
              </a:br>
              <a:r>
                <a:rPr lang="en-US" sz="2000" b="1" dirty="0">
                  <a:solidFill>
                    <a:schemeClr val="accent1"/>
                  </a:solidFill>
                  <a:latin typeface="Cambria" panose="02040503050406030204" pitchFamily="18" charset="0"/>
                  <a:ea typeface="Cambria" panose="02040503050406030204" pitchFamily="18" charset="0"/>
                  <a:cs typeface="Arial" pitchFamily="34" charset="0"/>
                </a:rPr>
                <a:t>131916 </a:t>
              </a:r>
              <a:r>
                <a:rPr lang="en-US" kern="0" dirty="0">
                  <a:solidFill>
                    <a:schemeClr val="bg1">
                      <a:lumMod val="50000"/>
                    </a:schemeClr>
                  </a:solidFill>
                  <a:latin typeface="Calibri" panose="020F0502020204030204" pitchFamily="34" charset="0"/>
                  <a:cs typeface="Calibri" panose="020F0502020204030204" pitchFamily="34" charset="0"/>
                </a:rPr>
                <a:t>Health Workers (2020)</a:t>
              </a:r>
            </a:p>
          </p:txBody>
        </p:sp>
      </p:grpSp>
    </p:spTree>
    <p:extLst>
      <p:ext uri="{BB962C8B-B14F-4D97-AF65-F5344CB8AC3E}">
        <p14:creationId xmlns:p14="http://schemas.microsoft.com/office/powerpoint/2010/main" val="3063015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1 : Active Health WorkFORCE Stock (6/6)</a:t>
            </a:r>
          </a:p>
        </p:txBody>
      </p:sp>
      <p:sp>
        <p:nvSpPr>
          <p:cNvPr id="8" name="Slide Number Placeholder 7"/>
          <p:cNvSpPr>
            <a:spLocks noGrp="1"/>
          </p:cNvSpPr>
          <p:nvPr>
            <p:ph type="sldNum" sz="quarter" idx="12"/>
          </p:nvPr>
        </p:nvSpPr>
        <p:spPr/>
        <p:txBody>
          <a:bodyPr/>
          <a:lstStyle/>
          <a:p>
            <a:fld id="{D13E4058-B1CE-4C7A-B3AC-961F4AEF7EDB}" type="slidenum">
              <a:rPr lang="en-US" smtClean="0"/>
              <a:pPr/>
              <a:t>13</a:t>
            </a:fld>
            <a:endParaRPr lang="en-US" dirty="0"/>
          </a:p>
        </p:txBody>
      </p:sp>
      <p:sp>
        <p:nvSpPr>
          <p:cNvPr id="23" name="TextBox 22">
            <a:extLst>
              <a:ext uri="{FF2B5EF4-FFF2-40B4-BE49-F238E27FC236}">
                <a16:creationId xmlns:a16="http://schemas.microsoft.com/office/drawing/2014/main" id="{7ACAD2CD-A988-4D51-8884-DA5276E5B9AE}"/>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KEY HEALTH WORKER SPECIALIZATIONS</a:t>
            </a:r>
          </a:p>
        </p:txBody>
      </p:sp>
      <p:graphicFrame>
        <p:nvGraphicFramePr>
          <p:cNvPr id="5" name="Table 4">
            <a:extLst>
              <a:ext uri="{FF2B5EF4-FFF2-40B4-BE49-F238E27FC236}">
                <a16:creationId xmlns:a16="http://schemas.microsoft.com/office/drawing/2014/main" id="{68B8636A-A2BE-476A-B755-21EA99C3F86E}"/>
              </a:ext>
            </a:extLst>
          </p:cNvPr>
          <p:cNvGraphicFramePr>
            <a:graphicFrameLocks noGrp="1"/>
          </p:cNvGraphicFramePr>
          <p:nvPr>
            <p:extLst>
              <p:ext uri="{D42A27DB-BD31-4B8C-83A1-F6EECF244321}">
                <p14:modId xmlns:p14="http://schemas.microsoft.com/office/powerpoint/2010/main" val="1845154786"/>
              </p:ext>
            </p:extLst>
          </p:nvPr>
        </p:nvGraphicFramePr>
        <p:xfrm>
          <a:off x="1492041" y="1822214"/>
          <a:ext cx="8937908" cy="4083284"/>
        </p:xfrm>
        <a:graphic>
          <a:graphicData uri="http://schemas.openxmlformats.org/drawingml/2006/table">
            <a:tbl>
              <a:tblPr firstRow="1" bandRow="1">
                <a:tableStyleId>{5C22544A-7EE6-4342-B048-85BDC9FD1C3A}</a:tableStyleId>
              </a:tblPr>
              <a:tblGrid>
                <a:gridCol w="3623834">
                  <a:extLst>
                    <a:ext uri="{9D8B030D-6E8A-4147-A177-3AD203B41FA5}">
                      <a16:colId xmlns:a16="http://schemas.microsoft.com/office/drawing/2014/main" val="3686993735"/>
                    </a:ext>
                  </a:extLst>
                </a:gridCol>
                <a:gridCol w="2657037">
                  <a:extLst>
                    <a:ext uri="{9D8B030D-6E8A-4147-A177-3AD203B41FA5}">
                      <a16:colId xmlns:a16="http://schemas.microsoft.com/office/drawing/2014/main" val="3295101158"/>
                    </a:ext>
                  </a:extLst>
                </a:gridCol>
                <a:gridCol w="143714">
                  <a:extLst>
                    <a:ext uri="{9D8B030D-6E8A-4147-A177-3AD203B41FA5}">
                      <a16:colId xmlns:a16="http://schemas.microsoft.com/office/drawing/2014/main" val="1661663720"/>
                    </a:ext>
                  </a:extLst>
                </a:gridCol>
                <a:gridCol w="2513323">
                  <a:extLst>
                    <a:ext uri="{9D8B030D-6E8A-4147-A177-3AD203B41FA5}">
                      <a16:colId xmlns:a16="http://schemas.microsoft.com/office/drawing/2014/main" val="2855394421"/>
                    </a:ext>
                  </a:extLst>
                </a:gridCol>
              </a:tblGrid>
              <a:tr h="476469">
                <a:tc>
                  <a:txBody>
                    <a:bodyPr/>
                    <a:lstStyle/>
                    <a:p>
                      <a:r>
                        <a:rPr lang="en-US" dirty="0">
                          <a:latin typeface="Cambria" panose="02040503050406030204" pitchFamily="18" charset="0"/>
                          <a:ea typeface="Cambria" panose="02040503050406030204" pitchFamily="18" charset="0"/>
                        </a:rPr>
                        <a:t>SPECIALTY</a:t>
                      </a:r>
                    </a:p>
                  </a:txBody>
                  <a:tcPr anchor="ctr">
                    <a:lnB w="12700" cap="flat" cmpd="sng" algn="ctr">
                      <a:noFill/>
                      <a:prstDash val="solid"/>
                      <a:round/>
                      <a:headEnd type="none" w="med" len="med"/>
                      <a:tailEnd type="none" w="med" len="med"/>
                    </a:lnB>
                    <a:solidFill>
                      <a:schemeClr val="accent1"/>
                    </a:solidFill>
                  </a:tcPr>
                </a:tc>
                <a:tc>
                  <a:txBody>
                    <a:bodyPr/>
                    <a:lstStyle/>
                    <a:p>
                      <a:pPr marL="0" algn="ctr" defTabSz="914400" rtl="0" eaLnBrk="1" latinLnBrk="0" hangingPunct="1"/>
                      <a:r>
                        <a:rPr lang="en-US" sz="1800" b="1" kern="1200" dirty="0">
                          <a:solidFill>
                            <a:schemeClr val="lt1"/>
                          </a:solidFill>
                          <a:latin typeface="Cambria" panose="02040503050406030204" pitchFamily="18" charset="0"/>
                          <a:ea typeface="Cambria" panose="02040503050406030204" pitchFamily="18" charset="0"/>
                          <a:cs typeface="+mn-cs"/>
                        </a:rPr>
                        <a:t>   2019                                                                    </a:t>
                      </a:r>
                    </a:p>
                  </a:txBody>
                  <a:tcPr anchor="ctr">
                    <a:lnB w="12700" cap="flat" cmpd="sng" algn="ctr">
                      <a:noFill/>
                      <a:prstDash val="solid"/>
                      <a:round/>
                      <a:headEnd type="none" w="med" len="med"/>
                      <a:tailEnd type="none" w="med" len="med"/>
                    </a:lnB>
                    <a:solidFill>
                      <a:schemeClr val="accent1"/>
                    </a:solidFill>
                  </a:tcPr>
                </a:tc>
                <a:tc gridSpan="2">
                  <a:txBody>
                    <a:bodyPr/>
                    <a:lstStyle/>
                    <a:p>
                      <a:pPr marL="0" algn="ctr" defTabSz="914400" rtl="0" eaLnBrk="1" latinLnBrk="0" hangingPunct="1"/>
                      <a:r>
                        <a:rPr lang="en-US" sz="1800" b="1" kern="1200" dirty="0">
                          <a:solidFill>
                            <a:schemeClr val="lt1"/>
                          </a:solidFill>
                          <a:latin typeface="Cambria" panose="02040503050406030204" pitchFamily="18" charset="0"/>
                          <a:ea typeface="Cambria" panose="02040503050406030204" pitchFamily="18" charset="0"/>
                          <a:cs typeface="+mn-cs"/>
                        </a:rPr>
                        <a:t>2020 **</a:t>
                      </a:r>
                    </a:p>
                  </a:txBody>
                  <a:tcPr anchor="ctr">
                    <a:lnB w="12700" cap="flat" cmpd="sng" algn="ctr">
                      <a:noFill/>
                      <a:prstDash val="solid"/>
                      <a:round/>
                      <a:headEnd type="none" w="med" len="med"/>
                      <a:tailEnd type="none" w="med" len="med"/>
                    </a:lnB>
                    <a:solidFill>
                      <a:schemeClr val="accent1"/>
                    </a:solidFill>
                  </a:tcPr>
                </a:tc>
                <a:tc hMerge="1">
                  <a:txBody>
                    <a:bodyPr/>
                    <a:lstStyle/>
                    <a:p>
                      <a:endParaRPr lang="en-US" dirty="0">
                        <a:latin typeface="Cambria" panose="02040503050406030204" pitchFamily="18" charset="0"/>
                        <a:ea typeface="Cambria" panose="02040503050406030204" pitchFamily="18" charset="0"/>
                      </a:endParaRP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4153035722"/>
                  </a:ext>
                </a:extLst>
              </a:tr>
              <a:tr h="721363">
                <a:tc>
                  <a:txBody>
                    <a:bodyPr/>
                    <a:lstStyle/>
                    <a:p>
                      <a:pPr algn="ctr" fontAlgn="b"/>
                      <a:r>
                        <a:rPr lang="en-US" sz="1400" b="1" i="0" u="none" strike="noStrike" dirty="0">
                          <a:solidFill>
                            <a:schemeClr val="accent6"/>
                          </a:solidFill>
                          <a:effectLst/>
                          <a:latin typeface="Cambria" panose="02040503050406030204" pitchFamily="18" charset="0"/>
                          <a:ea typeface="Cambria" panose="02040503050406030204" pitchFamily="18" charset="0"/>
                        </a:rPr>
                        <a:t>                    MEDICAL DOCTORS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fontAlgn="b"/>
                      <a:r>
                        <a:rPr lang="en-US" sz="1400" b="1" i="0" u="none" strike="noStrike" dirty="0">
                          <a:solidFill>
                            <a:schemeClr val="bg1">
                              <a:lumMod val="50000"/>
                            </a:schemeClr>
                          </a:solidFill>
                          <a:effectLst/>
                          <a:latin typeface="Calibri" panose="020F0502020204030204" pitchFamily="34" charset="0"/>
                        </a:rPr>
                        <a:t>25414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a:txBody>
                    <a:bodyPr/>
                    <a:lstStyle/>
                    <a:p>
                      <a:pPr marL="0" algn="ctr" defTabSz="914400" rtl="0" eaLnBrk="1" fontAlgn="b" latinLnBrk="0" hangingPunct="1"/>
                      <a:r>
                        <a:rPr lang="en-US" sz="1400" b="1" i="0" u="none" strike="noStrike" kern="1200" dirty="0">
                          <a:solidFill>
                            <a:schemeClr val="bg1">
                              <a:lumMod val="50000"/>
                            </a:schemeClr>
                          </a:solidFill>
                          <a:effectLst/>
                          <a:latin typeface="Calibri" panose="020F0502020204030204" pitchFamily="34" charset="0"/>
                          <a:ea typeface="+mn-ea"/>
                          <a:cs typeface="+mn-cs"/>
                        </a:rPr>
                        <a:t>26736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22669228"/>
                  </a:ext>
                </a:extLst>
              </a:tr>
              <a:tr h="721363">
                <a:tc>
                  <a:txBody>
                    <a:bodyPr/>
                    <a:lstStyle/>
                    <a:p>
                      <a:pPr algn="ctr" fontAlgn="b"/>
                      <a:r>
                        <a:rPr lang="en-US" sz="1400" b="1" i="0" u="none" strike="noStrike" dirty="0">
                          <a:solidFill>
                            <a:schemeClr val="accent6"/>
                          </a:solidFill>
                          <a:effectLst/>
                          <a:latin typeface="Cambria" panose="02040503050406030204" pitchFamily="18" charset="0"/>
                          <a:ea typeface="Cambria" panose="02040503050406030204" pitchFamily="18" charset="0"/>
                        </a:rPr>
                        <a:t>                 DENTISTS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1400" b="1" i="0" u="none" strike="noStrike" dirty="0">
                          <a:solidFill>
                            <a:schemeClr val="bg1">
                              <a:lumMod val="50000"/>
                            </a:schemeClr>
                          </a:solidFill>
                          <a:effectLst/>
                          <a:latin typeface="Calibri" panose="020F0502020204030204" pitchFamily="34" charset="0"/>
                        </a:rPr>
                        <a:t>6576</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algn="ctr" defTabSz="914400" rtl="0" eaLnBrk="1" fontAlgn="b" latinLnBrk="0" hangingPunct="1"/>
                      <a:r>
                        <a:rPr lang="en-US" sz="1400" b="1" i="0" u="none" strike="noStrike" kern="1200" dirty="0">
                          <a:solidFill>
                            <a:schemeClr val="bg1">
                              <a:lumMod val="50000"/>
                            </a:schemeClr>
                          </a:solidFill>
                          <a:effectLst/>
                          <a:latin typeface="Calibri" panose="020F0502020204030204" pitchFamily="34" charset="0"/>
                          <a:ea typeface="+mn-ea"/>
                          <a:cs typeface="+mn-cs"/>
                        </a:rPr>
                        <a:t>6860</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9073613"/>
                  </a:ext>
                </a:extLst>
              </a:tr>
              <a:tr h="721363">
                <a:tc>
                  <a:txBody>
                    <a:bodyPr/>
                    <a:lstStyle/>
                    <a:p>
                      <a:pPr algn="ctr" fontAlgn="b"/>
                      <a:r>
                        <a:rPr lang="en-US" sz="1400" b="1" i="0" u="none" strike="noStrike" dirty="0">
                          <a:solidFill>
                            <a:schemeClr val="accent6"/>
                          </a:solidFill>
                          <a:effectLst/>
                          <a:latin typeface="Cambria" panose="02040503050406030204" pitchFamily="18" charset="0"/>
                          <a:ea typeface="Cambria" panose="02040503050406030204" pitchFamily="18" charset="0"/>
                        </a:rPr>
                        <a:t>                NURSES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fontAlgn="b"/>
                      <a:r>
                        <a:rPr lang="en-US" sz="1400" b="1" i="0" u="none" strike="noStrike" dirty="0">
                          <a:solidFill>
                            <a:schemeClr val="bg1">
                              <a:lumMod val="50000"/>
                            </a:schemeClr>
                          </a:solidFill>
                          <a:effectLst/>
                          <a:latin typeface="Calibri" panose="020F0502020204030204" pitchFamily="34" charset="0"/>
                        </a:rPr>
                        <a:t>56142</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dirty="0"/>
                    </a:p>
                  </a:txBody>
                  <a:tcPr/>
                </a:tc>
                <a:tc>
                  <a:txBody>
                    <a:bodyPr/>
                    <a:lstStyle/>
                    <a:p>
                      <a:pPr marL="0" algn="ctr" defTabSz="914400" rtl="0" eaLnBrk="1" fontAlgn="b" latinLnBrk="0" hangingPunct="1"/>
                      <a:r>
                        <a:rPr lang="en-US" sz="1400" b="1" i="0" u="none" strike="noStrike" kern="1200" dirty="0">
                          <a:solidFill>
                            <a:schemeClr val="bg1">
                              <a:lumMod val="50000"/>
                            </a:schemeClr>
                          </a:solidFill>
                          <a:effectLst/>
                          <a:latin typeface="Calibri" panose="020F0502020204030204" pitchFamily="34" charset="0"/>
                          <a:ea typeface="+mn-ea"/>
                          <a:cs typeface="+mn-cs"/>
                        </a:rPr>
                        <a:t>59043</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57324789"/>
                  </a:ext>
                </a:extLst>
              </a:tr>
              <a:tr h="721363">
                <a:tc>
                  <a:txBody>
                    <a:bodyPr/>
                    <a:lstStyle/>
                    <a:p>
                      <a:pPr algn="ctr" fontAlgn="b"/>
                      <a:r>
                        <a:rPr lang="en-US" sz="1400" b="1" i="0" u="none" strike="noStrike" dirty="0">
                          <a:solidFill>
                            <a:schemeClr val="accent6"/>
                          </a:solidFill>
                          <a:effectLst/>
                          <a:latin typeface="Cambria" panose="02040503050406030204" pitchFamily="18" charset="0"/>
                          <a:ea typeface="Cambria" panose="02040503050406030204" pitchFamily="18" charset="0"/>
                        </a:rPr>
                        <a:t>               PHARMACISTS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1400" b="1" i="0" u="none" strike="noStrike" dirty="0">
                          <a:solidFill>
                            <a:schemeClr val="bg1">
                              <a:lumMod val="50000"/>
                            </a:schemeClr>
                          </a:solidFill>
                          <a:effectLst/>
                          <a:latin typeface="Calibri" panose="020F0502020204030204" pitchFamily="34" charset="0"/>
                        </a:rPr>
                        <a:t>11827</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algn="ctr" defTabSz="914400" rtl="0" eaLnBrk="1" fontAlgn="b" latinLnBrk="0" hangingPunct="1"/>
                      <a:r>
                        <a:rPr lang="en-US" sz="1400" b="1" i="0" u="none" strike="noStrike" kern="1200" dirty="0">
                          <a:solidFill>
                            <a:schemeClr val="bg1">
                              <a:lumMod val="50000"/>
                            </a:schemeClr>
                          </a:solidFill>
                          <a:effectLst/>
                          <a:latin typeface="Calibri" panose="020F0502020204030204" pitchFamily="34" charset="0"/>
                          <a:ea typeface="+mn-ea"/>
                          <a:cs typeface="+mn-cs"/>
                        </a:rPr>
                        <a:t>11153</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4595410"/>
                  </a:ext>
                </a:extLst>
              </a:tr>
              <a:tr h="721363">
                <a:tc>
                  <a:txBody>
                    <a:bodyPr/>
                    <a:lstStyle/>
                    <a:p>
                      <a:pPr algn="ctr" fontAlgn="b"/>
                      <a:r>
                        <a:rPr lang="en-US" sz="1400" b="1" i="0" u="none" strike="noStrike" dirty="0">
                          <a:solidFill>
                            <a:schemeClr val="accent6"/>
                          </a:solidFill>
                          <a:effectLst/>
                          <a:latin typeface="Cambria" panose="02040503050406030204" pitchFamily="18" charset="0"/>
                          <a:ea typeface="Cambria" panose="02040503050406030204" pitchFamily="18" charset="0"/>
                        </a:rPr>
                        <a:t>               TECHNICIANS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fontAlgn="b"/>
                      <a:r>
                        <a:rPr lang="en-US" sz="1400" b="1" i="0" u="none" strike="noStrike" dirty="0">
                          <a:solidFill>
                            <a:schemeClr val="bg1">
                              <a:lumMod val="50000"/>
                            </a:schemeClr>
                          </a:solidFill>
                          <a:effectLst/>
                          <a:latin typeface="Calibri" panose="020F0502020204030204" pitchFamily="34" charset="0"/>
                        </a:rPr>
                        <a:t>25928</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a:txBody>
                    <a:bodyPr/>
                    <a:lstStyle/>
                    <a:p>
                      <a:pPr marL="0" algn="ctr" defTabSz="914400" rtl="0" eaLnBrk="1" fontAlgn="b" latinLnBrk="0" hangingPunct="1"/>
                      <a:r>
                        <a:rPr lang="en-US" sz="1400" b="1" i="0" u="none" strike="noStrike" kern="1200" dirty="0">
                          <a:solidFill>
                            <a:schemeClr val="bg1">
                              <a:lumMod val="50000"/>
                            </a:schemeClr>
                          </a:solidFill>
                          <a:effectLst/>
                          <a:latin typeface="Calibri" panose="020F0502020204030204" pitchFamily="34" charset="0"/>
                          <a:ea typeface="+mn-ea"/>
                          <a:cs typeface="+mn-cs"/>
                        </a:rPr>
                        <a:t>28124</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70644261"/>
                  </a:ext>
                </a:extLst>
              </a:tr>
            </a:tbl>
          </a:graphicData>
        </a:graphic>
      </p:graphicFrame>
      <p:sp>
        <p:nvSpPr>
          <p:cNvPr id="16" name="Rectangle 15">
            <a:extLst>
              <a:ext uri="{FF2B5EF4-FFF2-40B4-BE49-F238E27FC236}">
                <a16:creationId xmlns:a16="http://schemas.microsoft.com/office/drawing/2014/main" id="{727A904C-922C-4899-8771-22CC2D73CD47}"/>
              </a:ext>
            </a:extLst>
          </p:cNvPr>
          <p:cNvSpPr/>
          <p:nvPr/>
        </p:nvSpPr>
        <p:spPr>
          <a:xfrm>
            <a:off x="1599173" y="2392612"/>
            <a:ext cx="768990" cy="55138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80689DF-1C5C-4A14-B276-D88DF9A907FC}"/>
              </a:ext>
            </a:extLst>
          </p:cNvPr>
          <p:cNvSpPr/>
          <p:nvPr/>
        </p:nvSpPr>
        <p:spPr>
          <a:xfrm>
            <a:off x="1600200" y="3133156"/>
            <a:ext cx="768990" cy="5513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54F1CDB-C768-4E5D-8962-DED40245C396}"/>
              </a:ext>
            </a:extLst>
          </p:cNvPr>
          <p:cNvSpPr/>
          <p:nvPr/>
        </p:nvSpPr>
        <p:spPr>
          <a:xfrm>
            <a:off x="1594206" y="3840739"/>
            <a:ext cx="768990" cy="55138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1EC8DDC-5068-4E08-91E0-5279ECB93A01}"/>
              </a:ext>
            </a:extLst>
          </p:cNvPr>
          <p:cNvSpPr/>
          <p:nvPr/>
        </p:nvSpPr>
        <p:spPr>
          <a:xfrm>
            <a:off x="1582172" y="4575640"/>
            <a:ext cx="781023" cy="55138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90BBD7E-241C-460A-A612-A4AA8945FFFD}"/>
              </a:ext>
            </a:extLst>
          </p:cNvPr>
          <p:cNvSpPr/>
          <p:nvPr/>
        </p:nvSpPr>
        <p:spPr>
          <a:xfrm>
            <a:off x="1600200" y="5310541"/>
            <a:ext cx="768990" cy="551387"/>
          </a:xfrm>
          <a:prstGeom prst="rect">
            <a:avLst/>
          </a:prstGeom>
          <a:blipFill dpi="0" rotWithShape="1">
            <a:blip r:embed="rId6">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EDABC7D-9ECD-4125-AE77-E1F4CF5D2014}"/>
              </a:ext>
            </a:extLst>
          </p:cNvPr>
          <p:cNvSpPr txBox="1"/>
          <p:nvPr/>
        </p:nvSpPr>
        <p:spPr>
          <a:xfrm>
            <a:off x="559561" y="5977441"/>
            <a:ext cx="8016268"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 2020 Health Workforce Density includes additional Health Workers recruited in 2020 specially for COVID-19.</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818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2 : EDUCATION &amp; TRAINING (1/5) </a:t>
            </a:r>
          </a:p>
        </p:txBody>
      </p:sp>
      <p:sp>
        <p:nvSpPr>
          <p:cNvPr id="7" name="TextBox 6"/>
          <p:cNvSpPr txBox="1"/>
          <p:nvPr/>
        </p:nvSpPr>
        <p:spPr>
          <a:xfrm>
            <a:off x="457199" y="1282518"/>
            <a:ext cx="11350162" cy="1200329"/>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Description </a:t>
            </a:r>
            <a:r>
              <a:rPr lang="en-US" b="1" spc="-65" dirty="0">
                <a:solidFill>
                  <a:schemeClr val="bg2">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This module addresses capacity, quality and gender equality in health workforce education and training along with graduation success rate. It enables planning and monitoring of policies impacting health worker education and creates pool of qualified health workers based on successful graduation.</a:t>
            </a:r>
          </a:p>
          <a:p>
            <a:r>
              <a:rPr lang="en-US" sz="2000" dirty="0"/>
              <a:t> </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14</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54" name="Content Placeholder 5">
            <a:extLst>
              <a:ext uri="{FF2B5EF4-FFF2-40B4-BE49-F238E27FC236}">
                <a16:creationId xmlns:a16="http://schemas.microsoft.com/office/drawing/2014/main" id="{1F4F29AC-7E27-4FE8-BD05-226F4BD9109D}"/>
              </a:ext>
            </a:extLst>
          </p:cNvPr>
          <p:cNvGraphicFramePr>
            <a:graphicFrameLocks noGrp="1"/>
          </p:cNvGraphicFramePr>
          <p:nvPr>
            <p:ph idx="1"/>
            <p:extLst>
              <p:ext uri="{D42A27DB-BD31-4B8C-83A1-F6EECF244321}">
                <p14:modId xmlns:p14="http://schemas.microsoft.com/office/powerpoint/2010/main" val="1394104015"/>
              </p:ext>
            </p:extLst>
          </p:nvPr>
        </p:nvGraphicFramePr>
        <p:xfrm>
          <a:off x="559561" y="2697565"/>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3387">
                  <a:extLst>
                    <a:ext uri="{9D8B030D-6E8A-4147-A177-3AD203B41FA5}">
                      <a16:colId xmlns:a16="http://schemas.microsoft.com/office/drawing/2014/main" val="20002"/>
                    </a:ext>
                  </a:extLst>
                </a:gridCol>
                <a:gridCol w="3783387">
                  <a:extLst>
                    <a:ext uri="{9D8B030D-6E8A-4147-A177-3AD203B41FA5}">
                      <a16:colId xmlns:a16="http://schemas.microsoft.com/office/drawing/2014/main" val="20003"/>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AREAS</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55" name="Table 54">
            <a:extLst>
              <a:ext uri="{FF2B5EF4-FFF2-40B4-BE49-F238E27FC236}">
                <a16:creationId xmlns:a16="http://schemas.microsoft.com/office/drawing/2014/main" id="{4261625C-862C-48AF-B57B-4B634F42099C}"/>
              </a:ext>
            </a:extLst>
          </p:cNvPr>
          <p:cNvGraphicFramePr>
            <a:graphicFrameLocks noGrp="1"/>
          </p:cNvGraphicFramePr>
          <p:nvPr>
            <p:extLst>
              <p:ext uri="{D42A27DB-BD31-4B8C-83A1-F6EECF244321}">
                <p14:modId xmlns:p14="http://schemas.microsoft.com/office/powerpoint/2010/main" val="1562280022"/>
              </p:ext>
            </p:extLst>
          </p:nvPr>
        </p:nvGraphicFramePr>
        <p:xfrm>
          <a:off x="559561" y="3212032"/>
          <a:ext cx="11350161" cy="2693466"/>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6068">
                  <a:extLst>
                    <a:ext uri="{9D8B030D-6E8A-4147-A177-3AD203B41FA5}">
                      <a16:colId xmlns:a16="http://schemas.microsoft.com/office/drawing/2014/main" val="20002"/>
                    </a:ext>
                  </a:extLst>
                </a:gridCol>
                <a:gridCol w="3780706">
                  <a:extLst>
                    <a:ext uri="{9D8B030D-6E8A-4147-A177-3AD203B41FA5}">
                      <a16:colId xmlns:a16="http://schemas.microsoft.com/office/drawing/2014/main" val="20004"/>
                    </a:ext>
                  </a:extLst>
                </a:gridCol>
              </a:tblGrid>
              <a:tr h="448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APPLICATIONS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7397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11075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48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ADMISSIONS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5464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6333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48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ENROLMENTS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9560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11485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618171"/>
                  </a:ext>
                </a:extLst>
              </a:tr>
              <a:tr h="448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GRADUATES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1708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1690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803786"/>
                  </a:ext>
                </a:extLst>
              </a:tr>
              <a:tr h="448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DROPOUTS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518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637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537277"/>
                  </a:ext>
                </a:extLst>
              </a:tr>
              <a:tr h="448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EDUCATORS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775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946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409983"/>
                  </a:ext>
                </a:extLst>
              </a:tr>
            </a:tbl>
          </a:graphicData>
        </a:graphic>
      </p:graphicFrame>
      <p:sp>
        <p:nvSpPr>
          <p:cNvPr id="56" name="TextBox 55">
            <a:extLst>
              <a:ext uri="{FF2B5EF4-FFF2-40B4-BE49-F238E27FC236}">
                <a16:creationId xmlns:a16="http://schemas.microsoft.com/office/drawing/2014/main" id="{1708A172-B409-4F50-A495-9A84743D6962}"/>
              </a:ext>
            </a:extLst>
          </p:cNvPr>
          <p:cNvSpPr txBox="1"/>
          <p:nvPr/>
        </p:nvSpPr>
        <p:spPr>
          <a:xfrm>
            <a:off x="457199" y="2320456"/>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Indicators</a:t>
            </a:r>
            <a:endParaRPr lang="en-US" sz="2000" dirty="0"/>
          </a:p>
        </p:txBody>
      </p:sp>
    </p:spTree>
    <p:extLst>
      <p:ext uri="{BB962C8B-B14F-4D97-AF65-F5344CB8AC3E}">
        <p14:creationId xmlns:p14="http://schemas.microsoft.com/office/powerpoint/2010/main" val="76675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206">
            <a:extLst>
              <a:ext uri="{FF2B5EF4-FFF2-40B4-BE49-F238E27FC236}">
                <a16:creationId xmlns:a16="http://schemas.microsoft.com/office/drawing/2014/main" id="{F0499B1A-5560-4DEB-BCA6-49BD2E8DBC39}"/>
              </a:ext>
            </a:extLst>
          </p:cNvPr>
          <p:cNvSpPr/>
          <p:nvPr/>
        </p:nvSpPr>
        <p:spPr>
          <a:xfrm>
            <a:off x="1897380" y="1828800"/>
            <a:ext cx="8462003" cy="43815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normAutofit/>
          </a:bodyPr>
          <a:lstStyle/>
          <a:p>
            <a:pPr>
              <a:spcBef>
                <a:spcPts val="600"/>
              </a:spcBef>
              <a:defRPr/>
            </a:pPr>
            <a:r>
              <a:rPr lang="en-US" kern="0" cap="none" dirty="0">
                <a:solidFill>
                  <a:prstClr val="black">
                    <a:lumMod val="75000"/>
                    <a:lumOff val="25000"/>
                  </a:prstClr>
                </a:solidFill>
              </a:rPr>
              <a:t>MOD 2 </a:t>
            </a:r>
            <a:r>
              <a:rPr lang="en-US" kern="0" dirty="0">
                <a:solidFill>
                  <a:prstClr val="black">
                    <a:lumMod val="75000"/>
                    <a:lumOff val="25000"/>
                  </a:prstClr>
                </a:solidFill>
              </a:rPr>
              <a:t>: EDUCATION &amp; TRAINING (2/5) </a:t>
            </a:r>
          </a:p>
        </p:txBody>
      </p:sp>
      <p:sp>
        <p:nvSpPr>
          <p:cNvPr id="8" name="Slide Number Placeholder 7"/>
          <p:cNvSpPr>
            <a:spLocks noGrp="1"/>
          </p:cNvSpPr>
          <p:nvPr>
            <p:ph type="sldNum" sz="quarter" idx="12"/>
          </p:nvPr>
        </p:nvSpPr>
        <p:spPr/>
        <p:txBody>
          <a:bodyPr/>
          <a:lstStyle/>
          <a:p>
            <a:fld id="{D13E4058-B1CE-4C7A-B3AC-961F4AEF7EDB}" type="slidenum">
              <a:rPr lang="en-US" smtClean="0"/>
              <a:pPr/>
              <a:t>15</a:t>
            </a:fld>
            <a:endParaRPr lang="en-US" dirty="0"/>
          </a:p>
        </p:txBody>
      </p:sp>
      <p:grpSp>
        <p:nvGrpSpPr>
          <p:cNvPr id="209" name="Group 208">
            <a:extLst>
              <a:ext uri="{FF2B5EF4-FFF2-40B4-BE49-F238E27FC236}">
                <a16:creationId xmlns:a16="http://schemas.microsoft.com/office/drawing/2014/main" id="{0B90367E-ACF4-40AE-9AAA-26499EAD25BD}"/>
              </a:ext>
            </a:extLst>
          </p:cNvPr>
          <p:cNvGrpSpPr/>
          <p:nvPr/>
        </p:nvGrpSpPr>
        <p:grpSpPr>
          <a:xfrm>
            <a:off x="2028511" y="2149763"/>
            <a:ext cx="8225844" cy="3936013"/>
            <a:chOff x="1504976" y="2055213"/>
            <a:chExt cx="8225844" cy="3424876"/>
          </a:xfrm>
        </p:grpSpPr>
        <p:sp>
          <p:nvSpPr>
            <p:cNvPr id="210" name="Google Shape;406;p15">
              <a:extLst>
                <a:ext uri="{FF2B5EF4-FFF2-40B4-BE49-F238E27FC236}">
                  <a16:creationId xmlns:a16="http://schemas.microsoft.com/office/drawing/2014/main" id="{B129976E-5E50-4B29-9C30-6C413C933810}"/>
                </a:ext>
              </a:extLst>
            </p:cNvPr>
            <p:cNvSpPr/>
            <p:nvPr/>
          </p:nvSpPr>
          <p:spPr>
            <a:xfrm>
              <a:off x="6191108" y="5388982"/>
              <a:ext cx="9438" cy="9438"/>
            </a:xfrm>
            <a:custGeom>
              <a:avLst/>
              <a:gdLst/>
              <a:ahLst/>
              <a:cxnLst/>
              <a:rect l="l" t="t" r="r" b="b"/>
              <a:pathLst>
                <a:path w="286" h="286" extrusionOk="0">
                  <a:moveTo>
                    <a:pt x="159" y="0"/>
                  </a:moveTo>
                  <a:cubicBezTo>
                    <a:pt x="64" y="0"/>
                    <a:pt x="1" y="64"/>
                    <a:pt x="1" y="127"/>
                  </a:cubicBezTo>
                  <a:cubicBezTo>
                    <a:pt x="1" y="222"/>
                    <a:pt x="64" y="285"/>
                    <a:pt x="159" y="285"/>
                  </a:cubicBezTo>
                  <a:cubicBezTo>
                    <a:pt x="222" y="285"/>
                    <a:pt x="286" y="222"/>
                    <a:pt x="286" y="127"/>
                  </a:cubicBezTo>
                  <a:cubicBezTo>
                    <a:pt x="286" y="64"/>
                    <a:pt x="222"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407;p15">
              <a:extLst>
                <a:ext uri="{FF2B5EF4-FFF2-40B4-BE49-F238E27FC236}">
                  <a16:creationId xmlns:a16="http://schemas.microsoft.com/office/drawing/2014/main" id="{56EA4ADC-9657-46E4-8AFA-7A2F193878E5}"/>
                </a:ext>
              </a:extLst>
            </p:cNvPr>
            <p:cNvSpPr/>
            <p:nvPr/>
          </p:nvSpPr>
          <p:spPr>
            <a:xfrm>
              <a:off x="6169163" y="5376442"/>
              <a:ext cx="9438" cy="9438"/>
            </a:xfrm>
            <a:custGeom>
              <a:avLst/>
              <a:gdLst/>
              <a:ahLst/>
              <a:cxnLst/>
              <a:rect l="l" t="t" r="r" b="b"/>
              <a:pathLst>
                <a:path w="286" h="286" extrusionOk="0">
                  <a:moveTo>
                    <a:pt x="127" y="0"/>
                  </a:moveTo>
                  <a:cubicBezTo>
                    <a:pt x="64" y="0"/>
                    <a:pt x="1" y="64"/>
                    <a:pt x="1" y="159"/>
                  </a:cubicBezTo>
                  <a:cubicBezTo>
                    <a:pt x="1" y="222"/>
                    <a:pt x="64" y="285"/>
                    <a:pt x="127" y="285"/>
                  </a:cubicBezTo>
                  <a:cubicBezTo>
                    <a:pt x="222" y="285"/>
                    <a:pt x="286" y="222"/>
                    <a:pt x="286" y="159"/>
                  </a:cubicBezTo>
                  <a:cubicBezTo>
                    <a:pt x="286" y="64"/>
                    <a:pt x="222" y="0"/>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408;p15">
              <a:extLst>
                <a:ext uri="{FF2B5EF4-FFF2-40B4-BE49-F238E27FC236}">
                  <a16:creationId xmlns:a16="http://schemas.microsoft.com/office/drawing/2014/main" id="{67F8706C-EC20-4B96-9FA8-0024B9192EE2}"/>
                </a:ext>
              </a:extLst>
            </p:cNvPr>
            <p:cNvSpPr/>
            <p:nvPr/>
          </p:nvSpPr>
          <p:spPr>
            <a:xfrm>
              <a:off x="6149297" y="5352418"/>
              <a:ext cx="8415" cy="8382"/>
            </a:xfrm>
            <a:custGeom>
              <a:avLst/>
              <a:gdLst/>
              <a:ahLst/>
              <a:cxnLst/>
              <a:rect l="l" t="t" r="r" b="b"/>
              <a:pathLst>
                <a:path w="255" h="254" extrusionOk="0">
                  <a:moveTo>
                    <a:pt x="128" y="0"/>
                  </a:moveTo>
                  <a:cubicBezTo>
                    <a:pt x="64" y="0"/>
                    <a:pt x="1" y="32"/>
                    <a:pt x="1" y="127"/>
                  </a:cubicBezTo>
                  <a:cubicBezTo>
                    <a:pt x="1" y="190"/>
                    <a:pt x="64" y="253"/>
                    <a:pt x="128" y="253"/>
                  </a:cubicBezTo>
                  <a:cubicBezTo>
                    <a:pt x="191" y="253"/>
                    <a:pt x="254" y="190"/>
                    <a:pt x="254" y="127"/>
                  </a:cubicBezTo>
                  <a:cubicBezTo>
                    <a:pt x="254" y="63"/>
                    <a:pt x="191" y="0"/>
                    <a:pt x="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410;p15">
              <a:extLst>
                <a:ext uri="{FF2B5EF4-FFF2-40B4-BE49-F238E27FC236}">
                  <a16:creationId xmlns:a16="http://schemas.microsoft.com/office/drawing/2014/main" id="{E5792AB5-1801-44B9-86ED-0984757F7B5A}"/>
                </a:ext>
              </a:extLst>
            </p:cNvPr>
            <p:cNvSpPr/>
            <p:nvPr/>
          </p:nvSpPr>
          <p:spPr>
            <a:xfrm>
              <a:off x="6170219" y="5365057"/>
              <a:ext cx="17787" cy="17688"/>
            </a:xfrm>
            <a:custGeom>
              <a:avLst/>
              <a:gdLst/>
              <a:ahLst/>
              <a:cxnLst/>
              <a:rect l="l" t="t" r="r" b="b"/>
              <a:pathLst>
                <a:path w="539" h="536" extrusionOk="0">
                  <a:moveTo>
                    <a:pt x="387" y="0"/>
                  </a:moveTo>
                  <a:cubicBezTo>
                    <a:pt x="277" y="0"/>
                    <a:pt x="194" y="157"/>
                    <a:pt x="127" y="314"/>
                  </a:cubicBezTo>
                  <a:cubicBezTo>
                    <a:pt x="0" y="535"/>
                    <a:pt x="190" y="535"/>
                    <a:pt x="190" y="535"/>
                  </a:cubicBezTo>
                  <a:cubicBezTo>
                    <a:pt x="190" y="440"/>
                    <a:pt x="539" y="92"/>
                    <a:pt x="539" y="92"/>
                  </a:cubicBezTo>
                  <a:cubicBezTo>
                    <a:pt x="483" y="27"/>
                    <a:pt x="433" y="0"/>
                    <a:pt x="387" y="0"/>
                  </a:cubicBezTo>
                  <a:close/>
                </a:path>
              </a:pathLst>
            </a:custGeom>
            <a:solidFill>
              <a:srgbClr val="E4E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411;p15">
              <a:extLst>
                <a:ext uri="{FF2B5EF4-FFF2-40B4-BE49-F238E27FC236}">
                  <a16:creationId xmlns:a16="http://schemas.microsoft.com/office/drawing/2014/main" id="{85D2E950-0EEA-41C1-99ED-2A65D920B96A}"/>
                </a:ext>
              </a:extLst>
            </p:cNvPr>
            <p:cNvSpPr/>
            <p:nvPr/>
          </p:nvSpPr>
          <p:spPr>
            <a:xfrm>
              <a:off x="6149924" y="5342419"/>
              <a:ext cx="17193" cy="17358"/>
            </a:xfrm>
            <a:custGeom>
              <a:avLst/>
              <a:gdLst/>
              <a:ahLst/>
              <a:cxnLst/>
              <a:rect l="l" t="t" r="r" b="b"/>
              <a:pathLst>
                <a:path w="521" h="526" extrusionOk="0">
                  <a:moveTo>
                    <a:pt x="357" y="0"/>
                  </a:moveTo>
                  <a:cubicBezTo>
                    <a:pt x="250" y="0"/>
                    <a:pt x="164" y="152"/>
                    <a:pt x="77" y="303"/>
                  </a:cubicBezTo>
                  <a:cubicBezTo>
                    <a:pt x="1" y="506"/>
                    <a:pt x="107" y="526"/>
                    <a:pt x="153" y="526"/>
                  </a:cubicBezTo>
                  <a:cubicBezTo>
                    <a:pt x="164" y="526"/>
                    <a:pt x="172" y="525"/>
                    <a:pt x="172" y="525"/>
                  </a:cubicBezTo>
                  <a:cubicBezTo>
                    <a:pt x="172" y="461"/>
                    <a:pt x="520" y="113"/>
                    <a:pt x="520" y="113"/>
                  </a:cubicBezTo>
                  <a:cubicBezTo>
                    <a:pt x="460" y="33"/>
                    <a:pt x="406" y="0"/>
                    <a:pt x="357" y="0"/>
                  </a:cubicBezTo>
                  <a:close/>
                </a:path>
              </a:pathLst>
            </a:custGeom>
            <a:solidFill>
              <a:srgbClr val="E4E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415;p15">
              <a:extLst>
                <a:ext uri="{FF2B5EF4-FFF2-40B4-BE49-F238E27FC236}">
                  <a16:creationId xmlns:a16="http://schemas.microsoft.com/office/drawing/2014/main" id="{970C1B85-8A69-4973-B1B0-9FFE8AFC7D93}"/>
                </a:ext>
              </a:extLst>
            </p:cNvPr>
            <p:cNvSpPr/>
            <p:nvPr/>
          </p:nvSpPr>
          <p:spPr>
            <a:xfrm>
              <a:off x="5758445" y="5343013"/>
              <a:ext cx="5280" cy="9438"/>
            </a:xfrm>
            <a:custGeom>
              <a:avLst/>
              <a:gdLst/>
              <a:ahLst/>
              <a:cxnLst/>
              <a:rect l="l" t="t" r="r" b="b"/>
              <a:pathLst>
                <a:path w="160" h="286" extrusionOk="0">
                  <a:moveTo>
                    <a:pt x="96" y="0"/>
                  </a:moveTo>
                  <a:cubicBezTo>
                    <a:pt x="32" y="0"/>
                    <a:pt x="1" y="63"/>
                    <a:pt x="1" y="127"/>
                  </a:cubicBezTo>
                  <a:cubicBezTo>
                    <a:pt x="1" y="222"/>
                    <a:pt x="32" y="285"/>
                    <a:pt x="96" y="285"/>
                  </a:cubicBezTo>
                  <a:cubicBezTo>
                    <a:pt x="127" y="285"/>
                    <a:pt x="159" y="222"/>
                    <a:pt x="159" y="127"/>
                  </a:cubicBezTo>
                  <a:cubicBezTo>
                    <a:pt x="159" y="63"/>
                    <a:pt x="127" y="0"/>
                    <a:pt x="96" y="0"/>
                  </a:cubicBezTo>
                  <a:close/>
                </a:path>
              </a:pathLst>
            </a:custGeom>
            <a:solidFill>
              <a:srgbClr val="E4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416;p15">
              <a:extLst>
                <a:ext uri="{FF2B5EF4-FFF2-40B4-BE49-F238E27FC236}">
                  <a16:creationId xmlns:a16="http://schemas.microsoft.com/office/drawing/2014/main" id="{DFDFFFFD-77C8-42E3-B5C5-645D583C50A7}"/>
                </a:ext>
              </a:extLst>
            </p:cNvPr>
            <p:cNvSpPr/>
            <p:nvPr/>
          </p:nvSpPr>
          <p:spPr>
            <a:xfrm>
              <a:off x="5713499" y="5343013"/>
              <a:ext cx="5280" cy="9438"/>
            </a:xfrm>
            <a:custGeom>
              <a:avLst/>
              <a:gdLst/>
              <a:ahLst/>
              <a:cxnLst/>
              <a:rect l="l" t="t" r="r" b="b"/>
              <a:pathLst>
                <a:path w="160" h="286" extrusionOk="0">
                  <a:moveTo>
                    <a:pt x="96" y="0"/>
                  </a:moveTo>
                  <a:cubicBezTo>
                    <a:pt x="33" y="0"/>
                    <a:pt x="1" y="63"/>
                    <a:pt x="1" y="127"/>
                  </a:cubicBezTo>
                  <a:cubicBezTo>
                    <a:pt x="1" y="222"/>
                    <a:pt x="33" y="285"/>
                    <a:pt x="96" y="285"/>
                  </a:cubicBezTo>
                  <a:cubicBezTo>
                    <a:pt x="128" y="285"/>
                    <a:pt x="159" y="222"/>
                    <a:pt x="159" y="127"/>
                  </a:cubicBezTo>
                  <a:cubicBezTo>
                    <a:pt x="159" y="63"/>
                    <a:pt x="128" y="0"/>
                    <a:pt x="96" y="0"/>
                  </a:cubicBezTo>
                  <a:close/>
                </a:path>
              </a:pathLst>
            </a:custGeom>
            <a:solidFill>
              <a:srgbClr val="E4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417;p15">
              <a:extLst>
                <a:ext uri="{FF2B5EF4-FFF2-40B4-BE49-F238E27FC236}">
                  <a16:creationId xmlns:a16="http://schemas.microsoft.com/office/drawing/2014/main" id="{ADDA0E06-B9E2-4270-89AE-6F083BEC79DE}"/>
                </a:ext>
              </a:extLst>
            </p:cNvPr>
            <p:cNvSpPr/>
            <p:nvPr/>
          </p:nvSpPr>
          <p:spPr>
            <a:xfrm>
              <a:off x="5758445" y="5356312"/>
              <a:ext cx="5280" cy="8679"/>
            </a:xfrm>
            <a:custGeom>
              <a:avLst/>
              <a:gdLst/>
              <a:ahLst/>
              <a:cxnLst/>
              <a:rect l="l" t="t" r="r" b="b"/>
              <a:pathLst>
                <a:path w="160" h="263" extrusionOk="0">
                  <a:moveTo>
                    <a:pt x="65" y="0"/>
                  </a:moveTo>
                  <a:cubicBezTo>
                    <a:pt x="22" y="0"/>
                    <a:pt x="1" y="57"/>
                    <a:pt x="1" y="135"/>
                  </a:cubicBezTo>
                  <a:cubicBezTo>
                    <a:pt x="1" y="199"/>
                    <a:pt x="32" y="262"/>
                    <a:pt x="96" y="262"/>
                  </a:cubicBezTo>
                  <a:cubicBezTo>
                    <a:pt x="127" y="262"/>
                    <a:pt x="159" y="199"/>
                    <a:pt x="159" y="135"/>
                  </a:cubicBezTo>
                  <a:cubicBezTo>
                    <a:pt x="159" y="40"/>
                    <a:pt x="127" y="9"/>
                    <a:pt x="96" y="9"/>
                  </a:cubicBezTo>
                  <a:cubicBezTo>
                    <a:pt x="85" y="3"/>
                    <a:pt x="74" y="0"/>
                    <a:pt x="65" y="0"/>
                  </a:cubicBezTo>
                  <a:close/>
                </a:path>
              </a:pathLst>
            </a:custGeom>
            <a:solidFill>
              <a:srgbClr val="E4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418;p15">
              <a:extLst>
                <a:ext uri="{FF2B5EF4-FFF2-40B4-BE49-F238E27FC236}">
                  <a16:creationId xmlns:a16="http://schemas.microsoft.com/office/drawing/2014/main" id="{A5E90F72-AA7E-45A0-989D-3D22D824B1F8}"/>
                </a:ext>
              </a:extLst>
            </p:cNvPr>
            <p:cNvSpPr/>
            <p:nvPr/>
          </p:nvSpPr>
          <p:spPr>
            <a:xfrm>
              <a:off x="5713499" y="5356312"/>
              <a:ext cx="5280" cy="8679"/>
            </a:xfrm>
            <a:custGeom>
              <a:avLst/>
              <a:gdLst/>
              <a:ahLst/>
              <a:cxnLst/>
              <a:rect l="l" t="t" r="r" b="b"/>
              <a:pathLst>
                <a:path w="160" h="263" extrusionOk="0">
                  <a:moveTo>
                    <a:pt x="65" y="0"/>
                  </a:moveTo>
                  <a:cubicBezTo>
                    <a:pt x="22" y="0"/>
                    <a:pt x="1" y="57"/>
                    <a:pt x="1" y="135"/>
                  </a:cubicBezTo>
                  <a:cubicBezTo>
                    <a:pt x="1" y="199"/>
                    <a:pt x="33" y="262"/>
                    <a:pt x="96" y="262"/>
                  </a:cubicBezTo>
                  <a:cubicBezTo>
                    <a:pt x="128" y="262"/>
                    <a:pt x="159" y="199"/>
                    <a:pt x="159" y="135"/>
                  </a:cubicBezTo>
                  <a:cubicBezTo>
                    <a:pt x="159" y="40"/>
                    <a:pt x="128" y="9"/>
                    <a:pt x="96" y="9"/>
                  </a:cubicBezTo>
                  <a:cubicBezTo>
                    <a:pt x="85" y="3"/>
                    <a:pt x="75" y="0"/>
                    <a:pt x="65" y="0"/>
                  </a:cubicBezTo>
                  <a:close/>
                </a:path>
              </a:pathLst>
            </a:custGeom>
            <a:solidFill>
              <a:srgbClr val="E4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421;p15">
              <a:extLst>
                <a:ext uri="{FF2B5EF4-FFF2-40B4-BE49-F238E27FC236}">
                  <a16:creationId xmlns:a16="http://schemas.microsoft.com/office/drawing/2014/main" id="{275F17B1-2D19-443E-B742-7D15F5994532}"/>
                </a:ext>
              </a:extLst>
            </p:cNvPr>
            <p:cNvSpPr/>
            <p:nvPr/>
          </p:nvSpPr>
          <p:spPr>
            <a:xfrm>
              <a:off x="5716634" y="5341363"/>
              <a:ext cx="44979" cy="7953"/>
            </a:xfrm>
            <a:custGeom>
              <a:avLst/>
              <a:gdLst/>
              <a:ahLst/>
              <a:cxnLst/>
              <a:rect l="l" t="t" r="r" b="b"/>
              <a:pathLst>
                <a:path w="1363" h="241" extrusionOk="0">
                  <a:moveTo>
                    <a:pt x="537" y="1"/>
                  </a:moveTo>
                  <a:cubicBezTo>
                    <a:pt x="335" y="1"/>
                    <a:pt x="138" y="29"/>
                    <a:pt x="1" y="113"/>
                  </a:cubicBezTo>
                  <a:lnTo>
                    <a:pt x="1" y="240"/>
                  </a:lnTo>
                  <a:cubicBezTo>
                    <a:pt x="1" y="240"/>
                    <a:pt x="353" y="184"/>
                    <a:pt x="756" y="184"/>
                  </a:cubicBezTo>
                  <a:cubicBezTo>
                    <a:pt x="958" y="184"/>
                    <a:pt x="1173" y="198"/>
                    <a:pt x="1363" y="240"/>
                  </a:cubicBezTo>
                  <a:lnTo>
                    <a:pt x="1363" y="113"/>
                  </a:lnTo>
                  <a:cubicBezTo>
                    <a:pt x="1363" y="113"/>
                    <a:pt x="940" y="1"/>
                    <a:pt x="537" y="1"/>
                  </a:cubicBezTo>
                  <a:close/>
                </a:path>
              </a:pathLst>
            </a:custGeom>
            <a:solidFill>
              <a:srgbClr val="E4E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422;p15">
              <a:extLst>
                <a:ext uri="{FF2B5EF4-FFF2-40B4-BE49-F238E27FC236}">
                  <a16:creationId xmlns:a16="http://schemas.microsoft.com/office/drawing/2014/main" id="{6914EAC8-7323-4AD4-A7D1-25F52A3C1E1C}"/>
                </a:ext>
              </a:extLst>
            </p:cNvPr>
            <p:cNvSpPr/>
            <p:nvPr/>
          </p:nvSpPr>
          <p:spPr>
            <a:xfrm>
              <a:off x="5716634" y="5354959"/>
              <a:ext cx="44979" cy="8976"/>
            </a:xfrm>
            <a:custGeom>
              <a:avLst/>
              <a:gdLst/>
              <a:ahLst/>
              <a:cxnLst/>
              <a:rect l="l" t="t" r="r" b="b"/>
              <a:pathLst>
                <a:path w="1363" h="272" extrusionOk="0">
                  <a:moveTo>
                    <a:pt x="537" y="0"/>
                  </a:moveTo>
                  <a:cubicBezTo>
                    <a:pt x="335" y="0"/>
                    <a:pt x="138" y="29"/>
                    <a:pt x="1" y="113"/>
                  </a:cubicBezTo>
                  <a:lnTo>
                    <a:pt x="1" y="240"/>
                  </a:lnTo>
                  <a:cubicBezTo>
                    <a:pt x="1" y="240"/>
                    <a:pt x="286" y="206"/>
                    <a:pt x="637" y="206"/>
                  </a:cubicBezTo>
                  <a:cubicBezTo>
                    <a:pt x="871" y="206"/>
                    <a:pt x="1135" y="221"/>
                    <a:pt x="1363" y="271"/>
                  </a:cubicBezTo>
                  <a:lnTo>
                    <a:pt x="1363" y="113"/>
                  </a:lnTo>
                  <a:cubicBezTo>
                    <a:pt x="1363" y="113"/>
                    <a:pt x="940" y="0"/>
                    <a:pt x="537" y="0"/>
                  </a:cubicBezTo>
                  <a:close/>
                </a:path>
              </a:pathLst>
            </a:custGeom>
            <a:solidFill>
              <a:srgbClr val="E4E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466;p15">
              <a:extLst>
                <a:ext uri="{FF2B5EF4-FFF2-40B4-BE49-F238E27FC236}">
                  <a16:creationId xmlns:a16="http://schemas.microsoft.com/office/drawing/2014/main" id="{9F96C822-5A2C-40A8-9BE2-B8742A58866C}"/>
                </a:ext>
              </a:extLst>
            </p:cNvPr>
            <p:cNvGrpSpPr/>
            <p:nvPr/>
          </p:nvGrpSpPr>
          <p:grpSpPr>
            <a:xfrm>
              <a:off x="9013862" y="2055214"/>
              <a:ext cx="716958" cy="716958"/>
              <a:chOff x="7966112" y="1437352"/>
              <a:chExt cx="716958" cy="716958"/>
            </a:xfrm>
          </p:grpSpPr>
          <p:sp>
            <p:nvSpPr>
              <p:cNvPr id="279" name="Google Shape;467;p15">
                <a:extLst>
                  <a:ext uri="{FF2B5EF4-FFF2-40B4-BE49-F238E27FC236}">
                    <a16:creationId xmlns:a16="http://schemas.microsoft.com/office/drawing/2014/main" id="{D5E6186F-6B2F-4718-BFE3-FB694CA3F6D5}"/>
                  </a:ext>
                </a:extLst>
              </p:cNvPr>
              <p:cNvSpPr/>
              <p:nvPr/>
            </p:nvSpPr>
            <p:spPr>
              <a:xfrm>
                <a:off x="8328782" y="1437352"/>
                <a:ext cx="252912" cy="151569"/>
              </a:xfrm>
              <a:custGeom>
                <a:avLst/>
                <a:gdLst/>
                <a:ahLst/>
                <a:cxnLst/>
                <a:rect l="l" t="t" r="r" b="b"/>
                <a:pathLst>
                  <a:path w="7664" h="4593" extrusionOk="0">
                    <a:moveTo>
                      <a:pt x="0" y="1"/>
                    </a:moveTo>
                    <a:lnTo>
                      <a:pt x="0" y="1806"/>
                    </a:lnTo>
                    <a:cubicBezTo>
                      <a:pt x="2502" y="1838"/>
                      <a:pt x="4782" y="2914"/>
                      <a:pt x="6397" y="4593"/>
                    </a:cubicBezTo>
                    <a:lnTo>
                      <a:pt x="7664" y="3326"/>
                    </a:lnTo>
                    <a:cubicBezTo>
                      <a:pt x="5732" y="1299"/>
                      <a:pt x="3009" y="32"/>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468;p15">
                <a:extLst>
                  <a:ext uri="{FF2B5EF4-FFF2-40B4-BE49-F238E27FC236}">
                    <a16:creationId xmlns:a16="http://schemas.microsoft.com/office/drawing/2014/main" id="{87B180CC-D096-4B9B-85EC-C8D2956C888A}"/>
                  </a:ext>
                </a:extLst>
              </p:cNvPr>
              <p:cNvSpPr/>
              <p:nvPr/>
            </p:nvSpPr>
            <p:spPr>
              <a:xfrm>
                <a:off x="7966112" y="1553347"/>
                <a:ext cx="135894" cy="252945"/>
              </a:xfrm>
              <a:custGeom>
                <a:avLst/>
                <a:gdLst/>
                <a:ahLst/>
                <a:cxnLst/>
                <a:rect l="l" t="t" r="r" b="b"/>
                <a:pathLst>
                  <a:path w="4118" h="7665" extrusionOk="0">
                    <a:moveTo>
                      <a:pt x="2851" y="1"/>
                    </a:moveTo>
                    <a:cubicBezTo>
                      <a:pt x="1078" y="1933"/>
                      <a:pt x="1" y="4530"/>
                      <a:pt x="1" y="7348"/>
                    </a:cubicBezTo>
                    <a:cubicBezTo>
                      <a:pt x="1" y="7475"/>
                      <a:pt x="1" y="7570"/>
                      <a:pt x="1" y="7665"/>
                    </a:cubicBezTo>
                    <a:lnTo>
                      <a:pt x="1806" y="7665"/>
                    </a:lnTo>
                    <a:cubicBezTo>
                      <a:pt x="1806" y="7570"/>
                      <a:pt x="1806" y="7475"/>
                      <a:pt x="1806" y="7348"/>
                    </a:cubicBezTo>
                    <a:cubicBezTo>
                      <a:pt x="1806" y="5005"/>
                      <a:pt x="2693" y="2883"/>
                      <a:pt x="4118" y="1268"/>
                    </a:cubicBezTo>
                    <a:lnTo>
                      <a:pt x="2851"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470;p15">
                <a:extLst>
                  <a:ext uri="{FF2B5EF4-FFF2-40B4-BE49-F238E27FC236}">
                    <a16:creationId xmlns:a16="http://schemas.microsoft.com/office/drawing/2014/main" id="{C463C1DA-0B33-40D2-B866-C446BC7B1C63}"/>
                  </a:ext>
                </a:extLst>
              </p:cNvPr>
              <p:cNvSpPr/>
              <p:nvPr/>
            </p:nvSpPr>
            <p:spPr>
              <a:xfrm>
                <a:off x="8531501" y="1815664"/>
                <a:ext cx="150546" cy="238326"/>
              </a:xfrm>
              <a:custGeom>
                <a:avLst/>
                <a:gdLst/>
                <a:ahLst/>
                <a:cxnLst/>
                <a:rect l="l" t="t" r="r" b="b"/>
                <a:pathLst>
                  <a:path w="4562" h="7222" extrusionOk="0">
                    <a:moveTo>
                      <a:pt x="2756" y="1"/>
                    </a:moveTo>
                    <a:cubicBezTo>
                      <a:pt x="2629" y="2313"/>
                      <a:pt x="1584" y="4403"/>
                      <a:pt x="1" y="5955"/>
                    </a:cubicBezTo>
                    <a:lnTo>
                      <a:pt x="1268" y="7221"/>
                    </a:lnTo>
                    <a:cubicBezTo>
                      <a:pt x="3199" y="5385"/>
                      <a:pt x="4403" y="2819"/>
                      <a:pt x="4561" y="1"/>
                    </a:cubicBezTo>
                    <a:close/>
                  </a:path>
                </a:pathLst>
              </a:custGeom>
              <a:solidFill>
                <a:srgbClr val="A56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471;p15">
                <a:extLst>
                  <a:ext uri="{FF2B5EF4-FFF2-40B4-BE49-F238E27FC236}">
                    <a16:creationId xmlns:a16="http://schemas.microsoft.com/office/drawing/2014/main" id="{F080C18B-0250-4D4B-A18B-3C0377E54782}"/>
                  </a:ext>
                </a:extLst>
              </p:cNvPr>
              <p:cNvSpPr/>
              <p:nvPr/>
            </p:nvSpPr>
            <p:spPr>
              <a:xfrm>
                <a:off x="8066465" y="1437352"/>
                <a:ext cx="252945" cy="151569"/>
              </a:xfrm>
              <a:custGeom>
                <a:avLst/>
                <a:gdLst/>
                <a:ahLst/>
                <a:cxnLst/>
                <a:rect l="l" t="t" r="r" b="b"/>
                <a:pathLst>
                  <a:path w="7665" h="4593" extrusionOk="0">
                    <a:moveTo>
                      <a:pt x="7664" y="1"/>
                    </a:moveTo>
                    <a:cubicBezTo>
                      <a:pt x="4655" y="32"/>
                      <a:pt x="1964" y="1299"/>
                      <a:pt x="0" y="3326"/>
                    </a:cubicBezTo>
                    <a:lnTo>
                      <a:pt x="1299" y="4593"/>
                    </a:lnTo>
                    <a:cubicBezTo>
                      <a:pt x="2882" y="2914"/>
                      <a:pt x="5162" y="1838"/>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472;p15">
                <a:extLst>
                  <a:ext uri="{FF2B5EF4-FFF2-40B4-BE49-F238E27FC236}">
                    <a16:creationId xmlns:a16="http://schemas.microsoft.com/office/drawing/2014/main" id="{A0FA85A0-5B16-43D1-9246-D222F9101AC1}"/>
                  </a:ext>
                </a:extLst>
              </p:cNvPr>
              <p:cNvSpPr/>
              <p:nvPr/>
            </p:nvSpPr>
            <p:spPr>
              <a:xfrm>
                <a:off x="8328782" y="2018416"/>
                <a:ext cx="238293" cy="135894"/>
              </a:xfrm>
              <a:custGeom>
                <a:avLst/>
                <a:gdLst/>
                <a:ahLst/>
                <a:cxnLst/>
                <a:rect l="l" t="t" r="r" b="b"/>
                <a:pathLst>
                  <a:path w="7221" h="4118" extrusionOk="0">
                    <a:moveTo>
                      <a:pt x="5954" y="1"/>
                    </a:moveTo>
                    <a:cubicBezTo>
                      <a:pt x="4370" y="1394"/>
                      <a:pt x="2280" y="2281"/>
                      <a:pt x="0" y="2312"/>
                    </a:cubicBezTo>
                    <a:lnTo>
                      <a:pt x="0" y="4118"/>
                    </a:lnTo>
                    <a:cubicBezTo>
                      <a:pt x="2787" y="4086"/>
                      <a:pt x="5320" y="3009"/>
                      <a:pt x="7221" y="1267"/>
                    </a:cubicBezTo>
                    <a:lnTo>
                      <a:pt x="5954" y="1"/>
                    </a:lnTo>
                    <a:close/>
                  </a:path>
                </a:pathLst>
              </a:custGeom>
              <a:solidFill>
                <a:srgbClr val="A56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473;p15">
                <a:extLst>
                  <a:ext uri="{FF2B5EF4-FFF2-40B4-BE49-F238E27FC236}">
                    <a16:creationId xmlns:a16="http://schemas.microsoft.com/office/drawing/2014/main" id="{6E712C06-6CE9-48DB-B941-F2C848D71217}"/>
                  </a:ext>
                </a:extLst>
              </p:cNvPr>
              <p:cNvSpPr/>
              <p:nvPr/>
            </p:nvSpPr>
            <p:spPr>
              <a:xfrm>
                <a:off x="8082140" y="2018416"/>
                <a:ext cx="237270" cy="135894"/>
              </a:xfrm>
              <a:custGeom>
                <a:avLst/>
                <a:gdLst/>
                <a:ahLst/>
                <a:cxnLst/>
                <a:rect l="l" t="t" r="r" b="b"/>
                <a:pathLst>
                  <a:path w="7190" h="4118" extrusionOk="0">
                    <a:moveTo>
                      <a:pt x="1267" y="1"/>
                    </a:moveTo>
                    <a:lnTo>
                      <a:pt x="0" y="1267"/>
                    </a:lnTo>
                    <a:cubicBezTo>
                      <a:pt x="1900" y="3009"/>
                      <a:pt x="4434" y="4086"/>
                      <a:pt x="7189" y="4118"/>
                    </a:cubicBezTo>
                    <a:lnTo>
                      <a:pt x="7189" y="2312"/>
                    </a:lnTo>
                    <a:cubicBezTo>
                      <a:pt x="4909" y="2281"/>
                      <a:pt x="2850" y="1394"/>
                      <a:pt x="1267" y="1"/>
                    </a:cubicBezTo>
                    <a:close/>
                  </a:path>
                </a:pathLst>
              </a:custGeom>
              <a:solidFill>
                <a:srgbClr val="A56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474;p15">
                <a:extLst>
                  <a:ext uri="{FF2B5EF4-FFF2-40B4-BE49-F238E27FC236}">
                    <a16:creationId xmlns:a16="http://schemas.microsoft.com/office/drawing/2014/main" id="{109CD3B8-A4CF-42EB-A43E-555170B940D7}"/>
                  </a:ext>
                </a:extLst>
              </p:cNvPr>
              <p:cNvSpPr/>
              <p:nvPr/>
            </p:nvSpPr>
            <p:spPr>
              <a:xfrm>
                <a:off x="8546153" y="1553347"/>
                <a:ext cx="136917" cy="252945"/>
              </a:xfrm>
              <a:custGeom>
                <a:avLst/>
                <a:gdLst/>
                <a:ahLst/>
                <a:cxnLst/>
                <a:rect l="l" t="t" r="r" b="b"/>
                <a:pathLst>
                  <a:path w="4149" h="7665" extrusionOk="0">
                    <a:moveTo>
                      <a:pt x="1267" y="1"/>
                    </a:moveTo>
                    <a:lnTo>
                      <a:pt x="0" y="1268"/>
                    </a:lnTo>
                    <a:cubicBezTo>
                      <a:pt x="1457" y="2883"/>
                      <a:pt x="2344" y="5005"/>
                      <a:pt x="2344" y="7348"/>
                    </a:cubicBezTo>
                    <a:cubicBezTo>
                      <a:pt x="2344" y="7475"/>
                      <a:pt x="2344" y="7570"/>
                      <a:pt x="2344" y="7665"/>
                    </a:cubicBezTo>
                    <a:lnTo>
                      <a:pt x="4149" y="7665"/>
                    </a:lnTo>
                    <a:cubicBezTo>
                      <a:pt x="4149" y="7570"/>
                      <a:pt x="4149" y="7475"/>
                      <a:pt x="4149" y="7348"/>
                    </a:cubicBezTo>
                    <a:cubicBezTo>
                      <a:pt x="4149" y="4530"/>
                      <a:pt x="3072"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2" name="Google Shape;475;p15">
              <a:extLst>
                <a:ext uri="{FF2B5EF4-FFF2-40B4-BE49-F238E27FC236}">
                  <a16:creationId xmlns:a16="http://schemas.microsoft.com/office/drawing/2014/main" id="{CDB19388-2626-4C0C-9A93-66E0BD9A4FFF}"/>
                </a:ext>
              </a:extLst>
            </p:cNvPr>
            <p:cNvGrpSpPr/>
            <p:nvPr/>
          </p:nvGrpSpPr>
          <p:grpSpPr>
            <a:xfrm>
              <a:off x="9013862" y="3408644"/>
              <a:ext cx="716958" cy="716958"/>
              <a:chOff x="7966112" y="2513779"/>
              <a:chExt cx="716958" cy="716958"/>
            </a:xfrm>
          </p:grpSpPr>
          <p:sp>
            <p:nvSpPr>
              <p:cNvPr id="271" name="Google Shape;476;p15">
                <a:extLst>
                  <a:ext uri="{FF2B5EF4-FFF2-40B4-BE49-F238E27FC236}">
                    <a16:creationId xmlns:a16="http://schemas.microsoft.com/office/drawing/2014/main" id="{D72596F2-CCBB-4E00-8C1B-05CB2A1D6547}"/>
                  </a:ext>
                </a:extLst>
              </p:cNvPr>
              <p:cNvSpPr/>
              <p:nvPr/>
            </p:nvSpPr>
            <p:spPr>
              <a:xfrm>
                <a:off x="8328782" y="2513779"/>
                <a:ext cx="252912" cy="151569"/>
              </a:xfrm>
              <a:custGeom>
                <a:avLst/>
                <a:gdLst/>
                <a:ahLst/>
                <a:cxnLst/>
                <a:rect l="l" t="t" r="r" b="b"/>
                <a:pathLst>
                  <a:path w="7664" h="4593" extrusionOk="0">
                    <a:moveTo>
                      <a:pt x="0" y="1"/>
                    </a:moveTo>
                    <a:lnTo>
                      <a:pt x="0" y="1806"/>
                    </a:lnTo>
                    <a:cubicBezTo>
                      <a:pt x="2502" y="1837"/>
                      <a:pt x="4782" y="2883"/>
                      <a:pt x="6397" y="4593"/>
                    </a:cubicBezTo>
                    <a:lnTo>
                      <a:pt x="7664" y="3294"/>
                    </a:lnTo>
                    <a:cubicBezTo>
                      <a:pt x="5732" y="1299"/>
                      <a:pt x="3009" y="32"/>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477;p15">
                <a:extLst>
                  <a:ext uri="{FF2B5EF4-FFF2-40B4-BE49-F238E27FC236}">
                    <a16:creationId xmlns:a16="http://schemas.microsoft.com/office/drawing/2014/main" id="{3D86BE58-1C6D-4D48-93AE-8E4D986429C6}"/>
                  </a:ext>
                </a:extLst>
              </p:cNvPr>
              <p:cNvSpPr/>
              <p:nvPr/>
            </p:nvSpPr>
            <p:spPr>
              <a:xfrm>
                <a:off x="7966112" y="2629774"/>
                <a:ext cx="135894" cy="252945"/>
              </a:xfrm>
              <a:custGeom>
                <a:avLst/>
                <a:gdLst/>
                <a:ahLst/>
                <a:cxnLst/>
                <a:rect l="l" t="t" r="r" b="b"/>
                <a:pathLst>
                  <a:path w="4118" h="7665" extrusionOk="0">
                    <a:moveTo>
                      <a:pt x="2851" y="1"/>
                    </a:moveTo>
                    <a:cubicBezTo>
                      <a:pt x="1078" y="1933"/>
                      <a:pt x="1" y="4498"/>
                      <a:pt x="1" y="7348"/>
                    </a:cubicBezTo>
                    <a:cubicBezTo>
                      <a:pt x="1" y="7443"/>
                      <a:pt x="1" y="7538"/>
                      <a:pt x="1" y="7665"/>
                    </a:cubicBezTo>
                    <a:lnTo>
                      <a:pt x="1806" y="7665"/>
                    </a:lnTo>
                    <a:cubicBezTo>
                      <a:pt x="1806" y="7570"/>
                      <a:pt x="1806" y="7443"/>
                      <a:pt x="1806" y="7348"/>
                    </a:cubicBezTo>
                    <a:cubicBezTo>
                      <a:pt x="1806" y="5005"/>
                      <a:pt x="2693" y="2883"/>
                      <a:pt x="4118" y="1268"/>
                    </a:cubicBezTo>
                    <a:lnTo>
                      <a:pt x="2851"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478;p15">
                <a:extLst>
                  <a:ext uri="{FF2B5EF4-FFF2-40B4-BE49-F238E27FC236}">
                    <a16:creationId xmlns:a16="http://schemas.microsoft.com/office/drawing/2014/main" id="{DE871FE5-F144-4DEC-99C0-8EEE1D3BE7C3}"/>
                  </a:ext>
                </a:extLst>
              </p:cNvPr>
              <p:cNvSpPr/>
              <p:nvPr/>
            </p:nvSpPr>
            <p:spPr>
              <a:xfrm>
                <a:off x="7966112" y="2892091"/>
                <a:ext cx="151569" cy="237270"/>
              </a:xfrm>
              <a:custGeom>
                <a:avLst/>
                <a:gdLst/>
                <a:ahLst/>
                <a:cxnLst/>
                <a:rect l="l" t="t" r="r" b="b"/>
                <a:pathLst>
                  <a:path w="4593" h="7190" extrusionOk="0">
                    <a:moveTo>
                      <a:pt x="1" y="1"/>
                    </a:moveTo>
                    <a:cubicBezTo>
                      <a:pt x="159" y="2819"/>
                      <a:pt x="1394" y="5353"/>
                      <a:pt x="3294" y="7190"/>
                    </a:cubicBezTo>
                    <a:lnTo>
                      <a:pt x="4593" y="5923"/>
                    </a:lnTo>
                    <a:cubicBezTo>
                      <a:pt x="3009" y="4403"/>
                      <a:pt x="1964" y="2313"/>
                      <a:pt x="1806"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479;p15">
                <a:extLst>
                  <a:ext uri="{FF2B5EF4-FFF2-40B4-BE49-F238E27FC236}">
                    <a16:creationId xmlns:a16="http://schemas.microsoft.com/office/drawing/2014/main" id="{815F1DB8-F0A4-4374-A683-DF9C14CE42A9}"/>
                  </a:ext>
                </a:extLst>
              </p:cNvPr>
              <p:cNvSpPr/>
              <p:nvPr/>
            </p:nvSpPr>
            <p:spPr>
              <a:xfrm>
                <a:off x="8531501" y="2892091"/>
                <a:ext cx="150546" cy="237270"/>
              </a:xfrm>
              <a:custGeom>
                <a:avLst/>
                <a:gdLst/>
                <a:ahLst/>
                <a:cxnLst/>
                <a:rect l="l" t="t" r="r" b="b"/>
                <a:pathLst>
                  <a:path w="4562" h="7190" extrusionOk="0">
                    <a:moveTo>
                      <a:pt x="2756" y="1"/>
                    </a:moveTo>
                    <a:cubicBezTo>
                      <a:pt x="2629" y="2313"/>
                      <a:pt x="1584" y="4403"/>
                      <a:pt x="1" y="5923"/>
                    </a:cubicBezTo>
                    <a:lnTo>
                      <a:pt x="1268" y="7190"/>
                    </a:lnTo>
                    <a:cubicBezTo>
                      <a:pt x="3199" y="5353"/>
                      <a:pt x="4403" y="2819"/>
                      <a:pt x="4561" y="1"/>
                    </a:cubicBezTo>
                    <a:close/>
                  </a:path>
                </a:pathLst>
              </a:custGeom>
              <a:solidFill>
                <a:srgbClr val="A56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480;p15">
                <a:extLst>
                  <a:ext uri="{FF2B5EF4-FFF2-40B4-BE49-F238E27FC236}">
                    <a16:creationId xmlns:a16="http://schemas.microsoft.com/office/drawing/2014/main" id="{B4E12D07-C282-423B-A864-BE2305C875E1}"/>
                  </a:ext>
                </a:extLst>
              </p:cNvPr>
              <p:cNvSpPr/>
              <p:nvPr/>
            </p:nvSpPr>
            <p:spPr>
              <a:xfrm>
                <a:off x="8066465" y="2513779"/>
                <a:ext cx="252945" cy="151569"/>
              </a:xfrm>
              <a:custGeom>
                <a:avLst/>
                <a:gdLst/>
                <a:ahLst/>
                <a:cxnLst/>
                <a:rect l="l" t="t" r="r" b="b"/>
                <a:pathLst>
                  <a:path w="7665" h="4593" extrusionOk="0">
                    <a:moveTo>
                      <a:pt x="7664" y="1"/>
                    </a:moveTo>
                    <a:cubicBezTo>
                      <a:pt x="4655" y="32"/>
                      <a:pt x="1964" y="1299"/>
                      <a:pt x="0" y="3294"/>
                    </a:cubicBezTo>
                    <a:lnTo>
                      <a:pt x="1299" y="4593"/>
                    </a:lnTo>
                    <a:cubicBezTo>
                      <a:pt x="2882" y="2883"/>
                      <a:pt x="5162" y="1837"/>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481;p15">
                <a:extLst>
                  <a:ext uri="{FF2B5EF4-FFF2-40B4-BE49-F238E27FC236}">
                    <a16:creationId xmlns:a16="http://schemas.microsoft.com/office/drawing/2014/main" id="{D75F384D-3DB8-44BF-A878-E8CE57C09D2D}"/>
                  </a:ext>
                </a:extLst>
              </p:cNvPr>
              <p:cNvSpPr/>
              <p:nvPr/>
            </p:nvSpPr>
            <p:spPr>
              <a:xfrm>
                <a:off x="8328782" y="3093787"/>
                <a:ext cx="238293" cy="136950"/>
              </a:xfrm>
              <a:custGeom>
                <a:avLst/>
                <a:gdLst/>
                <a:ahLst/>
                <a:cxnLst/>
                <a:rect l="l" t="t" r="r" b="b"/>
                <a:pathLst>
                  <a:path w="7221" h="4150" extrusionOk="0">
                    <a:moveTo>
                      <a:pt x="5954" y="1"/>
                    </a:moveTo>
                    <a:cubicBezTo>
                      <a:pt x="4370" y="1426"/>
                      <a:pt x="2280" y="2313"/>
                      <a:pt x="0" y="2344"/>
                    </a:cubicBezTo>
                    <a:lnTo>
                      <a:pt x="0" y="4150"/>
                    </a:lnTo>
                    <a:cubicBezTo>
                      <a:pt x="2787" y="4118"/>
                      <a:pt x="5320" y="3041"/>
                      <a:pt x="7221" y="1299"/>
                    </a:cubicBezTo>
                    <a:lnTo>
                      <a:pt x="59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482;p15">
                <a:extLst>
                  <a:ext uri="{FF2B5EF4-FFF2-40B4-BE49-F238E27FC236}">
                    <a16:creationId xmlns:a16="http://schemas.microsoft.com/office/drawing/2014/main" id="{A2B75A25-0B0F-4C28-8B70-3192779B7239}"/>
                  </a:ext>
                </a:extLst>
              </p:cNvPr>
              <p:cNvSpPr/>
              <p:nvPr/>
            </p:nvSpPr>
            <p:spPr>
              <a:xfrm>
                <a:off x="8082140" y="3093787"/>
                <a:ext cx="237270" cy="136950"/>
              </a:xfrm>
              <a:custGeom>
                <a:avLst/>
                <a:gdLst/>
                <a:ahLst/>
                <a:cxnLst/>
                <a:rect l="l" t="t" r="r" b="b"/>
                <a:pathLst>
                  <a:path w="7190" h="4150" extrusionOk="0">
                    <a:moveTo>
                      <a:pt x="1267" y="1"/>
                    </a:moveTo>
                    <a:lnTo>
                      <a:pt x="0" y="1268"/>
                    </a:lnTo>
                    <a:cubicBezTo>
                      <a:pt x="1900" y="3041"/>
                      <a:pt x="4434" y="4118"/>
                      <a:pt x="7189" y="4150"/>
                    </a:cubicBezTo>
                    <a:lnTo>
                      <a:pt x="7189" y="2344"/>
                    </a:lnTo>
                    <a:cubicBezTo>
                      <a:pt x="4909" y="2313"/>
                      <a:pt x="2850" y="1426"/>
                      <a:pt x="1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483;p15">
                <a:extLst>
                  <a:ext uri="{FF2B5EF4-FFF2-40B4-BE49-F238E27FC236}">
                    <a16:creationId xmlns:a16="http://schemas.microsoft.com/office/drawing/2014/main" id="{FAE52E33-4B94-46DE-A24A-67277543A733}"/>
                  </a:ext>
                </a:extLst>
              </p:cNvPr>
              <p:cNvSpPr/>
              <p:nvPr/>
            </p:nvSpPr>
            <p:spPr>
              <a:xfrm>
                <a:off x="8546153" y="2629774"/>
                <a:ext cx="136917" cy="252945"/>
              </a:xfrm>
              <a:custGeom>
                <a:avLst/>
                <a:gdLst/>
                <a:ahLst/>
                <a:cxnLst/>
                <a:rect l="l" t="t" r="r" b="b"/>
                <a:pathLst>
                  <a:path w="4149" h="7665" extrusionOk="0">
                    <a:moveTo>
                      <a:pt x="1267" y="1"/>
                    </a:moveTo>
                    <a:lnTo>
                      <a:pt x="0" y="1268"/>
                    </a:lnTo>
                    <a:cubicBezTo>
                      <a:pt x="1457" y="2883"/>
                      <a:pt x="2344" y="5005"/>
                      <a:pt x="2344" y="7348"/>
                    </a:cubicBezTo>
                    <a:cubicBezTo>
                      <a:pt x="2344" y="7443"/>
                      <a:pt x="2344" y="7538"/>
                      <a:pt x="2344" y="7665"/>
                    </a:cubicBezTo>
                    <a:lnTo>
                      <a:pt x="4149" y="7665"/>
                    </a:lnTo>
                    <a:cubicBezTo>
                      <a:pt x="4149" y="7538"/>
                      <a:pt x="4149" y="7443"/>
                      <a:pt x="4149" y="7348"/>
                    </a:cubicBezTo>
                    <a:cubicBezTo>
                      <a:pt x="4149" y="4498"/>
                      <a:pt x="3072"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3" name="Google Shape;484;p15">
              <a:extLst>
                <a:ext uri="{FF2B5EF4-FFF2-40B4-BE49-F238E27FC236}">
                  <a16:creationId xmlns:a16="http://schemas.microsoft.com/office/drawing/2014/main" id="{565A8389-07B4-4D94-B0E2-F1C507E98843}"/>
                </a:ext>
              </a:extLst>
            </p:cNvPr>
            <p:cNvGrpSpPr/>
            <p:nvPr/>
          </p:nvGrpSpPr>
          <p:grpSpPr>
            <a:xfrm>
              <a:off x="9013862" y="4762075"/>
              <a:ext cx="716958" cy="718014"/>
              <a:chOff x="7966112" y="3589150"/>
              <a:chExt cx="716958" cy="718014"/>
            </a:xfrm>
          </p:grpSpPr>
          <p:sp>
            <p:nvSpPr>
              <p:cNvPr id="263" name="Google Shape;485;p15">
                <a:extLst>
                  <a:ext uri="{FF2B5EF4-FFF2-40B4-BE49-F238E27FC236}">
                    <a16:creationId xmlns:a16="http://schemas.microsoft.com/office/drawing/2014/main" id="{D61DF159-1995-4F2E-9EB8-7F0583B13E8A}"/>
                  </a:ext>
                </a:extLst>
              </p:cNvPr>
              <p:cNvSpPr/>
              <p:nvPr/>
            </p:nvSpPr>
            <p:spPr>
              <a:xfrm>
                <a:off x="8328782" y="3589150"/>
                <a:ext cx="252912" cy="151569"/>
              </a:xfrm>
              <a:custGeom>
                <a:avLst/>
                <a:gdLst/>
                <a:ahLst/>
                <a:cxnLst/>
                <a:rect l="l" t="t" r="r" b="b"/>
                <a:pathLst>
                  <a:path w="7664" h="4593" extrusionOk="0">
                    <a:moveTo>
                      <a:pt x="0" y="1"/>
                    </a:moveTo>
                    <a:lnTo>
                      <a:pt x="0" y="1806"/>
                    </a:lnTo>
                    <a:cubicBezTo>
                      <a:pt x="2502" y="1869"/>
                      <a:pt x="4782" y="2914"/>
                      <a:pt x="6397" y="4593"/>
                    </a:cubicBezTo>
                    <a:lnTo>
                      <a:pt x="7664" y="3326"/>
                    </a:lnTo>
                    <a:cubicBezTo>
                      <a:pt x="5732" y="1299"/>
                      <a:pt x="3009" y="64"/>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486;p15">
                <a:extLst>
                  <a:ext uri="{FF2B5EF4-FFF2-40B4-BE49-F238E27FC236}">
                    <a16:creationId xmlns:a16="http://schemas.microsoft.com/office/drawing/2014/main" id="{817B06E7-D09D-43A2-9516-5D19D5362777}"/>
                  </a:ext>
                </a:extLst>
              </p:cNvPr>
              <p:cNvSpPr/>
              <p:nvPr/>
            </p:nvSpPr>
            <p:spPr>
              <a:xfrm>
                <a:off x="7966112" y="3706201"/>
                <a:ext cx="135894" cy="252945"/>
              </a:xfrm>
              <a:custGeom>
                <a:avLst/>
                <a:gdLst/>
                <a:ahLst/>
                <a:cxnLst/>
                <a:rect l="l" t="t" r="r" b="b"/>
                <a:pathLst>
                  <a:path w="4118" h="7665" extrusionOk="0">
                    <a:moveTo>
                      <a:pt x="2851" y="1"/>
                    </a:moveTo>
                    <a:cubicBezTo>
                      <a:pt x="1078" y="1933"/>
                      <a:pt x="1" y="4498"/>
                      <a:pt x="1" y="7348"/>
                    </a:cubicBezTo>
                    <a:cubicBezTo>
                      <a:pt x="1" y="7443"/>
                      <a:pt x="1" y="7538"/>
                      <a:pt x="1" y="7665"/>
                    </a:cubicBezTo>
                    <a:lnTo>
                      <a:pt x="1806" y="7665"/>
                    </a:lnTo>
                    <a:cubicBezTo>
                      <a:pt x="1806" y="7538"/>
                      <a:pt x="1806" y="7443"/>
                      <a:pt x="1806" y="7348"/>
                    </a:cubicBezTo>
                    <a:cubicBezTo>
                      <a:pt x="1806" y="5005"/>
                      <a:pt x="2693" y="2883"/>
                      <a:pt x="4118" y="1268"/>
                    </a:cubicBezTo>
                    <a:lnTo>
                      <a:pt x="2851"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487;p15">
                <a:extLst>
                  <a:ext uri="{FF2B5EF4-FFF2-40B4-BE49-F238E27FC236}">
                    <a16:creationId xmlns:a16="http://schemas.microsoft.com/office/drawing/2014/main" id="{DA3F4480-DA0E-4C88-AB36-85238211BF34}"/>
                  </a:ext>
                </a:extLst>
              </p:cNvPr>
              <p:cNvSpPr/>
              <p:nvPr/>
            </p:nvSpPr>
            <p:spPr>
              <a:xfrm>
                <a:off x="7966112" y="3967495"/>
                <a:ext cx="151569" cy="238293"/>
              </a:xfrm>
              <a:custGeom>
                <a:avLst/>
                <a:gdLst/>
                <a:ahLst/>
                <a:cxnLst/>
                <a:rect l="l" t="t" r="r" b="b"/>
                <a:pathLst>
                  <a:path w="4593" h="7221" extrusionOk="0">
                    <a:moveTo>
                      <a:pt x="1" y="0"/>
                    </a:moveTo>
                    <a:cubicBezTo>
                      <a:pt x="159" y="2850"/>
                      <a:pt x="1394" y="5384"/>
                      <a:pt x="3294" y="7221"/>
                    </a:cubicBezTo>
                    <a:lnTo>
                      <a:pt x="4593" y="5954"/>
                    </a:lnTo>
                    <a:cubicBezTo>
                      <a:pt x="3009" y="4434"/>
                      <a:pt x="1964" y="2344"/>
                      <a:pt x="180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488;p15">
                <a:extLst>
                  <a:ext uri="{FF2B5EF4-FFF2-40B4-BE49-F238E27FC236}">
                    <a16:creationId xmlns:a16="http://schemas.microsoft.com/office/drawing/2014/main" id="{E88C4C42-9807-487F-ACF3-A1547A224C54}"/>
                  </a:ext>
                </a:extLst>
              </p:cNvPr>
              <p:cNvSpPr/>
              <p:nvPr/>
            </p:nvSpPr>
            <p:spPr>
              <a:xfrm>
                <a:off x="8531501" y="3967495"/>
                <a:ext cx="150546" cy="238293"/>
              </a:xfrm>
              <a:custGeom>
                <a:avLst/>
                <a:gdLst/>
                <a:ahLst/>
                <a:cxnLst/>
                <a:rect l="l" t="t" r="r" b="b"/>
                <a:pathLst>
                  <a:path w="4562" h="7221" extrusionOk="0">
                    <a:moveTo>
                      <a:pt x="2756" y="0"/>
                    </a:moveTo>
                    <a:cubicBezTo>
                      <a:pt x="2629" y="2344"/>
                      <a:pt x="1584" y="4434"/>
                      <a:pt x="1" y="5954"/>
                    </a:cubicBezTo>
                    <a:lnTo>
                      <a:pt x="1268" y="7221"/>
                    </a:lnTo>
                    <a:cubicBezTo>
                      <a:pt x="3199" y="5384"/>
                      <a:pt x="4403" y="2850"/>
                      <a:pt x="4561" y="0"/>
                    </a:cubicBezTo>
                    <a:close/>
                  </a:path>
                </a:pathLst>
              </a:custGeom>
              <a:solidFill>
                <a:srgbClr val="A56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489;p15">
                <a:extLst>
                  <a:ext uri="{FF2B5EF4-FFF2-40B4-BE49-F238E27FC236}">
                    <a16:creationId xmlns:a16="http://schemas.microsoft.com/office/drawing/2014/main" id="{CCA81DDB-0EE0-43FC-B975-A8F6B63B692E}"/>
                  </a:ext>
                </a:extLst>
              </p:cNvPr>
              <p:cNvSpPr/>
              <p:nvPr/>
            </p:nvSpPr>
            <p:spPr>
              <a:xfrm>
                <a:off x="8066465" y="3589150"/>
                <a:ext cx="252945" cy="151569"/>
              </a:xfrm>
              <a:custGeom>
                <a:avLst/>
                <a:gdLst/>
                <a:ahLst/>
                <a:cxnLst/>
                <a:rect l="l" t="t" r="r" b="b"/>
                <a:pathLst>
                  <a:path w="7665" h="4593" extrusionOk="0">
                    <a:moveTo>
                      <a:pt x="7664" y="1"/>
                    </a:moveTo>
                    <a:cubicBezTo>
                      <a:pt x="4655" y="64"/>
                      <a:pt x="1964" y="1299"/>
                      <a:pt x="0" y="3326"/>
                    </a:cubicBezTo>
                    <a:lnTo>
                      <a:pt x="1299" y="4593"/>
                    </a:lnTo>
                    <a:cubicBezTo>
                      <a:pt x="2882" y="2914"/>
                      <a:pt x="5162" y="1869"/>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490;p15">
                <a:extLst>
                  <a:ext uri="{FF2B5EF4-FFF2-40B4-BE49-F238E27FC236}">
                    <a16:creationId xmlns:a16="http://schemas.microsoft.com/office/drawing/2014/main" id="{8844035E-FBBA-4887-B326-EDC0346D2E66}"/>
                  </a:ext>
                </a:extLst>
              </p:cNvPr>
              <p:cNvSpPr/>
              <p:nvPr/>
            </p:nvSpPr>
            <p:spPr>
              <a:xfrm>
                <a:off x="8328782" y="4170214"/>
                <a:ext cx="238293" cy="136950"/>
              </a:xfrm>
              <a:custGeom>
                <a:avLst/>
                <a:gdLst/>
                <a:ahLst/>
                <a:cxnLst/>
                <a:rect l="l" t="t" r="r" b="b"/>
                <a:pathLst>
                  <a:path w="7221" h="4150" extrusionOk="0">
                    <a:moveTo>
                      <a:pt x="5954" y="1"/>
                    </a:moveTo>
                    <a:cubicBezTo>
                      <a:pt x="4370" y="1426"/>
                      <a:pt x="2280" y="2281"/>
                      <a:pt x="0" y="2344"/>
                    </a:cubicBezTo>
                    <a:lnTo>
                      <a:pt x="0" y="4149"/>
                    </a:lnTo>
                    <a:cubicBezTo>
                      <a:pt x="2787" y="4086"/>
                      <a:pt x="5320" y="3009"/>
                      <a:pt x="7221" y="1268"/>
                    </a:cubicBezTo>
                    <a:lnTo>
                      <a:pt x="5954" y="1"/>
                    </a:lnTo>
                    <a:close/>
                  </a:path>
                </a:pathLst>
              </a:custGeom>
              <a:solidFill>
                <a:srgbClr val="A56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491;p15">
                <a:extLst>
                  <a:ext uri="{FF2B5EF4-FFF2-40B4-BE49-F238E27FC236}">
                    <a16:creationId xmlns:a16="http://schemas.microsoft.com/office/drawing/2014/main" id="{4BBE907B-22CD-4331-BE45-40786AADA3EE}"/>
                  </a:ext>
                </a:extLst>
              </p:cNvPr>
              <p:cNvSpPr/>
              <p:nvPr/>
            </p:nvSpPr>
            <p:spPr>
              <a:xfrm>
                <a:off x="8082140" y="4170214"/>
                <a:ext cx="237270" cy="136950"/>
              </a:xfrm>
              <a:custGeom>
                <a:avLst/>
                <a:gdLst/>
                <a:ahLst/>
                <a:cxnLst/>
                <a:rect l="l" t="t" r="r" b="b"/>
                <a:pathLst>
                  <a:path w="7190" h="4150" extrusionOk="0">
                    <a:moveTo>
                      <a:pt x="1267" y="1"/>
                    </a:moveTo>
                    <a:lnTo>
                      <a:pt x="0" y="1268"/>
                    </a:lnTo>
                    <a:cubicBezTo>
                      <a:pt x="1900" y="3009"/>
                      <a:pt x="4434" y="4086"/>
                      <a:pt x="7189" y="4149"/>
                    </a:cubicBezTo>
                    <a:lnTo>
                      <a:pt x="7189" y="2344"/>
                    </a:lnTo>
                    <a:cubicBezTo>
                      <a:pt x="4909" y="2281"/>
                      <a:pt x="2850" y="1426"/>
                      <a:pt x="1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492;p15">
                <a:extLst>
                  <a:ext uri="{FF2B5EF4-FFF2-40B4-BE49-F238E27FC236}">
                    <a16:creationId xmlns:a16="http://schemas.microsoft.com/office/drawing/2014/main" id="{92BC3203-1691-42DC-8BD5-75A4FA9EE410}"/>
                  </a:ext>
                </a:extLst>
              </p:cNvPr>
              <p:cNvSpPr/>
              <p:nvPr/>
            </p:nvSpPr>
            <p:spPr>
              <a:xfrm>
                <a:off x="8546153" y="3706201"/>
                <a:ext cx="136917" cy="252945"/>
              </a:xfrm>
              <a:custGeom>
                <a:avLst/>
                <a:gdLst/>
                <a:ahLst/>
                <a:cxnLst/>
                <a:rect l="l" t="t" r="r" b="b"/>
                <a:pathLst>
                  <a:path w="4149" h="7665" extrusionOk="0">
                    <a:moveTo>
                      <a:pt x="1267" y="1"/>
                    </a:moveTo>
                    <a:lnTo>
                      <a:pt x="0" y="1268"/>
                    </a:lnTo>
                    <a:cubicBezTo>
                      <a:pt x="1457" y="2851"/>
                      <a:pt x="2344" y="5005"/>
                      <a:pt x="2344" y="7348"/>
                    </a:cubicBezTo>
                    <a:cubicBezTo>
                      <a:pt x="2344" y="7443"/>
                      <a:pt x="2344" y="7538"/>
                      <a:pt x="2344" y="7665"/>
                    </a:cubicBezTo>
                    <a:lnTo>
                      <a:pt x="4149" y="7665"/>
                    </a:lnTo>
                    <a:cubicBezTo>
                      <a:pt x="4149" y="7538"/>
                      <a:pt x="4149" y="7443"/>
                      <a:pt x="4149" y="7348"/>
                    </a:cubicBezTo>
                    <a:cubicBezTo>
                      <a:pt x="4149" y="4498"/>
                      <a:pt x="3072"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4" name="Google Shape;493;p15">
              <a:extLst>
                <a:ext uri="{FF2B5EF4-FFF2-40B4-BE49-F238E27FC236}">
                  <a16:creationId xmlns:a16="http://schemas.microsoft.com/office/drawing/2014/main" id="{6D4DDCFC-A82B-4E9C-BB6C-E22CEB3DA80D}"/>
                </a:ext>
              </a:extLst>
            </p:cNvPr>
            <p:cNvGrpSpPr/>
            <p:nvPr/>
          </p:nvGrpSpPr>
          <p:grpSpPr>
            <a:xfrm>
              <a:off x="1504976" y="2055213"/>
              <a:ext cx="716958" cy="716959"/>
              <a:chOff x="457226" y="1437351"/>
              <a:chExt cx="716958" cy="716959"/>
            </a:xfrm>
          </p:grpSpPr>
          <p:sp>
            <p:nvSpPr>
              <p:cNvPr id="255" name="Google Shape;494;p15">
                <a:extLst>
                  <a:ext uri="{FF2B5EF4-FFF2-40B4-BE49-F238E27FC236}">
                    <a16:creationId xmlns:a16="http://schemas.microsoft.com/office/drawing/2014/main" id="{95D2D61F-9792-4557-B427-028C97ED9435}"/>
                  </a:ext>
                </a:extLst>
              </p:cNvPr>
              <p:cNvSpPr/>
              <p:nvPr/>
            </p:nvSpPr>
            <p:spPr>
              <a:xfrm>
                <a:off x="820919" y="1437352"/>
                <a:ext cx="252945" cy="151569"/>
              </a:xfrm>
              <a:custGeom>
                <a:avLst/>
                <a:gdLst/>
                <a:ahLst/>
                <a:cxnLst/>
                <a:rect l="l" t="t" r="r" b="b"/>
                <a:pathLst>
                  <a:path w="7665" h="4593" extrusionOk="0">
                    <a:moveTo>
                      <a:pt x="0" y="1"/>
                    </a:moveTo>
                    <a:lnTo>
                      <a:pt x="0" y="1806"/>
                    </a:lnTo>
                    <a:cubicBezTo>
                      <a:pt x="2502" y="1838"/>
                      <a:pt x="4782" y="2914"/>
                      <a:pt x="6398" y="4593"/>
                    </a:cubicBezTo>
                    <a:lnTo>
                      <a:pt x="7664" y="3326"/>
                    </a:lnTo>
                    <a:cubicBezTo>
                      <a:pt x="5733" y="1299"/>
                      <a:pt x="3009" y="32"/>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495;p15">
                <a:extLst>
                  <a:ext uri="{FF2B5EF4-FFF2-40B4-BE49-F238E27FC236}">
                    <a16:creationId xmlns:a16="http://schemas.microsoft.com/office/drawing/2014/main" id="{B17956DE-C422-4596-A900-53FCD8E214CF}"/>
                  </a:ext>
                </a:extLst>
              </p:cNvPr>
              <p:cNvSpPr/>
              <p:nvPr/>
            </p:nvSpPr>
            <p:spPr>
              <a:xfrm>
                <a:off x="457226" y="1553347"/>
                <a:ext cx="136950" cy="252945"/>
              </a:xfrm>
              <a:custGeom>
                <a:avLst/>
                <a:gdLst/>
                <a:ahLst/>
                <a:cxnLst/>
                <a:rect l="l" t="t" r="r" b="b"/>
                <a:pathLst>
                  <a:path w="4150" h="7665" extrusionOk="0">
                    <a:moveTo>
                      <a:pt x="2883" y="1"/>
                    </a:moveTo>
                    <a:cubicBezTo>
                      <a:pt x="1109" y="1933"/>
                      <a:pt x="1" y="4530"/>
                      <a:pt x="1" y="7348"/>
                    </a:cubicBezTo>
                    <a:cubicBezTo>
                      <a:pt x="1" y="7475"/>
                      <a:pt x="1" y="7570"/>
                      <a:pt x="1" y="7665"/>
                    </a:cubicBezTo>
                    <a:lnTo>
                      <a:pt x="1806" y="7665"/>
                    </a:lnTo>
                    <a:cubicBezTo>
                      <a:pt x="1806" y="7570"/>
                      <a:pt x="1806" y="7475"/>
                      <a:pt x="1806" y="7348"/>
                    </a:cubicBezTo>
                    <a:cubicBezTo>
                      <a:pt x="1806" y="5005"/>
                      <a:pt x="2692" y="2883"/>
                      <a:pt x="4149" y="1268"/>
                    </a:cubicBezTo>
                    <a:lnTo>
                      <a:pt x="2883"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496;p15">
                <a:extLst>
                  <a:ext uri="{FF2B5EF4-FFF2-40B4-BE49-F238E27FC236}">
                    <a16:creationId xmlns:a16="http://schemas.microsoft.com/office/drawing/2014/main" id="{A54E2CF2-2D32-4D83-B7FF-74ED0A6BD422}"/>
                  </a:ext>
                </a:extLst>
              </p:cNvPr>
              <p:cNvSpPr/>
              <p:nvPr/>
            </p:nvSpPr>
            <p:spPr>
              <a:xfrm>
                <a:off x="458282" y="1815664"/>
                <a:ext cx="150513" cy="238326"/>
              </a:xfrm>
              <a:custGeom>
                <a:avLst/>
                <a:gdLst/>
                <a:ahLst/>
                <a:cxnLst/>
                <a:rect l="l" t="t" r="r" b="b"/>
                <a:pathLst>
                  <a:path w="4561" h="7222" extrusionOk="0">
                    <a:moveTo>
                      <a:pt x="0" y="1"/>
                    </a:moveTo>
                    <a:cubicBezTo>
                      <a:pt x="159" y="2819"/>
                      <a:pt x="1394" y="5385"/>
                      <a:pt x="3294" y="7221"/>
                    </a:cubicBezTo>
                    <a:lnTo>
                      <a:pt x="4561" y="5955"/>
                    </a:lnTo>
                    <a:cubicBezTo>
                      <a:pt x="2977" y="4403"/>
                      <a:pt x="1964" y="2313"/>
                      <a:pt x="1805"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497;p15">
                <a:extLst>
                  <a:ext uri="{FF2B5EF4-FFF2-40B4-BE49-F238E27FC236}">
                    <a16:creationId xmlns:a16="http://schemas.microsoft.com/office/drawing/2014/main" id="{AFB91BE5-891E-493D-A6D4-13A7F1FC6B89}"/>
                  </a:ext>
                </a:extLst>
              </p:cNvPr>
              <p:cNvSpPr/>
              <p:nvPr/>
            </p:nvSpPr>
            <p:spPr>
              <a:xfrm>
                <a:off x="1022615" y="1815664"/>
                <a:ext cx="151569" cy="238326"/>
              </a:xfrm>
              <a:custGeom>
                <a:avLst/>
                <a:gdLst/>
                <a:ahLst/>
                <a:cxnLst/>
                <a:rect l="l" t="t" r="r" b="b"/>
                <a:pathLst>
                  <a:path w="4593" h="7222" extrusionOk="0">
                    <a:moveTo>
                      <a:pt x="2787" y="1"/>
                    </a:moveTo>
                    <a:cubicBezTo>
                      <a:pt x="2629" y="2313"/>
                      <a:pt x="1584" y="4403"/>
                      <a:pt x="1" y="5955"/>
                    </a:cubicBezTo>
                    <a:lnTo>
                      <a:pt x="1299" y="7221"/>
                    </a:lnTo>
                    <a:cubicBezTo>
                      <a:pt x="3199" y="5385"/>
                      <a:pt x="4434" y="2819"/>
                      <a:pt x="4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498;p15">
                <a:extLst>
                  <a:ext uri="{FF2B5EF4-FFF2-40B4-BE49-F238E27FC236}">
                    <a16:creationId xmlns:a16="http://schemas.microsoft.com/office/drawing/2014/main" id="{B027D570-C41C-441E-B0A5-5401484AF62B}"/>
                  </a:ext>
                </a:extLst>
              </p:cNvPr>
              <p:cNvSpPr/>
              <p:nvPr/>
            </p:nvSpPr>
            <p:spPr>
              <a:xfrm>
                <a:off x="558602" y="1437351"/>
                <a:ext cx="252945" cy="151569"/>
              </a:xfrm>
              <a:custGeom>
                <a:avLst/>
                <a:gdLst/>
                <a:ahLst/>
                <a:cxnLst/>
                <a:rect l="l" t="t" r="r" b="b"/>
                <a:pathLst>
                  <a:path w="7665" h="4593" extrusionOk="0">
                    <a:moveTo>
                      <a:pt x="7664" y="1"/>
                    </a:moveTo>
                    <a:cubicBezTo>
                      <a:pt x="4656" y="32"/>
                      <a:pt x="1932" y="1299"/>
                      <a:pt x="1" y="3326"/>
                    </a:cubicBezTo>
                    <a:lnTo>
                      <a:pt x="1267" y="4593"/>
                    </a:lnTo>
                    <a:cubicBezTo>
                      <a:pt x="2882" y="2914"/>
                      <a:pt x="5163" y="1838"/>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499;p15">
                <a:extLst>
                  <a:ext uri="{FF2B5EF4-FFF2-40B4-BE49-F238E27FC236}">
                    <a16:creationId xmlns:a16="http://schemas.microsoft.com/office/drawing/2014/main" id="{5F69F000-3BA1-46F0-B401-C8A50B4A5146}"/>
                  </a:ext>
                </a:extLst>
              </p:cNvPr>
              <p:cNvSpPr/>
              <p:nvPr/>
            </p:nvSpPr>
            <p:spPr>
              <a:xfrm>
                <a:off x="820919" y="2018416"/>
                <a:ext cx="237270" cy="135894"/>
              </a:xfrm>
              <a:custGeom>
                <a:avLst/>
                <a:gdLst/>
                <a:ahLst/>
                <a:cxnLst/>
                <a:rect l="l" t="t" r="r" b="b"/>
                <a:pathLst>
                  <a:path w="7190" h="4118" extrusionOk="0">
                    <a:moveTo>
                      <a:pt x="5923" y="1"/>
                    </a:moveTo>
                    <a:cubicBezTo>
                      <a:pt x="4339" y="1394"/>
                      <a:pt x="2281" y="2281"/>
                      <a:pt x="0" y="2312"/>
                    </a:cubicBezTo>
                    <a:lnTo>
                      <a:pt x="0" y="4118"/>
                    </a:lnTo>
                    <a:cubicBezTo>
                      <a:pt x="2756" y="4086"/>
                      <a:pt x="5289" y="3009"/>
                      <a:pt x="7189" y="1267"/>
                    </a:cubicBezTo>
                    <a:lnTo>
                      <a:pt x="59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500;p15">
                <a:extLst>
                  <a:ext uri="{FF2B5EF4-FFF2-40B4-BE49-F238E27FC236}">
                    <a16:creationId xmlns:a16="http://schemas.microsoft.com/office/drawing/2014/main" id="{7DB7DB8E-E43C-47C1-82AD-AD927011E2D8}"/>
                  </a:ext>
                </a:extLst>
              </p:cNvPr>
              <p:cNvSpPr/>
              <p:nvPr/>
            </p:nvSpPr>
            <p:spPr>
              <a:xfrm>
                <a:off x="573221" y="2018416"/>
                <a:ext cx="238326" cy="135894"/>
              </a:xfrm>
              <a:custGeom>
                <a:avLst/>
                <a:gdLst/>
                <a:ahLst/>
                <a:cxnLst/>
                <a:rect l="l" t="t" r="r" b="b"/>
                <a:pathLst>
                  <a:path w="7222" h="4118" extrusionOk="0">
                    <a:moveTo>
                      <a:pt x="1299" y="1"/>
                    </a:moveTo>
                    <a:lnTo>
                      <a:pt x="1" y="1267"/>
                    </a:lnTo>
                    <a:cubicBezTo>
                      <a:pt x="1901" y="3009"/>
                      <a:pt x="4435" y="4086"/>
                      <a:pt x="7221" y="4118"/>
                    </a:cubicBezTo>
                    <a:lnTo>
                      <a:pt x="7221" y="2312"/>
                    </a:lnTo>
                    <a:cubicBezTo>
                      <a:pt x="4941" y="2281"/>
                      <a:pt x="2851" y="1394"/>
                      <a:pt x="1299"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1;p15">
                <a:extLst>
                  <a:ext uri="{FF2B5EF4-FFF2-40B4-BE49-F238E27FC236}">
                    <a16:creationId xmlns:a16="http://schemas.microsoft.com/office/drawing/2014/main" id="{510CAF56-791E-4445-870E-3FFE872142FE}"/>
                  </a:ext>
                </a:extLst>
              </p:cNvPr>
              <p:cNvSpPr/>
              <p:nvPr/>
            </p:nvSpPr>
            <p:spPr>
              <a:xfrm>
                <a:off x="1038290" y="1553347"/>
                <a:ext cx="135894" cy="252945"/>
              </a:xfrm>
              <a:custGeom>
                <a:avLst/>
                <a:gdLst/>
                <a:ahLst/>
                <a:cxnLst/>
                <a:rect l="l" t="t" r="r" b="b"/>
                <a:pathLst>
                  <a:path w="4118" h="7665" extrusionOk="0">
                    <a:moveTo>
                      <a:pt x="1267" y="1"/>
                    </a:moveTo>
                    <a:lnTo>
                      <a:pt x="1" y="1268"/>
                    </a:lnTo>
                    <a:cubicBezTo>
                      <a:pt x="1426" y="2883"/>
                      <a:pt x="2312" y="5005"/>
                      <a:pt x="2312" y="7348"/>
                    </a:cubicBezTo>
                    <a:cubicBezTo>
                      <a:pt x="2312" y="7475"/>
                      <a:pt x="2312" y="7570"/>
                      <a:pt x="2312" y="7665"/>
                    </a:cubicBezTo>
                    <a:lnTo>
                      <a:pt x="4118" y="7665"/>
                    </a:lnTo>
                    <a:cubicBezTo>
                      <a:pt x="4118" y="7570"/>
                      <a:pt x="4118" y="7475"/>
                      <a:pt x="4118" y="7348"/>
                    </a:cubicBezTo>
                    <a:cubicBezTo>
                      <a:pt x="4118" y="4530"/>
                      <a:pt x="3041"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5" name="Google Shape;502;p15">
              <a:extLst>
                <a:ext uri="{FF2B5EF4-FFF2-40B4-BE49-F238E27FC236}">
                  <a16:creationId xmlns:a16="http://schemas.microsoft.com/office/drawing/2014/main" id="{1467761C-923C-4B7C-BBBB-7712A76B6695}"/>
                </a:ext>
              </a:extLst>
            </p:cNvPr>
            <p:cNvGrpSpPr/>
            <p:nvPr/>
          </p:nvGrpSpPr>
          <p:grpSpPr>
            <a:xfrm>
              <a:off x="1504976" y="3408644"/>
              <a:ext cx="716958" cy="716958"/>
              <a:chOff x="457226" y="2513779"/>
              <a:chExt cx="716958" cy="716958"/>
            </a:xfrm>
          </p:grpSpPr>
          <p:sp>
            <p:nvSpPr>
              <p:cNvPr id="247" name="Google Shape;503;p15">
                <a:extLst>
                  <a:ext uri="{FF2B5EF4-FFF2-40B4-BE49-F238E27FC236}">
                    <a16:creationId xmlns:a16="http://schemas.microsoft.com/office/drawing/2014/main" id="{8CBB284B-1B5F-47C7-B4F1-3AA1FE0252C4}"/>
                  </a:ext>
                </a:extLst>
              </p:cNvPr>
              <p:cNvSpPr/>
              <p:nvPr/>
            </p:nvSpPr>
            <p:spPr>
              <a:xfrm>
                <a:off x="820919" y="2513779"/>
                <a:ext cx="252945" cy="151569"/>
              </a:xfrm>
              <a:custGeom>
                <a:avLst/>
                <a:gdLst/>
                <a:ahLst/>
                <a:cxnLst/>
                <a:rect l="l" t="t" r="r" b="b"/>
                <a:pathLst>
                  <a:path w="7665" h="4593" extrusionOk="0">
                    <a:moveTo>
                      <a:pt x="0" y="1"/>
                    </a:moveTo>
                    <a:lnTo>
                      <a:pt x="0" y="1806"/>
                    </a:lnTo>
                    <a:cubicBezTo>
                      <a:pt x="2502" y="1837"/>
                      <a:pt x="4782" y="2883"/>
                      <a:pt x="6398" y="4593"/>
                    </a:cubicBezTo>
                    <a:lnTo>
                      <a:pt x="7664" y="3294"/>
                    </a:lnTo>
                    <a:cubicBezTo>
                      <a:pt x="5733" y="1299"/>
                      <a:pt x="3009" y="32"/>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04;p15">
                <a:extLst>
                  <a:ext uri="{FF2B5EF4-FFF2-40B4-BE49-F238E27FC236}">
                    <a16:creationId xmlns:a16="http://schemas.microsoft.com/office/drawing/2014/main" id="{F1BAC870-D927-4AC1-B632-9F5CA44006FB}"/>
                  </a:ext>
                </a:extLst>
              </p:cNvPr>
              <p:cNvSpPr/>
              <p:nvPr/>
            </p:nvSpPr>
            <p:spPr>
              <a:xfrm>
                <a:off x="457226" y="2629774"/>
                <a:ext cx="136950" cy="252945"/>
              </a:xfrm>
              <a:custGeom>
                <a:avLst/>
                <a:gdLst/>
                <a:ahLst/>
                <a:cxnLst/>
                <a:rect l="l" t="t" r="r" b="b"/>
                <a:pathLst>
                  <a:path w="4150" h="7665" extrusionOk="0">
                    <a:moveTo>
                      <a:pt x="2883" y="1"/>
                    </a:moveTo>
                    <a:cubicBezTo>
                      <a:pt x="1109" y="1933"/>
                      <a:pt x="1" y="4498"/>
                      <a:pt x="1" y="7348"/>
                    </a:cubicBezTo>
                    <a:cubicBezTo>
                      <a:pt x="1" y="7443"/>
                      <a:pt x="1" y="7538"/>
                      <a:pt x="1" y="7665"/>
                    </a:cubicBezTo>
                    <a:lnTo>
                      <a:pt x="1806" y="7665"/>
                    </a:lnTo>
                    <a:cubicBezTo>
                      <a:pt x="1806" y="7570"/>
                      <a:pt x="1806" y="7443"/>
                      <a:pt x="1806" y="7348"/>
                    </a:cubicBezTo>
                    <a:cubicBezTo>
                      <a:pt x="1806" y="5005"/>
                      <a:pt x="2692" y="2883"/>
                      <a:pt x="4149" y="1268"/>
                    </a:cubicBezTo>
                    <a:lnTo>
                      <a:pt x="2883"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05;p15">
                <a:extLst>
                  <a:ext uri="{FF2B5EF4-FFF2-40B4-BE49-F238E27FC236}">
                    <a16:creationId xmlns:a16="http://schemas.microsoft.com/office/drawing/2014/main" id="{A9BB6A40-E89B-4BA8-89D8-415E1F445794}"/>
                  </a:ext>
                </a:extLst>
              </p:cNvPr>
              <p:cNvSpPr/>
              <p:nvPr/>
            </p:nvSpPr>
            <p:spPr>
              <a:xfrm>
                <a:off x="458282" y="2892091"/>
                <a:ext cx="150513" cy="237270"/>
              </a:xfrm>
              <a:custGeom>
                <a:avLst/>
                <a:gdLst/>
                <a:ahLst/>
                <a:cxnLst/>
                <a:rect l="l" t="t" r="r" b="b"/>
                <a:pathLst>
                  <a:path w="4561" h="7190" extrusionOk="0">
                    <a:moveTo>
                      <a:pt x="0" y="1"/>
                    </a:moveTo>
                    <a:cubicBezTo>
                      <a:pt x="159" y="2819"/>
                      <a:pt x="1394" y="5353"/>
                      <a:pt x="3294" y="7190"/>
                    </a:cubicBezTo>
                    <a:lnTo>
                      <a:pt x="4561" y="5923"/>
                    </a:lnTo>
                    <a:cubicBezTo>
                      <a:pt x="2977" y="4403"/>
                      <a:pt x="1964" y="2313"/>
                      <a:pt x="1805"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06;p15">
                <a:extLst>
                  <a:ext uri="{FF2B5EF4-FFF2-40B4-BE49-F238E27FC236}">
                    <a16:creationId xmlns:a16="http://schemas.microsoft.com/office/drawing/2014/main" id="{B8DE1BC3-094D-4262-9A14-B3320ED8012C}"/>
                  </a:ext>
                </a:extLst>
              </p:cNvPr>
              <p:cNvSpPr/>
              <p:nvPr/>
            </p:nvSpPr>
            <p:spPr>
              <a:xfrm>
                <a:off x="1022615" y="2892091"/>
                <a:ext cx="151569" cy="237270"/>
              </a:xfrm>
              <a:custGeom>
                <a:avLst/>
                <a:gdLst/>
                <a:ahLst/>
                <a:cxnLst/>
                <a:rect l="l" t="t" r="r" b="b"/>
                <a:pathLst>
                  <a:path w="4593" h="7190" extrusionOk="0">
                    <a:moveTo>
                      <a:pt x="2787" y="1"/>
                    </a:moveTo>
                    <a:cubicBezTo>
                      <a:pt x="2629" y="2313"/>
                      <a:pt x="1584" y="4403"/>
                      <a:pt x="1" y="5923"/>
                    </a:cubicBezTo>
                    <a:lnTo>
                      <a:pt x="1299" y="7190"/>
                    </a:lnTo>
                    <a:cubicBezTo>
                      <a:pt x="3199" y="5353"/>
                      <a:pt x="4434" y="2819"/>
                      <a:pt x="4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07;p15">
                <a:extLst>
                  <a:ext uri="{FF2B5EF4-FFF2-40B4-BE49-F238E27FC236}">
                    <a16:creationId xmlns:a16="http://schemas.microsoft.com/office/drawing/2014/main" id="{F04A43EF-0939-48B6-80E2-68EF0075662F}"/>
                  </a:ext>
                </a:extLst>
              </p:cNvPr>
              <p:cNvSpPr/>
              <p:nvPr/>
            </p:nvSpPr>
            <p:spPr>
              <a:xfrm>
                <a:off x="558602" y="2513779"/>
                <a:ext cx="252945" cy="151569"/>
              </a:xfrm>
              <a:custGeom>
                <a:avLst/>
                <a:gdLst/>
                <a:ahLst/>
                <a:cxnLst/>
                <a:rect l="l" t="t" r="r" b="b"/>
                <a:pathLst>
                  <a:path w="7665" h="4593" extrusionOk="0">
                    <a:moveTo>
                      <a:pt x="7664" y="1"/>
                    </a:moveTo>
                    <a:cubicBezTo>
                      <a:pt x="4656" y="32"/>
                      <a:pt x="1932" y="1299"/>
                      <a:pt x="1" y="3294"/>
                    </a:cubicBezTo>
                    <a:lnTo>
                      <a:pt x="1267" y="4593"/>
                    </a:lnTo>
                    <a:cubicBezTo>
                      <a:pt x="2882" y="2883"/>
                      <a:pt x="5163" y="1837"/>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508;p15">
                <a:extLst>
                  <a:ext uri="{FF2B5EF4-FFF2-40B4-BE49-F238E27FC236}">
                    <a16:creationId xmlns:a16="http://schemas.microsoft.com/office/drawing/2014/main" id="{564B0345-8A2C-4C44-8A20-7F3A2FCA4019}"/>
                  </a:ext>
                </a:extLst>
              </p:cNvPr>
              <p:cNvSpPr/>
              <p:nvPr/>
            </p:nvSpPr>
            <p:spPr>
              <a:xfrm>
                <a:off x="820919" y="3093787"/>
                <a:ext cx="237270" cy="136950"/>
              </a:xfrm>
              <a:custGeom>
                <a:avLst/>
                <a:gdLst/>
                <a:ahLst/>
                <a:cxnLst/>
                <a:rect l="l" t="t" r="r" b="b"/>
                <a:pathLst>
                  <a:path w="7190" h="4150" extrusionOk="0">
                    <a:moveTo>
                      <a:pt x="5923" y="1"/>
                    </a:moveTo>
                    <a:cubicBezTo>
                      <a:pt x="4339" y="1426"/>
                      <a:pt x="2281" y="2313"/>
                      <a:pt x="0" y="2344"/>
                    </a:cubicBezTo>
                    <a:lnTo>
                      <a:pt x="0" y="4150"/>
                    </a:lnTo>
                    <a:cubicBezTo>
                      <a:pt x="2756" y="4118"/>
                      <a:pt x="5289" y="3041"/>
                      <a:pt x="7189" y="1299"/>
                    </a:cubicBezTo>
                    <a:lnTo>
                      <a:pt x="59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509;p15">
                <a:extLst>
                  <a:ext uri="{FF2B5EF4-FFF2-40B4-BE49-F238E27FC236}">
                    <a16:creationId xmlns:a16="http://schemas.microsoft.com/office/drawing/2014/main" id="{B4B5F664-7583-4664-BE34-66926EDF868C}"/>
                  </a:ext>
                </a:extLst>
              </p:cNvPr>
              <p:cNvSpPr/>
              <p:nvPr/>
            </p:nvSpPr>
            <p:spPr>
              <a:xfrm>
                <a:off x="573221" y="3093787"/>
                <a:ext cx="238326" cy="136950"/>
              </a:xfrm>
              <a:custGeom>
                <a:avLst/>
                <a:gdLst/>
                <a:ahLst/>
                <a:cxnLst/>
                <a:rect l="l" t="t" r="r" b="b"/>
                <a:pathLst>
                  <a:path w="7222" h="4150" extrusionOk="0">
                    <a:moveTo>
                      <a:pt x="1299" y="1"/>
                    </a:moveTo>
                    <a:lnTo>
                      <a:pt x="1" y="1268"/>
                    </a:lnTo>
                    <a:cubicBezTo>
                      <a:pt x="1901" y="3041"/>
                      <a:pt x="4435" y="4118"/>
                      <a:pt x="7221" y="4150"/>
                    </a:cubicBezTo>
                    <a:lnTo>
                      <a:pt x="7221" y="2344"/>
                    </a:lnTo>
                    <a:cubicBezTo>
                      <a:pt x="4941" y="2313"/>
                      <a:pt x="2851" y="1426"/>
                      <a:pt x="1299"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510;p15">
                <a:extLst>
                  <a:ext uri="{FF2B5EF4-FFF2-40B4-BE49-F238E27FC236}">
                    <a16:creationId xmlns:a16="http://schemas.microsoft.com/office/drawing/2014/main" id="{E873688F-68E3-4099-8976-CC5285056224}"/>
                  </a:ext>
                </a:extLst>
              </p:cNvPr>
              <p:cNvSpPr/>
              <p:nvPr/>
            </p:nvSpPr>
            <p:spPr>
              <a:xfrm>
                <a:off x="1038290" y="2629774"/>
                <a:ext cx="135894" cy="252945"/>
              </a:xfrm>
              <a:custGeom>
                <a:avLst/>
                <a:gdLst/>
                <a:ahLst/>
                <a:cxnLst/>
                <a:rect l="l" t="t" r="r" b="b"/>
                <a:pathLst>
                  <a:path w="4118" h="7665" extrusionOk="0">
                    <a:moveTo>
                      <a:pt x="1267" y="1"/>
                    </a:moveTo>
                    <a:lnTo>
                      <a:pt x="1" y="1268"/>
                    </a:lnTo>
                    <a:cubicBezTo>
                      <a:pt x="1426" y="2883"/>
                      <a:pt x="2312" y="5005"/>
                      <a:pt x="2312" y="7348"/>
                    </a:cubicBezTo>
                    <a:cubicBezTo>
                      <a:pt x="2312" y="7443"/>
                      <a:pt x="2312" y="7538"/>
                      <a:pt x="2312" y="7665"/>
                    </a:cubicBezTo>
                    <a:lnTo>
                      <a:pt x="4118" y="7665"/>
                    </a:lnTo>
                    <a:cubicBezTo>
                      <a:pt x="4118" y="7538"/>
                      <a:pt x="4118" y="7443"/>
                      <a:pt x="4118" y="7348"/>
                    </a:cubicBezTo>
                    <a:cubicBezTo>
                      <a:pt x="4118" y="4498"/>
                      <a:pt x="3041"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6" name="Google Shape;511;p15">
              <a:extLst>
                <a:ext uri="{FF2B5EF4-FFF2-40B4-BE49-F238E27FC236}">
                  <a16:creationId xmlns:a16="http://schemas.microsoft.com/office/drawing/2014/main" id="{143745A2-C757-4883-ABCB-E89B48BADAB4}"/>
                </a:ext>
              </a:extLst>
            </p:cNvPr>
            <p:cNvGrpSpPr/>
            <p:nvPr/>
          </p:nvGrpSpPr>
          <p:grpSpPr>
            <a:xfrm>
              <a:off x="1504976" y="4762075"/>
              <a:ext cx="716958" cy="718014"/>
              <a:chOff x="457226" y="3589150"/>
              <a:chExt cx="716958" cy="718014"/>
            </a:xfrm>
          </p:grpSpPr>
          <p:sp>
            <p:nvSpPr>
              <p:cNvPr id="240" name="Google Shape;513;p15">
                <a:extLst>
                  <a:ext uri="{FF2B5EF4-FFF2-40B4-BE49-F238E27FC236}">
                    <a16:creationId xmlns:a16="http://schemas.microsoft.com/office/drawing/2014/main" id="{1FC59711-B10F-4D0C-9C11-4C94202C8E02}"/>
                  </a:ext>
                </a:extLst>
              </p:cNvPr>
              <p:cNvSpPr/>
              <p:nvPr/>
            </p:nvSpPr>
            <p:spPr>
              <a:xfrm>
                <a:off x="457226" y="3706201"/>
                <a:ext cx="136950" cy="252945"/>
              </a:xfrm>
              <a:custGeom>
                <a:avLst/>
                <a:gdLst/>
                <a:ahLst/>
                <a:cxnLst/>
                <a:rect l="l" t="t" r="r" b="b"/>
                <a:pathLst>
                  <a:path w="4150" h="7665" extrusionOk="0">
                    <a:moveTo>
                      <a:pt x="2883" y="1"/>
                    </a:moveTo>
                    <a:cubicBezTo>
                      <a:pt x="1077" y="1933"/>
                      <a:pt x="1" y="4498"/>
                      <a:pt x="1" y="7348"/>
                    </a:cubicBezTo>
                    <a:cubicBezTo>
                      <a:pt x="1" y="7443"/>
                      <a:pt x="1" y="7538"/>
                      <a:pt x="1" y="7665"/>
                    </a:cubicBezTo>
                    <a:lnTo>
                      <a:pt x="1806" y="7665"/>
                    </a:lnTo>
                    <a:cubicBezTo>
                      <a:pt x="1806" y="7538"/>
                      <a:pt x="1806" y="7443"/>
                      <a:pt x="1806" y="7348"/>
                    </a:cubicBezTo>
                    <a:cubicBezTo>
                      <a:pt x="1806" y="5005"/>
                      <a:pt x="2692" y="2883"/>
                      <a:pt x="4149" y="1268"/>
                    </a:cubicBezTo>
                    <a:lnTo>
                      <a:pt x="2883"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14;p15">
                <a:extLst>
                  <a:ext uri="{FF2B5EF4-FFF2-40B4-BE49-F238E27FC236}">
                    <a16:creationId xmlns:a16="http://schemas.microsoft.com/office/drawing/2014/main" id="{E2B1278D-DA58-4A84-B11C-D27B2C90C716}"/>
                  </a:ext>
                </a:extLst>
              </p:cNvPr>
              <p:cNvSpPr/>
              <p:nvPr/>
            </p:nvSpPr>
            <p:spPr>
              <a:xfrm>
                <a:off x="458282" y="3967495"/>
                <a:ext cx="150513" cy="238293"/>
              </a:xfrm>
              <a:custGeom>
                <a:avLst/>
                <a:gdLst/>
                <a:ahLst/>
                <a:cxnLst/>
                <a:rect l="l" t="t" r="r" b="b"/>
                <a:pathLst>
                  <a:path w="4561" h="7221" extrusionOk="0">
                    <a:moveTo>
                      <a:pt x="0" y="0"/>
                    </a:moveTo>
                    <a:cubicBezTo>
                      <a:pt x="159" y="2850"/>
                      <a:pt x="1394" y="5384"/>
                      <a:pt x="3294" y="7221"/>
                    </a:cubicBezTo>
                    <a:lnTo>
                      <a:pt x="4561" y="5954"/>
                    </a:lnTo>
                    <a:cubicBezTo>
                      <a:pt x="2977" y="4434"/>
                      <a:pt x="1964" y="2344"/>
                      <a:pt x="1805"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15;p15">
                <a:extLst>
                  <a:ext uri="{FF2B5EF4-FFF2-40B4-BE49-F238E27FC236}">
                    <a16:creationId xmlns:a16="http://schemas.microsoft.com/office/drawing/2014/main" id="{F828EF68-DC7A-4C5B-910D-BECBA7F07852}"/>
                  </a:ext>
                </a:extLst>
              </p:cNvPr>
              <p:cNvSpPr/>
              <p:nvPr/>
            </p:nvSpPr>
            <p:spPr>
              <a:xfrm>
                <a:off x="1022615" y="3967495"/>
                <a:ext cx="151569" cy="238293"/>
              </a:xfrm>
              <a:custGeom>
                <a:avLst/>
                <a:gdLst/>
                <a:ahLst/>
                <a:cxnLst/>
                <a:rect l="l" t="t" r="r" b="b"/>
                <a:pathLst>
                  <a:path w="4593" h="7221" extrusionOk="0">
                    <a:moveTo>
                      <a:pt x="2787" y="0"/>
                    </a:moveTo>
                    <a:cubicBezTo>
                      <a:pt x="2629" y="2344"/>
                      <a:pt x="1584" y="4434"/>
                      <a:pt x="1" y="5954"/>
                    </a:cubicBezTo>
                    <a:lnTo>
                      <a:pt x="1299" y="7221"/>
                    </a:lnTo>
                    <a:cubicBezTo>
                      <a:pt x="3199" y="5384"/>
                      <a:pt x="4434" y="2850"/>
                      <a:pt x="4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16;p15">
                <a:extLst>
                  <a:ext uri="{FF2B5EF4-FFF2-40B4-BE49-F238E27FC236}">
                    <a16:creationId xmlns:a16="http://schemas.microsoft.com/office/drawing/2014/main" id="{7E942DE7-1FB3-4C86-B7E4-0F1490FE88B9}"/>
                  </a:ext>
                </a:extLst>
              </p:cNvPr>
              <p:cNvSpPr/>
              <p:nvPr/>
            </p:nvSpPr>
            <p:spPr>
              <a:xfrm>
                <a:off x="558602" y="3589150"/>
                <a:ext cx="252945" cy="151569"/>
              </a:xfrm>
              <a:custGeom>
                <a:avLst/>
                <a:gdLst/>
                <a:ahLst/>
                <a:cxnLst/>
                <a:rect l="l" t="t" r="r" b="b"/>
                <a:pathLst>
                  <a:path w="7665" h="4593" extrusionOk="0">
                    <a:moveTo>
                      <a:pt x="7664" y="1"/>
                    </a:moveTo>
                    <a:cubicBezTo>
                      <a:pt x="4656" y="64"/>
                      <a:pt x="1932" y="1299"/>
                      <a:pt x="1" y="3326"/>
                    </a:cubicBezTo>
                    <a:lnTo>
                      <a:pt x="1267" y="4593"/>
                    </a:lnTo>
                    <a:cubicBezTo>
                      <a:pt x="2882" y="2914"/>
                      <a:pt x="5163" y="1869"/>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17;p15">
                <a:extLst>
                  <a:ext uri="{FF2B5EF4-FFF2-40B4-BE49-F238E27FC236}">
                    <a16:creationId xmlns:a16="http://schemas.microsoft.com/office/drawing/2014/main" id="{817CBC63-CAF3-4273-A22D-F73CDA58C0A3}"/>
                  </a:ext>
                </a:extLst>
              </p:cNvPr>
              <p:cNvSpPr/>
              <p:nvPr/>
            </p:nvSpPr>
            <p:spPr>
              <a:xfrm>
                <a:off x="820919" y="4170214"/>
                <a:ext cx="237270" cy="136950"/>
              </a:xfrm>
              <a:custGeom>
                <a:avLst/>
                <a:gdLst/>
                <a:ahLst/>
                <a:cxnLst/>
                <a:rect l="l" t="t" r="r" b="b"/>
                <a:pathLst>
                  <a:path w="7190" h="4150" extrusionOk="0">
                    <a:moveTo>
                      <a:pt x="5923" y="1"/>
                    </a:moveTo>
                    <a:cubicBezTo>
                      <a:pt x="4339" y="1426"/>
                      <a:pt x="2281" y="2281"/>
                      <a:pt x="0" y="2344"/>
                    </a:cubicBezTo>
                    <a:lnTo>
                      <a:pt x="0" y="4149"/>
                    </a:lnTo>
                    <a:cubicBezTo>
                      <a:pt x="2756" y="4086"/>
                      <a:pt x="5289" y="3009"/>
                      <a:pt x="7189" y="1268"/>
                    </a:cubicBezTo>
                    <a:lnTo>
                      <a:pt x="59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18;p15">
                <a:extLst>
                  <a:ext uri="{FF2B5EF4-FFF2-40B4-BE49-F238E27FC236}">
                    <a16:creationId xmlns:a16="http://schemas.microsoft.com/office/drawing/2014/main" id="{340DEF44-66C5-4E38-88CE-C883AA3E966E}"/>
                  </a:ext>
                </a:extLst>
              </p:cNvPr>
              <p:cNvSpPr/>
              <p:nvPr/>
            </p:nvSpPr>
            <p:spPr>
              <a:xfrm>
                <a:off x="573221" y="4170214"/>
                <a:ext cx="238326" cy="136950"/>
              </a:xfrm>
              <a:custGeom>
                <a:avLst/>
                <a:gdLst/>
                <a:ahLst/>
                <a:cxnLst/>
                <a:rect l="l" t="t" r="r" b="b"/>
                <a:pathLst>
                  <a:path w="7222" h="4150" extrusionOk="0">
                    <a:moveTo>
                      <a:pt x="1299" y="1"/>
                    </a:moveTo>
                    <a:lnTo>
                      <a:pt x="1" y="1268"/>
                    </a:lnTo>
                    <a:cubicBezTo>
                      <a:pt x="1901" y="3009"/>
                      <a:pt x="4435" y="4086"/>
                      <a:pt x="7221" y="4149"/>
                    </a:cubicBezTo>
                    <a:lnTo>
                      <a:pt x="7221" y="2344"/>
                    </a:lnTo>
                    <a:cubicBezTo>
                      <a:pt x="4941" y="2281"/>
                      <a:pt x="2851" y="1426"/>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19;p15">
                <a:extLst>
                  <a:ext uri="{FF2B5EF4-FFF2-40B4-BE49-F238E27FC236}">
                    <a16:creationId xmlns:a16="http://schemas.microsoft.com/office/drawing/2014/main" id="{1066B831-9FF7-449B-9981-C74024B78F68}"/>
                  </a:ext>
                </a:extLst>
              </p:cNvPr>
              <p:cNvSpPr/>
              <p:nvPr/>
            </p:nvSpPr>
            <p:spPr>
              <a:xfrm>
                <a:off x="1038290" y="3706201"/>
                <a:ext cx="135894" cy="252945"/>
              </a:xfrm>
              <a:custGeom>
                <a:avLst/>
                <a:gdLst/>
                <a:ahLst/>
                <a:cxnLst/>
                <a:rect l="l" t="t" r="r" b="b"/>
                <a:pathLst>
                  <a:path w="4118" h="7665" extrusionOk="0">
                    <a:moveTo>
                      <a:pt x="1267" y="1"/>
                    </a:moveTo>
                    <a:lnTo>
                      <a:pt x="1" y="1268"/>
                    </a:lnTo>
                    <a:cubicBezTo>
                      <a:pt x="1426" y="2851"/>
                      <a:pt x="2312" y="5005"/>
                      <a:pt x="2312" y="7348"/>
                    </a:cubicBezTo>
                    <a:cubicBezTo>
                      <a:pt x="2312" y="7443"/>
                      <a:pt x="2312" y="7538"/>
                      <a:pt x="2312" y="7665"/>
                    </a:cubicBezTo>
                    <a:lnTo>
                      <a:pt x="4118" y="7665"/>
                    </a:lnTo>
                    <a:cubicBezTo>
                      <a:pt x="4118" y="7538"/>
                      <a:pt x="4118" y="7443"/>
                      <a:pt x="4118" y="7348"/>
                    </a:cubicBezTo>
                    <a:cubicBezTo>
                      <a:pt x="4118" y="4498"/>
                      <a:pt x="3041"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7" name="Google Shape;527;p15">
              <a:extLst>
                <a:ext uri="{FF2B5EF4-FFF2-40B4-BE49-F238E27FC236}">
                  <a16:creationId xmlns:a16="http://schemas.microsoft.com/office/drawing/2014/main" id="{88A75C3A-5C71-4755-980B-9996A4BF3F9E}"/>
                </a:ext>
              </a:extLst>
            </p:cNvPr>
            <p:cNvSpPr txBox="1"/>
            <p:nvPr/>
          </p:nvSpPr>
          <p:spPr>
            <a:xfrm>
              <a:off x="2257276" y="2086200"/>
              <a:ext cx="1835100" cy="26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500" b="1" dirty="0">
                  <a:solidFill>
                    <a:schemeClr val="accent1">
                      <a:lumMod val="50000"/>
                    </a:schemeClr>
                  </a:solidFill>
                  <a:latin typeface="Cambria" panose="02040503050406030204" pitchFamily="18" charset="0"/>
                  <a:ea typeface="Cambria" panose="02040503050406030204" pitchFamily="18" charset="0"/>
                  <a:cs typeface="Fira Sans Medium"/>
                  <a:sym typeface="Fira Sans Medium"/>
                </a:rPr>
                <a:t>Entrants</a:t>
              </a:r>
              <a:endParaRPr sz="1500" b="1" dirty="0">
                <a:solidFill>
                  <a:schemeClr val="accent1">
                    <a:lumMod val="50000"/>
                  </a:schemeClr>
                </a:solidFill>
                <a:latin typeface="Cambria" panose="02040503050406030204" pitchFamily="18" charset="0"/>
                <a:ea typeface="Cambria" panose="02040503050406030204" pitchFamily="18" charset="0"/>
                <a:cs typeface="Fira Sans Medium"/>
                <a:sym typeface="Fira Sans Medium"/>
              </a:endParaRPr>
            </a:p>
          </p:txBody>
        </p:sp>
        <p:sp>
          <p:nvSpPr>
            <p:cNvPr id="228" name="Google Shape;528;p15">
              <a:extLst>
                <a:ext uri="{FF2B5EF4-FFF2-40B4-BE49-F238E27FC236}">
                  <a16:creationId xmlns:a16="http://schemas.microsoft.com/office/drawing/2014/main" id="{861EAE24-784F-42C4-818D-0315588BE870}"/>
                </a:ext>
              </a:extLst>
            </p:cNvPr>
            <p:cNvSpPr txBox="1"/>
            <p:nvPr/>
          </p:nvSpPr>
          <p:spPr>
            <a:xfrm>
              <a:off x="2258546" y="2240742"/>
              <a:ext cx="1835100" cy="3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Nursing</a:t>
              </a:r>
              <a:endParaRPr sz="1200" dirty="0">
                <a:latin typeface="Calibri" panose="020F0502020204030204" pitchFamily="34" charset="0"/>
                <a:ea typeface="Roboto"/>
                <a:cs typeface="Calibri" panose="020F0502020204030204" pitchFamily="34" charset="0"/>
                <a:sym typeface="Roboto"/>
              </a:endParaRPr>
            </a:p>
          </p:txBody>
        </p:sp>
        <p:sp>
          <p:nvSpPr>
            <p:cNvPr id="229" name="Google Shape;529;p15">
              <a:extLst>
                <a:ext uri="{FF2B5EF4-FFF2-40B4-BE49-F238E27FC236}">
                  <a16:creationId xmlns:a16="http://schemas.microsoft.com/office/drawing/2014/main" id="{441F999D-0052-4323-A483-AF28DCE56E7A}"/>
                </a:ext>
              </a:extLst>
            </p:cNvPr>
            <p:cNvSpPr txBox="1"/>
            <p:nvPr/>
          </p:nvSpPr>
          <p:spPr>
            <a:xfrm>
              <a:off x="2257276" y="3461839"/>
              <a:ext cx="1835100" cy="26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500" b="1" dirty="0">
                  <a:solidFill>
                    <a:schemeClr val="accent1">
                      <a:lumMod val="50000"/>
                    </a:schemeClr>
                  </a:solidFill>
                  <a:latin typeface="Cambria" panose="02040503050406030204" pitchFamily="18" charset="0"/>
                  <a:ea typeface="Cambria" panose="02040503050406030204" pitchFamily="18" charset="0"/>
                  <a:sym typeface="Fira Sans Medium"/>
                </a:rPr>
                <a:t>Enrollments</a:t>
              </a:r>
              <a:endParaRPr sz="1500" b="1" dirty="0">
                <a:solidFill>
                  <a:schemeClr val="accent1">
                    <a:lumMod val="50000"/>
                  </a:schemeClr>
                </a:solidFill>
                <a:latin typeface="Cambria" panose="02040503050406030204" pitchFamily="18" charset="0"/>
                <a:ea typeface="Cambria" panose="02040503050406030204" pitchFamily="18" charset="0"/>
                <a:sym typeface="Fira Sans Medium"/>
              </a:endParaRPr>
            </a:p>
          </p:txBody>
        </p:sp>
        <p:sp>
          <p:nvSpPr>
            <p:cNvPr id="230" name="Google Shape;530;p15">
              <a:extLst>
                <a:ext uri="{FF2B5EF4-FFF2-40B4-BE49-F238E27FC236}">
                  <a16:creationId xmlns:a16="http://schemas.microsoft.com/office/drawing/2014/main" id="{999F95C1-92AA-45B2-A2E5-F1B9B952F04B}"/>
                </a:ext>
              </a:extLst>
            </p:cNvPr>
            <p:cNvSpPr txBox="1"/>
            <p:nvPr/>
          </p:nvSpPr>
          <p:spPr>
            <a:xfrm>
              <a:off x="2257276" y="3613328"/>
              <a:ext cx="1835100" cy="3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Pharmacy.</a:t>
              </a:r>
              <a:endParaRPr sz="1200" dirty="0">
                <a:latin typeface="Calibri" panose="020F0502020204030204" pitchFamily="34" charset="0"/>
                <a:ea typeface="Roboto"/>
                <a:cs typeface="Calibri" panose="020F0502020204030204" pitchFamily="34" charset="0"/>
                <a:sym typeface="Roboto"/>
              </a:endParaRPr>
            </a:p>
          </p:txBody>
        </p:sp>
        <p:sp>
          <p:nvSpPr>
            <p:cNvPr id="232" name="Google Shape;532;p15">
              <a:extLst>
                <a:ext uri="{FF2B5EF4-FFF2-40B4-BE49-F238E27FC236}">
                  <a16:creationId xmlns:a16="http://schemas.microsoft.com/office/drawing/2014/main" id="{97FCA903-3976-437D-AD96-82186F39E52B}"/>
                </a:ext>
              </a:extLst>
            </p:cNvPr>
            <p:cNvSpPr txBox="1"/>
            <p:nvPr/>
          </p:nvSpPr>
          <p:spPr>
            <a:xfrm>
              <a:off x="2257276" y="5073825"/>
              <a:ext cx="1835100" cy="3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Roboto"/>
                <a:ea typeface="Roboto"/>
                <a:cs typeface="Roboto"/>
                <a:sym typeface="Roboto"/>
              </a:endParaRPr>
            </a:p>
          </p:txBody>
        </p:sp>
        <p:sp>
          <p:nvSpPr>
            <p:cNvPr id="233" name="Google Shape;533;p15">
              <a:extLst>
                <a:ext uri="{FF2B5EF4-FFF2-40B4-BE49-F238E27FC236}">
                  <a16:creationId xmlns:a16="http://schemas.microsoft.com/office/drawing/2014/main" id="{58F0922F-42E9-4842-ABCD-4F5B9CDEC729}"/>
                </a:ext>
              </a:extLst>
            </p:cNvPr>
            <p:cNvSpPr txBox="1"/>
            <p:nvPr/>
          </p:nvSpPr>
          <p:spPr>
            <a:xfrm>
              <a:off x="7133425" y="2086202"/>
              <a:ext cx="1835100" cy="260700"/>
            </a:xfrm>
            <a:prstGeom prst="rect">
              <a:avLst/>
            </a:prstGeom>
            <a:noFill/>
            <a:ln>
              <a:noFill/>
            </a:ln>
          </p:spPr>
          <p:txBody>
            <a:bodyPr spcFirstLastPara="1" wrap="square" lIns="91425" tIns="91425" rIns="91425" bIns="91425" anchor="ctr" anchorCtr="0">
              <a:noAutofit/>
            </a:bodyPr>
            <a:lstStyle/>
            <a:p>
              <a:pPr lvl="0" indent="0" algn="r">
                <a:spcBef>
                  <a:spcPts val="0"/>
                </a:spcBef>
                <a:spcAft>
                  <a:spcPts val="0"/>
                </a:spcAft>
                <a:buNone/>
              </a:pPr>
              <a:r>
                <a:rPr lang="en-US" sz="1500" b="1" dirty="0">
                  <a:solidFill>
                    <a:schemeClr val="accent3">
                      <a:lumMod val="75000"/>
                    </a:schemeClr>
                  </a:solidFill>
                  <a:latin typeface="Cambria" panose="02040503050406030204" pitchFamily="18" charset="0"/>
                  <a:ea typeface="Cambria" panose="02040503050406030204" pitchFamily="18" charset="0"/>
                  <a:sym typeface="Fira Sans Medium"/>
                </a:rPr>
                <a:t>Entrants</a:t>
              </a:r>
              <a:endParaRPr sz="1500" b="1" dirty="0">
                <a:solidFill>
                  <a:schemeClr val="accent3">
                    <a:lumMod val="75000"/>
                  </a:schemeClr>
                </a:solidFill>
                <a:latin typeface="Cambria" panose="02040503050406030204" pitchFamily="18" charset="0"/>
                <a:ea typeface="Cambria" panose="02040503050406030204" pitchFamily="18" charset="0"/>
                <a:sym typeface="Fira Sans Medium"/>
              </a:endParaRPr>
            </a:p>
          </p:txBody>
        </p:sp>
        <p:sp>
          <p:nvSpPr>
            <p:cNvPr id="234" name="Google Shape;534;p15">
              <a:extLst>
                <a:ext uri="{FF2B5EF4-FFF2-40B4-BE49-F238E27FC236}">
                  <a16:creationId xmlns:a16="http://schemas.microsoft.com/office/drawing/2014/main" id="{2D69B480-03D6-4AEF-8D97-1F32B62CAC62}"/>
                </a:ext>
              </a:extLst>
            </p:cNvPr>
            <p:cNvSpPr txBox="1"/>
            <p:nvPr/>
          </p:nvSpPr>
          <p:spPr>
            <a:xfrm>
              <a:off x="7738424" y="2319064"/>
              <a:ext cx="1391466" cy="35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General </a:t>
              </a:r>
              <a:br>
                <a:rPr lang="en-US" sz="1200" dirty="0">
                  <a:latin typeface="Calibri" panose="020F0502020204030204" pitchFamily="34" charset="0"/>
                  <a:ea typeface="Roboto"/>
                  <a:cs typeface="Calibri" panose="020F0502020204030204" pitchFamily="34" charset="0"/>
                  <a:sym typeface="Roboto"/>
                </a:rPr>
              </a:br>
              <a:r>
                <a:rPr lang="en-US" sz="1200" dirty="0">
                  <a:latin typeface="Calibri" panose="020F0502020204030204" pitchFamily="34" charset="0"/>
                  <a:ea typeface="Roboto"/>
                  <a:cs typeface="Calibri" panose="020F0502020204030204" pitchFamily="34" charset="0"/>
                  <a:sym typeface="Roboto"/>
                </a:rPr>
                <a:t>          Practise</a:t>
              </a:r>
              <a:endParaRPr sz="1200" dirty="0">
                <a:latin typeface="Calibri" panose="020F0502020204030204" pitchFamily="34" charset="0"/>
                <a:ea typeface="Roboto"/>
                <a:cs typeface="Calibri" panose="020F0502020204030204" pitchFamily="34" charset="0"/>
                <a:sym typeface="Roboto"/>
              </a:endParaRPr>
            </a:p>
          </p:txBody>
        </p:sp>
        <p:sp>
          <p:nvSpPr>
            <p:cNvPr id="235" name="Google Shape;535;p15">
              <a:extLst>
                <a:ext uri="{FF2B5EF4-FFF2-40B4-BE49-F238E27FC236}">
                  <a16:creationId xmlns:a16="http://schemas.microsoft.com/office/drawing/2014/main" id="{77B70DDC-3279-4DCA-B74E-214B5A60BFC3}"/>
                </a:ext>
              </a:extLst>
            </p:cNvPr>
            <p:cNvSpPr txBox="1"/>
            <p:nvPr/>
          </p:nvSpPr>
          <p:spPr>
            <a:xfrm>
              <a:off x="7133425" y="3461840"/>
              <a:ext cx="1835100" cy="260700"/>
            </a:xfrm>
            <a:prstGeom prst="rect">
              <a:avLst/>
            </a:prstGeom>
            <a:noFill/>
            <a:ln>
              <a:noFill/>
            </a:ln>
          </p:spPr>
          <p:txBody>
            <a:bodyPr spcFirstLastPara="1" wrap="square" lIns="91425" tIns="91425" rIns="91425" bIns="91425" anchor="ctr" anchorCtr="0">
              <a:noAutofit/>
            </a:bodyPr>
            <a:lstStyle/>
            <a:p>
              <a:pPr algn="r"/>
              <a:r>
                <a:rPr lang="en-US" sz="1500" b="1" dirty="0">
                  <a:solidFill>
                    <a:schemeClr val="accent3">
                      <a:lumMod val="75000"/>
                    </a:schemeClr>
                  </a:solidFill>
                  <a:latin typeface="Cambria" panose="02040503050406030204" pitchFamily="18" charset="0"/>
                  <a:ea typeface="Cambria" panose="02040503050406030204" pitchFamily="18" charset="0"/>
                  <a:sym typeface="Fira Sans Medium"/>
                </a:rPr>
                <a:t>Enrollments</a:t>
              </a:r>
              <a:endParaRPr sz="1500" b="1" dirty="0">
                <a:solidFill>
                  <a:schemeClr val="accent3">
                    <a:lumMod val="75000"/>
                  </a:schemeClr>
                </a:solidFill>
                <a:latin typeface="Cambria" panose="02040503050406030204" pitchFamily="18" charset="0"/>
                <a:ea typeface="Cambria" panose="02040503050406030204" pitchFamily="18" charset="0"/>
                <a:sym typeface="Fira Sans Medium"/>
              </a:endParaRPr>
            </a:p>
          </p:txBody>
        </p:sp>
        <p:sp>
          <p:nvSpPr>
            <p:cNvPr id="236" name="Google Shape;536;p15">
              <a:extLst>
                <a:ext uri="{FF2B5EF4-FFF2-40B4-BE49-F238E27FC236}">
                  <a16:creationId xmlns:a16="http://schemas.microsoft.com/office/drawing/2014/main" id="{84589F02-B5ED-4FFF-AB57-078703DD709B}"/>
                </a:ext>
              </a:extLst>
            </p:cNvPr>
            <p:cNvSpPr txBox="1"/>
            <p:nvPr/>
          </p:nvSpPr>
          <p:spPr>
            <a:xfrm>
              <a:off x="7135687" y="3592189"/>
              <a:ext cx="1835100" cy="35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Dentistry</a:t>
              </a:r>
              <a:endParaRPr sz="1200" dirty="0">
                <a:latin typeface="Calibri" panose="020F0502020204030204" pitchFamily="34" charset="0"/>
                <a:ea typeface="Roboto"/>
                <a:cs typeface="Calibri" panose="020F0502020204030204" pitchFamily="34" charset="0"/>
                <a:sym typeface="Roboto"/>
              </a:endParaRPr>
            </a:p>
          </p:txBody>
        </p:sp>
        <p:sp>
          <p:nvSpPr>
            <p:cNvPr id="237" name="Google Shape;537;p15">
              <a:extLst>
                <a:ext uri="{FF2B5EF4-FFF2-40B4-BE49-F238E27FC236}">
                  <a16:creationId xmlns:a16="http://schemas.microsoft.com/office/drawing/2014/main" id="{6480B4DB-2E4A-4A3B-A37F-C425DB3C162F}"/>
                </a:ext>
              </a:extLst>
            </p:cNvPr>
            <p:cNvSpPr txBox="1"/>
            <p:nvPr/>
          </p:nvSpPr>
          <p:spPr>
            <a:xfrm>
              <a:off x="7133425" y="4813126"/>
              <a:ext cx="1835100" cy="260700"/>
            </a:xfrm>
            <a:prstGeom prst="rect">
              <a:avLst/>
            </a:prstGeom>
            <a:noFill/>
            <a:ln>
              <a:noFill/>
            </a:ln>
          </p:spPr>
          <p:txBody>
            <a:bodyPr spcFirstLastPara="1" wrap="square" lIns="91425" tIns="91425" rIns="91425" bIns="91425" anchor="ctr" anchorCtr="0">
              <a:noAutofit/>
            </a:bodyPr>
            <a:lstStyle/>
            <a:p>
              <a:pPr lvl="0" indent="0" algn="r">
                <a:spcBef>
                  <a:spcPts val="0"/>
                </a:spcBef>
                <a:spcAft>
                  <a:spcPts val="0"/>
                </a:spcAft>
                <a:buNone/>
              </a:pPr>
              <a:r>
                <a:rPr lang="en-US" sz="1500" b="1" dirty="0">
                  <a:solidFill>
                    <a:schemeClr val="accent3">
                      <a:lumMod val="75000"/>
                    </a:schemeClr>
                  </a:solidFill>
                  <a:latin typeface="Cambria" panose="02040503050406030204" pitchFamily="18" charset="0"/>
                  <a:ea typeface="Cambria" panose="02040503050406030204" pitchFamily="18" charset="0"/>
                  <a:sym typeface="Fira Sans Medium"/>
                </a:rPr>
                <a:t>Graduates</a:t>
              </a:r>
              <a:endParaRPr sz="1500" b="1" dirty="0">
                <a:solidFill>
                  <a:schemeClr val="accent3">
                    <a:lumMod val="75000"/>
                  </a:schemeClr>
                </a:solidFill>
                <a:latin typeface="Cambria" panose="02040503050406030204" pitchFamily="18" charset="0"/>
                <a:ea typeface="Cambria" panose="02040503050406030204" pitchFamily="18" charset="0"/>
                <a:sym typeface="Fira Sans Medium"/>
              </a:endParaRPr>
            </a:p>
          </p:txBody>
        </p:sp>
        <p:sp>
          <p:nvSpPr>
            <p:cNvPr id="238" name="Google Shape;538;p15">
              <a:extLst>
                <a:ext uri="{FF2B5EF4-FFF2-40B4-BE49-F238E27FC236}">
                  <a16:creationId xmlns:a16="http://schemas.microsoft.com/office/drawing/2014/main" id="{865BFAD2-0047-4BF2-A19F-A222CC5C2556}"/>
                </a:ext>
              </a:extLst>
            </p:cNvPr>
            <p:cNvSpPr txBox="1"/>
            <p:nvPr/>
          </p:nvSpPr>
          <p:spPr>
            <a:xfrm>
              <a:off x="7133425" y="5073824"/>
              <a:ext cx="1835100" cy="35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latin typeface="Roboto"/>
                <a:ea typeface="Roboto"/>
                <a:cs typeface="Roboto"/>
                <a:sym typeface="Roboto"/>
              </a:endParaRPr>
            </a:p>
          </p:txBody>
        </p:sp>
      </p:grpSp>
      <p:sp>
        <p:nvSpPr>
          <p:cNvPr id="363" name="Google Shape;521;p15">
            <a:extLst>
              <a:ext uri="{FF2B5EF4-FFF2-40B4-BE49-F238E27FC236}">
                <a16:creationId xmlns:a16="http://schemas.microsoft.com/office/drawing/2014/main" id="{8AABFAB8-A826-4E66-8242-2805EFB5FAA7}"/>
              </a:ext>
            </a:extLst>
          </p:cNvPr>
          <p:cNvSpPr txBox="1"/>
          <p:nvPr/>
        </p:nvSpPr>
        <p:spPr>
          <a:xfrm>
            <a:off x="2041143" y="2344399"/>
            <a:ext cx="717000" cy="4623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85540A"/>
                </a:solidFill>
                <a:latin typeface="Calibri" panose="020F0502020204030204" pitchFamily="34" charset="0"/>
                <a:ea typeface="Fira Sans"/>
                <a:cs typeface="Calibri" panose="020F0502020204030204" pitchFamily="34" charset="0"/>
                <a:sym typeface="Fira Sans"/>
              </a:rPr>
              <a:t>30.62%</a:t>
            </a:r>
            <a:endParaRPr sz="1400" dirty="0">
              <a:solidFill>
                <a:srgbClr val="85540A"/>
              </a:solidFill>
              <a:latin typeface="Calibri" panose="020F0502020204030204" pitchFamily="34" charset="0"/>
              <a:ea typeface="Fira Sans"/>
              <a:cs typeface="Calibri" panose="020F0502020204030204" pitchFamily="34" charset="0"/>
              <a:sym typeface="Fira Sans"/>
            </a:endParaRPr>
          </a:p>
        </p:txBody>
      </p:sp>
      <p:sp>
        <p:nvSpPr>
          <p:cNvPr id="364" name="Google Shape;522;p15">
            <a:extLst>
              <a:ext uri="{FF2B5EF4-FFF2-40B4-BE49-F238E27FC236}">
                <a16:creationId xmlns:a16="http://schemas.microsoft.com/office/drawing/2014/main" id="{0645E039-05EA-49A9-819B-47F2FA911B9B}"/>
              </a:ext>
            </a:extLst>
          </p:cNvPr>
          <p:cNvSpPr txBox="1"/>
          <p:nvPr/>
        </p:nvSpPr>
        <p:spPr>
          <a:xfrm>
            <a:off x="2038951" y="3875774"/>
            <a:ext cx="717000" cy="4623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85540A"/>
                </a:solidFill>
                <a:latin typeface="Calibri" panose="020F0502020204030204" pitchFamily="34" charset="0"/>
                <a:ea typeface="Fira Sans"/>
                <a:cs typeface="Calibri" panose="020F0502020204030204" pitchFamily="34" charset="0"/>
                <a:sym typeface="Fira Sans"/>
              </a:rPr>
              <a:t>28.87%</a:t>
            </a:r>
            <a:endParaRPr sz="1400" dirty="0">
              <a:solidFill>
                <a:srgbClr val="85540A"/>
              </a:solidFill>
              <a:latin typeface="Calibri" panose="020F0502020204030204" pitchFamily="34" charset="0"/>
              <a:ea typeface="Fira Sans"/>
              <a:cs typeface="Calibri" panose="020F0502020204030204" pitchFamily="34" charset="0"/>
              <a:sym typeface="Fira Sans"/>
            </a:endParaRPr>
          </a:p>
        </p:txBody>
      </p:sp>
      <p:sp>
        <p:nvSpPr>
          <p:cNvPr id="366" name="Google Shape;524;p15">
            <a:extLst>
              <a:ext uri="{FF2B5EF4-FFF2-40B4-BE49-F238E27FC236}">
                <a16:creationId xmlns:a16="http://schemas.microsoft.com/office/drawing/2014/main" id="{FAA313BF-BC8E-41F3-8C12-5AEB0DAE5959}"/>
              </a:ext>
            </a:extLst>
          </p:cNvPr>
          <p:cNvSpPr txBox="1"/>
          <p:nvPr/>
        </p:nvSpPr>
        <p:spPr>
          <a:xfrm>
            <a:off x="9532195" y="2314172"/>
            <a:ext cx="717000" cy="4623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926255"/>
                </a:solidFill>
                <a:latin typeface="Calibri" panose="020F0502020204030204" pitchFamily="34" charset="0"/>
                <a:ea typeface="Fira Sans"/>
                <a:cs typeface="Calibri" panose="020F0502020204030204" pitchFamily="34" charset="0"/>
                <a:sym typeface="Fira Sans"/>
              </a:rPr>
              <a:t>40.92%</a:t>
            </a:r>
            <a:endParaRPr sz="1400" dirty="0">
              <a:solidFill>
                <a:srgbClr val="926255"/>
              </a:solidFill>
              <a:latin typeface="Calibri" panose="020F0502020204030204" pitchFamily="34" charset="0"/>
              <a:ea typeface="Fira Sans"/>
              <a:cs typeface="Calibri" panose="020F0502020204030204" pitchFamily="34" charset="0"/>
              <a:sym typeface="Fira Sans"/>
            </a:endParaRPr>
          </a:p>
        </p:txBody>
      </p:sp>
      <p:sp>
        <p:nvSpPr>
          <p:cNvPr id="367" name="Google Shape;525;p15">
            <a:extLst>
              <a:ext uri="{FF2B5EF4-FFF2-40B4-BE49-F238E27FC236}">
                <a16:creationId xmlns:a16="http://schemas.microsoft.com/office/drawing/2014/main" id="{9DEAC943-5C08-4B59-8326-FF7F0B59AA75}"/>
              </a:ext>
            </a:extLst>
          </p:cNvPr>
          <p:cNvSpPr txBox="1"/>
          <p:nvPr/>
        </p:nvSpPr>
        <p:spPr>
          <a:xfrm>
            <a:off x="9549366" y="3835716"/>
            <a:ext cx="717000" cy="462340"/>
          </a:xfrm>
          <a:prstGeom prst="rect">
            <a:avLst/>
          </a:prstGeom>
          <a:noFill/>
          <a:ln>
            <a:noFill/>
          </a:ln>
        </p:spPr>
        <p:txBody>
          <a:bodyPr spcFirstLastPara="1" wrap="square" lIns="91425" tIns="91425" rIns="91425" bIns="91425" anchor="ctr" anchorCtr="0">
            <a:noAutofit/>
          </a:bodyPr>
          <a:lstStyle/>
          <a:p>
            <a:pPr algn="ctr"/>
            <a:r>
              <a:rPr lang="en" sz="1400" dirty="0">
                <a:solidFill>
                  <a:srgbClr val="926255"/>
                </a:solidFill>
                <a:latin typeface="Calibri" panose="020F0502020204030204" pitchFamily="34" charset="0"/>
                <a:cs typeface="Calibri" panose="020F0502020204030204" pitchFamily="34" charset="0"/>
                <a:sym typeface="Fira Sans"/>
              </a:rPr>
              <a:t>40%</a:t>
            </a:r>
            <a:endParaRPr sz="1400" dirty="0">
              <a:solidFill>
                <a:srgbClr val="926255"/>
              </a:solidFill>
              <a:latin typeface="Calibri" panose="020F0502020204030204" pitchFamily="34" charset="0"/>
              <a:cs typeface="Calibri" panose="020F0502020204030204" pitchFamily="34" charset="0"/>
              <a:sym typeface="Fira Sans"/>
            </a:endParaRPr>
          </a:p>
        </p:txBody>
      </p:sp>
      <p:sp>
        <p:nvSpPr>
          <p:cNvPr id="94" name="TextBox 93">
            <a:extLst>
              <a:ext uri="{FF2B5EF4-FFF2-40B4-BE49-F238E27FC236}">
                <a16:creationId xmlns:a16="http://schemas.microsoft.com/office/drawing/2014/main" id="{5CBD0847-343E-41C4-87B2-94B2A6C6E817}"/>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HEALTH EDUCATION - WOMEN VS MEN (2019)</a:t>
            </a:r>
          </a:p>
        </p:txBody>
      </p:sp>
      <p:sp>
        <p:nvSpPr>
          <p:cNvPr id="95" name="Freeform 23">
            <a:extLst>
              <a:ext uri="{FF2B5EF4-FFF2-40B4-BE49-F238E27FC236}">
                <a16:creationId xmlns:a16="http://schemas.microsoft.com/office/drawing/2014/main" id="{421C8AB4-47F6-45BD-8455-4FE30474AE2B}"/>
              </a:ext>
            </a:extLst>
          </p:cNvPr>
          <p:cNvSpPr>
            <a:spLocks noChangeArrowheads="1"/>
          </p:cNvSpPr>
          <p:nvPr/>
        </p:nvSpPr>
        <p:spPr bwMode="auto">
          <a:xfrm>
            <a:off x="4603597" y="2580915"/>
            <a:ext cx="1143000" cy="3090672"/>
          </a:xfrm>
          <a:custGeom>
            <a:avLst/>
            <a:gdLst>
              <a:gd name="connsiteX0" fmla="*/ 1007276 w 2551796"/>
              <a:gd name="connsiteY0" fmla="*/ 1151627 h 5827869"/>
              <a:gd name="connsiteX1" fmla="*/ 1275827 w 2551796"/>
              <a:gd name="connsiteY1" fmla="*/ 1151627 h 5827869"/>
              <a:gd name="connsiteX2" fmla="*/ 1545447 w 2551796"/>
              <a:gd name="connsiteY2" fmla="*/ 1151627 h 5827869"/>
              <a:gd name="connsiteX3" fmla="*/ 1818277 w 2551796"/>
              <a:gd name="connsiteY3" fmla="*/ 1334694 h 5827869"/>
              <a:gd name="connsiteX4" fmla="*/ 2543685 w 2551796"/>
              <a:gd name="connsiteY4" fmla="*/ 3105414 h 5827869"/>
              <a:gd name="connsiteX5" fmla="*/ 2484839 w 2551796"/>
              <a:gd name="connsiteY5" fmla="*/ 3245659 h 5827869"/>
              <a:gd name="connsiteX6" fmla="*/ 2353239 w 2551796"/>
              <a:gd name="connsiteY6" fmla="*/ 3197483 h 5827869"/>
              <a:gd name="connsiteX7" fmla="*/ 1684537 w 2551796"/>
              <a:gd name="connsiteY7" fmla="*/ 1993094 h 5827869"/>
              <a:gd name="connsiteX8" fmla="*/ 1591454 w 2551796"/>
              <a:gd name="connsiteY8" fmla="*/ 2273583 h 5827869"/>
              <a:gd name="connsiteX9" fmla="*/ 2304022 w 2551796"/>
              <a:gd name="connsiteY9" fmla="*/ 4066785 h 5827869"/>
              <a:gd name="connsiteX10" fmla="*/ 1638530 w 2551796"/>
              <a:gd name="connsiteY10" fmla="*/ 4066785 h 5827869"/>
              <a:gd name="connsiteX11" fmla="*/ 1392448 w 2551796"/>
              <a:gd name="connsiteY11" fmla="*/ 5827869 h 5827869"/>
              <a:gd name="connsiteX12" fmla="*/ 1275827 w 2551796"/>
              <a:gd name="connsiteY12" fmla="*/ 5827869 h 5827869"/>
              <a:gd name="connsiteX13" fmla="*/ 1159205 w 2551796"/>
              <a:gd name="connsiteY13" fmla="*/ 5827869 h 5827869"/>
              <a:gd name="connsiteX14" fmla="*/ 914193 w 2551796"/>
              <a:gd name="connsiteY14" fmla="*/ 4066785 h 5827869"/>
              <a:gd name="connsiteX15" fmla="*/ 247631 w 2551796"/>
              <a:gd name="connsiteY15" fmla="*/ 4066785 h 5827869"/>
              <a:gd name="connsiteX16" fmla="*/ 960200 w 2551796"/>
              <a:gd name="connsiteY16" fmla="*/ 2273583 h 5827869"/>
              <a:gd name="connsiteX17" fmla="*/ 867116 w 2551796"/>
              <a:gd name="connsiteY17" fmla="*/ 1993094 h 5827869"/>
              <a:gd name="connsiteX18" fmla="*/ 199484 w 2551796"/>
              <a:gd name="connsiteY18" fmla="*/ 3197483 h 5827869"/>
              <a:gd name="connsiteX19" fmla="*/ 66814 w 2551796"/>
              <a:gd name="connsiteY19" fmla="*/ 3245659 h 5827869"/>
              <a:gd name="connsiteX20" fmla="*/ 7968 w 2551796"/>
              <a:gd name="connsiteY20" fmla="*/ 3105414 h 5827869"/>
              <a:gd name="connsiteX21" fmla="*/ 733376 w 2551796"/>
              <a:gd name="connsiteY21" fmla="*/ 1334694 h 5827869"/>
              <a:gd name="connsiteX22" fmla="*/ 1007276 w 2551796"/>
              <a:gd name="connsiteY22" fmla="*/ 1151627 h 5827869"/>
              <a:gd name="connsiteX23" fmla="*/ 1275291 w 2551796"/>
              <a:gd name="connsiteY23" fmla="*/ 0 h 5827869"/>
              <a:gd name="connsiteX24" fmla="*/ 1777949 w 2551796"/>
              <a:gd name="connsiteY24" fmla="*/ 502123 h 5827869"/>
              <a:gd name="connsiteX25" fmla="*/ 1275291 w 2551796"/>
              <a:gd name="connsiteY25" fmla="*/ 1004246 h 5827869"/>
              <a:gd name="connsiteX26" fmla="*/ 773703 w 2551796"/>
              <a:gd name="connsiteY26" fmla="*/ 502123 h 5827869"/>
              <a:gd name="connsiteX27" fmla="*/ 1275291 w 2551796"/>
              <a:gd name="connsiteY27" fmla="*/ 0 h 582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51796" h="5827869">
                <a:moveTo>
                  <a:pt x="1007276" y="1151627"/>
                </a:moveTo>
                <a:lnTo>
                  <a:pt x="1275827" y="1151627"/>
                </a:lnTo>
                <a:lnTo>
                  <a:pt x="1545447" y="1151627"/>
                </a:lnTo>
                <a:cubicBezTo>
                  <a:pt x="1665278" y="1151627"/>
                  <a:pt x="1773341" y="1223355"/>
                  <a:pt x="1818277" y="1334694"/>
                </a:cubicBezTo>
                <a:lnTo>
                  <a:pt x="2543685" y="3105414"/>
                </a:lnTo>
                <a:cubicBezTo>
                  <a:pt x="2566153" y="3160013"/>
                  <a:pt x="2540475" y="3223177"/>
                  <a:pt x="2484839" y="3245659"/>
                </a:cubicBezTo>
                <a:cubicBezTo>
                  <a:pt x="2435623" y="3264929"/>
                  <a:pt x="2378917" y="3244588"/>
                  <a:pt x="2353239" y="3197483"/>
                </a:cubicBezTo>
                <a:lnTo>
                  <a:pt x="1684537" y="1993094"/>
                </a:lnTo>
                <a:lnTo>
                  <a:pt x="1591454" y="2273583"/>
                </a:lnTo>
                <a:lnTo>
                  <a:pt x="2304022" y="4066785"/>
                </a:lnTo>
                <a:lnTo>
                  <a:pt x="1638530" y="4066785"/>
                </a:lnTo>
                <a:lnTo>
                  <a:pt x="1392448" y="5827869"/>
                </a:lnTo>
                <a:lnTo>
                  <a:pt x="1275827" y="5827869"/>
                </a:lnTo>
                <a:lnTo>
                  <a:pt x="1159205" y="5827869"/>
                </a:lnTo>
                <a:lnTo>
                  <a:pt x="914193" y="4066785"/>
                </a:lnTo>
                <a:lnTo>
                  <a:pt x="247631" y="4066785"/>
                </a:lnTo>
                <a:lnTo>
                  <a:pt x="960200" y="2273583"/>
                </a:lnTo>
                <a:lnTo>
                  <a:pt x="867116" y="1993094"/>
                </a:lnTo>
                <a:lnTo>
                  <a:pt x="199484" y="3197483"/>
                </a:lnTo>
                <a:cubicBezTo>
                  <a:pt x="173806" y="3244588"/>
                  <a:pt x="117100" y="3264929"/>
                  <a:pt x="66814" y="3245659"/>
                </a:cubicBezTo>
                <a:cubicBezTo>
                  <a:pt x="12248" y="3223177"/>
                  <a:pt x="-14500" y="3160013"/>
                  <a:pt x="7968" y="3105414"/>
                </a:cubicBezTo>
                <a:lnTo>
                  <a:pt x="733376" y="1334694"/>
                </a:lnTo>
                <a:cubicBezTo>
                  <a:pt x="778313" y="1223355"/>
                  <a:pt x="886375" y="1151627"/>
                  <a:pt x="1007276" y="1151627"/>
                </a:cubicBezTo>
                <a:close/>
                <a:moveTo>
                  <a:pt x="1275291" y="0"/>
                </a:moveTo>
                <a:cubicBezTo>
                  <a:pt x="1553358" y="0"/>
                  <a:pt x="1777949" y="224353"/>
                  <a:pt x="1777949" y="502123"/>
                </a:cubicBezTo>
                <a:cubicBezTo>
                  <a:pt x="1777949" y="779893"/>
                  <a:pt x="1553358" y="1004246"/>
                  <a:pt x="1275291" y="1004246"/>
                </a:cubicBezTo>
                <a:cubicBezTo>
                  <a:pt x="998295" y="1004246"/>
                  <a:pt x="773703" y="779893"/>
                  <a:pt x="773703" y="502123"/>
                </a:cubicBezTo>
                <a:cubicBezTo>
                  <a:pt x="773703" y="224353"/>
                  <a:pt x="998295" y="0"/>
                  <a:pt x="1275291" y="0"/>
                </a:cubicBezTo>
                <a:close/>
              </a:path>
            </a:pathLst>
          </a:custGeom>
          <a:solidFill>
            <a:srgbClr val="B58B80"/>
          </a:solidFill>
          <a:ln>
            <a:noFill/>
          </a:ln>
          <a:effectLst/>
        </p:spPr>
        <p:txBody>
          <a:bodyPr wrap="square" anchor="ctr">
            <a:noAutofit/>
          </a:bodyPr>
          <a:lstStyle/>
          <a:p>
            <a:endParaRPr lang="en-US" sz="6532" dirty="0">
              <a:latin typeface="Lato Light" panose="020F0502020204030203" pitchFamily="34" charset="0"/>
            </a:endParaRPr>
          </a:p>
        </p:txBody>
      </p:sp>
      <p:sp>
        <p:nvSpPr>
          <p:cNvPr id="96" name="Freeform 24">
            <a:extLst>
              <a:ext uri="{FF2B5EF4-FFF2-40B4-BE49-F238E27FC236}">
                <a16:creationId xmlns:a16="http://schemas.microsoft.com/office/drawing/2014/main" id="{8163593F-4BF3-476F-A6A3-81349B553F3D}"/>
              </a:ext>
            </a:extLst>
          </p:cNvPr>
          <p:cNvSpPr>
            <a:spLocks noChangeArrowheads="1"/>
          </p:cNvSpPr>
          <p:nvPr/>
        </p:nvSpPr>
        <p:spPr bwMode="auto">
          <a:xfrm>
            <a:off x="6329607" y="2463981"/>
            <a:ext cx="1145724" cy="3207605"/>
          </a:xfrm>
          <a:custGeom>
            <a:avLst/>
            <a:gdLst>
              <a:gd name="connsiteX0" fmla="*/ 637483 w 2195062"/>
              <a:gd name="connsiteY0" fmla="*/ 1165787 h 5912823"/>
              <a:gd name="connsiteX1" fmla="*/ 1097531 w 2195062"/>
              <a:gd name="connsiteY1" fmla="*/ 1165787 h 5912823"/>
              <a:gd name="connsiteX2" fmla="*/ 1556510 w 2195062"/>
              <a:gd name="connsiteY2" fmla="*/ 1165787 h 5912823"/>
              <a:gd name="connsiteX3" fmla="*/ 1880684 w 2195062"/>
              <a:gd name="connsiteY3" fmla="*/ 1353184 h 5912823"/>
              <a:gd name="connsiteX4" fmla="*/ 2037956 w 2195062"/>
              <a:gd name="connsiteY4" fmla="*/ 1840417 h 5912823"/>
              <a:gd name="connsiteX5" fmla="*/ 2194158 w 2195062"/>
              <a:gd name="connsiteY5" fmla="*/ 3304256 h 5912823"/>
              <a:gd name="connsiteX6" fmla="*/ 2047585 w 2195062"/>
              <a:gd name="connsiteY6" fmla="*/ 3468094 h 5912823"/>
              <a:gd name="connsiteX7" fmla="*/ 1902081 w 2195062"/>
              <a:gd name="connsiteY7" fmla="*/ 3351373 h 5912823"/>
              <a:gd name="connsiteX8" fmla="*/ 1654939 w 2195062"/>
              <a:gd name="connsiteY8" fmla="*/ 2186298 h 5912823"/>
              <a:gd name="connsiteX9" fmla="*/ 1654939 w 2195062"/>
              <a:gd name="connsiteY9" fmla="*/ 3243218 h 5912823"/>
              <a:gd name="connsiteX10" fmla="*/ 1654939 w 2195062"/>
              <a:gd name="connsiteY10" fmla="*/ 5912823 h 5912823"/>
              <a:gd name="connsiteX11" fmla="*/ 1225917 w 2195062"/>
              <a:gd name="connsiteY11" fmla="*/ 5912823 h 5912823"/>
              <a:gd name="connsiteX12" fmla="*/ 1172423 w 2195062"/>
              <a:gd name="connsiteY12" fmla="*/ 3888935 h 5912823"/>
              <a:gd name="connsiteX13" fmla="*/ 1021570 w 2195062"/>
              <a:gd name="connsiteY13" fmla="*/ 3888935 h 5912823"/>
              <a:gd name="connsiteX14" fmla="*/ 968076 w 2195062"/>
              <a:gd name="connsiteY14" fmla="*/ 5912823 h 5912823"/>
              <a:gd name="connsiteX15" fmla="*/ 540123 w 2195062"/>
              <a:gd name="connsiteY15" fmla="*/ 5912823 h 5912823"/>
              <a:gd name="connsiteX16" fmla="*/ 540123 w 2195062"/>
              <a:gd name="connsiteY16" fmla="*/ 3243218 h 5912823"/>
              <a:gd name="connsiteX17" fmla="*/ 540123 w 2195062"/>
              <a:gd name="connsiteY17" fmla="*/ 2186298 h 5912823"/>
              <a:gd name="connsiteX18" fmla="*/ 291911 w 2195062"/>
              <a:gd name="connsiteY18" fmla="*/ 3351373 h 5912823"/>
              <a:gd name="connsiteX19" fmla="*/ 147477 w 2195062"/>
              <a:gd name="connsiteY19" fmla="*/ 3468094 h 5912823"/>
              <a:gd name="connsiteX20" fmla="*/ 904 w 2195062"/>
              <a:gd name="connsiteY20" fmla="*/ 3304256 h 5912823"/>
              <a:gd name="connsiteX21" fmla="*/ 157106 w 2195062"/>
              <a:gd name="connsiteY21" fmla="*/ 1840417 h 5912823"/>
              <a:gd name="connsiteX22" fmla="*/ 314379 w 2195062"/>
              <a:gd name="connsiteY22" fmla="*/ 1353184 h 5912823"/>
              <a:gd name="connsiteX23" fmla="*/ 637483 w 2195062"/>
              <a:gd name="connsiteY23" fmla="*/ 1165787 h 5912823"/>
              <a:gd name="connsiteX24" fmla="*/ 1095707 w 2195062"/>
              <a:gd name="connsiteY24" fmla="*/ 0 h 5912823"/>
              <a:gd name="connsiteX25" fmla="*/ 1604375 w 2195062"/>
              <a:gd name="connsiteY25" fmla="*/ 509737 h 5912823"/>
              <a:gd name="connsiteX26" fmla="*/ 1095707 w 2195062"/>
              <a:gd name="connsiteY26" fmla="*/ 1018406 h 5912823"/>
              <a:gd name="connsiteX27" fmla="*/ 585970 w 2195062"/>
              <a:gd name="connsiteY27" fmla="*/ 509737 h 5912823"/>
              <a:gd name="connsiteX28" fmla="*/ 1095707 w 2195062"/>
              <a:gd name="connsiteY28" fmla="*/ 0 h 59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95062" h="5912823">
                <a:moveTo>
                  <a:pt x="637483" y="1165787"/>
                </a:moveTo>
                <a:lnTo>
                  <a:pt x="1097531" y="1165787"/>
                </a:lnTo>
                <a:lnTo>
                  <a:pt x="1556510" y="1165787"/>
                </a:lnTo>
                <a:cubicBezTo>
                  <a:pt x="1690245" y="1165787"/>
                  <a:pt x="1814351" y="1237534"/>
                  <a:pt x="1880684" y="1353184"/>
                </a:cubicBezTo>
                <a:cubicBezTo>
                  <a:pt x="1965204" y="1503102"/>
                  <a:pt x="2018698" y="1669082"/>
                  <a:pt x="2037956" y="1840417"/>
                </a:cubicBezTo>
                <a:lnTo>
                  <a:pt x="2194158" y="3304256"/>
                </a:lnTo>
                <a:cubicBezTo>
                  <a:pt x="2203787" y="3392065"/>
                  <a:pt x="2135315" y="3468094"/>
                  <a:pt x="2047585" y="3468094"/>
                </a:cubicBezTo>
                <a:cubicBezTo>
                  <a:pt x="1978043" y="3468094"/>
                  <a:pt x="1917059" y="3418836"/>
                  <a:pt x="1902081" y="3351373"/>
                </a:cubicBezTo>
                <a:lnTo>
                  <a:pt x="1654939" y="2186298"/>
                </a:lnTo>
                <a:lnTo>
                  <a:pt x="1654939" y="3243218"/>
                </a:lnTo>
                <a:lnTo>
                  <a:pt x="1654939" y="5912823"/>
                </a:lnTo>
                <a:lnTo>
                  <a:pt x="1225917" y="5912823"/>
                </a:lnTo>
                <a:lnTo>
                  <a:pt x="1172423" y="3888935"/>
                </a:lnTo>
                <a:lnTo>
                  <a:pt x="1021570" y="3888935"/>
                </a:lnTo>
                <a:lnTo>
                  <a:pt x="968076" y="5912823"/>
                </a:lnTo>
                <a:lnTo>
                  <a:pt x="540123" y="5912823"/>
                </a:lnTo>
                <a:lnTo>
                  <a:pt x="540123" y="3243218"/>
                </a:lnTo>
                <a:lnTo>
                  <a:pt x="540123" y="2186298"/>
                </a:lnTo>
                <a:lnTo>
                  <a:pt x="291911" y="3351373"/>
                </a:lnTo>
                <a:cubicBezTo>
                  <a:pt x="276933" y="3418836"/>
                  <a:pt x="217020" y="3468094"/>
                  <a:pt x="147477" y="3468094"/>
                </a:cubicBezTo>
                <a:cubicBezTo>
                  <a:pt x="59747" y="3468094"/>
                  <a:pt x="-8725" y="3392065"/>
                  <a:pt x="904" y="3304256"/>
                </a:cubicBezTo>
                <a:lnTo>
                  <a:pt x="157106" y="1840417"/>
                </a:lnTo>
                <a:cubicBezTo>
                  <a:pt x="175294" y="1669082"/>
                  <a:pt x="228788" y="1503102"/>
                  <a:pt x="314379" y="1353184"/>
                </a:cubicBezTo>
                <a:cubicBezTo>
                  <a:pt x="380711" y="1237534"/>
                  <a:pt x="503747" y="1165787"/>
                  <a:pt x="637483" y="1165787"/>
                </a:cubicBezTo>
                <a:close/>
                <a:moveTo>
                  <a:pt x="1095707" y="0"/>
                </a:moveTo>
                <a:cubicBezTo>
                  <a:pt x="1376756" y="0"/>
                  <a:pt x="1604375" y="227619"/>
                  <a:pt x="1604375" y="509737"/>
                </a:cubicBezTo>
                <a:cubicBezTo>
                  <a:pt x="1604375" y="790787"/>
                  <a:pt x="1376756" y="1018406"/>
                  <a:pt x="1095707" y="1018406"/>
                </a:cubicBezTo>
                <a:cubicBezTo>
                  <a:pt x="814657" y="1018406"/>
                  <a:pt x="585970" y="790787"/>
                  <a:pt x="585970" y="509737"/>
                </a:cubicBezTo>
                <a:cubicBezTo>
                  <a:pt x="585970" y="227619"/>
                  <a:pt x="814657" y="0"/>
                  <a:pt x="1095707" y="0"/>
                </a:cubicBezTo>
                <a:close/>
              </a:path>
            </a:pathLst>
          </a:custGeom>
          <a:solidFill>
            <a:schemeClr val="accent1"/>
          </a:solidFill>
          <a:ln>
            <a:noFill/>
          </a:ln>
          <a:effectLst/>
        </p:spPr>
        <p:txBody>
          <a:bodyPr wrap="square" anchor="ctr">
            <a:noAutofit/>
          </a:bodyPr>
          <a:lstStyle/>
          <a:p>
            <a:endParaRPr lang="en-US" sz="6532" dirty="0">
              <a:latin typeface="Lato Light" panose="020F0502020204030203" pitchFamily="34" charset="0"/>
            </a:endParaRPr>
          </a:p>
        </p:txBody>
      </p:sp>
      <p:sp>
        <p:nvSpPr>
          <p:cNvPr id="97" name="Shape 63340">
            <a:extLst>
              <a:ext uri="{FF2B5EF4-FFF2-40B4-BE49-F238E27FC236}">
                <a16:creationId xmlns:a16="http://schemas.microsoft.com/office/drawing/2014/main" id="{A81550AE-68C7-4057-BDEC-18BA30E486CE}"/>
              </a:ext>
            </a:extLst>
          </p:cNvPr>
          <p:cNvSpPr/>
          <p:nvPr/>
        </p:nvSpPr>
        <p:spPr>
          <a:xfrm>
            <a:off x="4744856" y="2341955"/>
            <a:ext cx="860481" cy="429237"/>
          </a:xfrm>
          <a:custGeom>
            <a:avLst/>
            <a:gdLst/>
            <a:ahLst/>
            <a:cxnLst>
              <a:cxn ang="0">
                <a:pos x="wd2" y="hd2"/>
              </a:cxn>
              <a:cxn ang="5400000">
                <a:pos x="wd2" y="hd2"/>
              </a:cxn>
              <a:cxn ang="10800000">
                <a:pos x="wd2" y="hd2"/>
              </a:cxn>
              <a:cxn ang="16200000">
                <a:pos x="wd2" y="hd2"/>
              </a:cxn>
            </a:cxnLst>
            <a:rect l="0" t="0" r="r" b="b"/>
            <a:pathLst>
              <a:path w="21600" h="21600" extrusionOk="0">
                <a:moveTo>
                  <a:pt x="10696" y="0"/>
                </a:moveTo>
                <a:lnTo>
                  <a:pt x="0" y="9509"/>
                </a:lnTo>
                <a:lnTo>
                  <a:pt x="10904" y="19186"/>
                </a:lnTo>
                <a:lnTo>
                  <a:pt x="21600" y="9689"/>
                </a:lnTo>
                <a:lnTo>
                  <a:pt x="10696" y="0"/>
                </a:lnTo>
                <a:close/>
                <a:moveTo>
                  <a:pt x="1266" y="11676"/>
                </a:moveTo>
                <a:lnTo>
                  <a:pt x="1266" y="18647"/>
                </a:lnTo>
                <a:cubicBezTo>
                  <a:pt x="1032" y="18922"/>
                  <a:pt x="874" y="19420"/>
                  <a:pt x="874" y="20006"/>
                </a:cubicBezTo>
                <a:cubicBezTo>
                  <a:pt x="874" y="20883"/>
                  <a:pt x="1224" y="21600"/>
                  <a:pt x="1658" y="21600"/>
                </a:cubicBezTo>
                <a:cubicBezTo>
                  <a:pt x="2091" y="21600"/>
                  <a:pt x="2442" y="20883"/>
                  <a:pt x="2442" y="20006"/>
                </a:cubicBezTo>
                <a:cubicBezTo>
                  <a:pt x="2442" y="19420"/>
                  <a:pt x="2284" y="18922"/>
                  <a:pt x="2050" y="18647"/>
                </a:cubicBezTo>
                <a:lnTo>
                  <a:pt x="2050" y="12338"/>
                </a:lnTo>
                <a:lnTo>
                  <a:pt x="1266" y="11676"/>
                </a:lnTo>
                <a:close/>
              </a:path>
            </a:pathLst>
          </a:custGeom>
          <a:solidFill>
            <a:schemeClr val="accent1"/>
          </a:solidFill>
          <a:ln w="12700" cap="flat">
            <a:noFill/>
            <a:miter lim="400000"/>
          </a:ln>
          <a:effectLst/>
        </p:spPr>
        <p:txBody>
          <a:bodyPr wrap="square" lIns="53578" tIns="53578" rIns="53578" bIns="53578" numCol="1" anchor="ctr">
            <a:noAutofit/>
          </a:bodyPr>
          <a:lstStyle/>
          <a:p>
            <a:endParaRPr sz="5063" dirty="0">
              <a:latin typeface="Lato Light" panose="020F0502020204030203" pitchFamily="34" charset="0"/>
            </a:endParaRPr>
          </a:p>
        </p:txBody>
      </p:sp>
      <p:sp>
        <p:nvSpPr>
          <p:cNvPr id="98" name="Shape 63343">
            <a:extLst>
              <a:ext uri="{FF2B5EF4-FFF2-40B4-BE49-F238E27FC236}">
                <a16:creationId xmlns:a16="http://schemas.microsoft.com/office/drawing/2014/main" id="{71647744-D314-415B-896C-E181AF7598A9}"/>
              </a:ext>
            </a:extLst>
          </p:cNvPr>
          <p:cNvSpPr/>
          <p:nvPr/>
        </p:nvSpPr>
        <p:spPr>
          <a:xfrm>
            <a:off x="6472701" y="2333725"/>
            <a:ext cx="859536" cy="446670"/>
          </a:xfrm>
          <a:custGeom>
            <a:avLst/>
            <a:gdLst/>
            <a:ahLst/>
            <a:cxnLst>
              <a:cxn ang="0">
                <a:pos x="wd2" y="hd2"/>
              </a:cxn>
              <a:cxn ang="5400000">
                <a:pos x="wd2" y="hd2"/>
              </a:cxn>
              <a:cxn ang="10800000">
                <a:pos x="wd2" y="hd2"/>
              </a:cxn>
              <a:cxn ang="16200000">
                <a:pos x="wd2" y="hd2"/>
              </a:cxn>
            </a:cxnLst>
            <a:rect l="0" t="0" r="r" b="b"/>
            <a:pathLst>
              <a:path w="21600" h="21600" extrusionOk="0">
                <a:moveTo>
                  <a:pt x="10696" y="0"/>
                </a:moveTo>
                <a:lnTo>
                  <a:pt x="0" y="9509"/>
                </a:lnTo>
                <a:lnTo>
                  <a:pt x="10904" y="19186"/>
                </a:lnTo>
                <a:lnTo>
                  <a:pt x="21600" y="9689"/>
                </a:lnTo>
                <a:lnTo>
                  <a:pt x="10696" y="0"/>
                </a:lnTo>
                <a:close/>
                <a:moveTo>
                  <a:pt x="1266" y="11676"/>
                </a:moveTo>
                <a:lnTo>
                  <a:pt x="1266" y="18647"/>
                </a:lnTo>
                <a:cubicBezTo>
                  <a:pt x="1032" y="18922"/>
                  <a:pt x="874" y="19420"/>
                  <a:pt x="874" y="20006"/>
                </a:cubicBezTo>
                <a:cubicBezTo>
                  <a:pt x="874" y="20883"/>
                  <a:pt x="1224" y="21600"/>
                  <a:pt x="1658" y="21600"/>
                </a:cubicBezTo>
                <a:cubicBezTo>
                  <a:pt x="2091" y="21600"/>
                  <a:pt x="2442" y="20883"/>
                  <a:pt x="2442" y="20006"/>
                </a:cubicBezTo>
                <a:cubicBezTo>
                  <a:pt x="2442" y="19420"/>
                  <a:pt x="2284" y="18922"/>
                  <a:pt x="2050" y="18647"/>
                </a:cubicBezTo>
                <a:lnTo>
                  <a:pt x="2050" y="12338"/>
                </a:lnTo>
                <a:lnTo>
                  <a:pt x="1266" y="11676"/>
                </a:lnTo>
                <a:close/>
              </a:path>
            </a:pathLst>
          </a:custGeom>
          <a:solidFill>
            <a:schemeClr val="accent3"/>
          </a:solidFill>
          <a:ln w="12700" cap="flat">
            <a:noFill/>
            <a:miter lim="400000"/>
          </a:ln>
          <a:effectLst/>
        </p:spPr>
        <p:txBody>
          <a:bodyPr wrap="square" lIns="53578" tIns="53578" rIns="53578" bIns="53578" numCol="1" anchor="ctr">
            <a:noAutofit/>
          </a:bodyPr>
          <a:lstStyle/>
          <a:p>
            <a:endParaRPr sz="5063" dirty="0">
              <a:latin typeface="Lato Light" panose="020F0502020204030203" pitchFamily="34" charset="0"/>
            </a:endParaRPr>
          </a:p>
        </p:txBody>
      </p:sp>
      <p:sp>
        <p:nvSpPr>
          <p:cNvPr id="99" name="Google Shape;531;p15">
            <a:extLst>
              <a:ext uri="{FF2B5EF4-FFF2-40B4-BE49-F238E27FC236}">
                <a16:creationId xmlns:a16="http://schemas.microsoft.com/office/drawing/2014/main" id="{74254220-575D-4C76-BF62-ADCFCD8CE7ED}"/>
              </a:ext>
            </a:extLst>
          </p:cNvPr>
          <p:cNvSpPr txBox="1"/>
          <p:nvPr/>
        </p:nvSpPr>
        <p:spPr>
          <a:xfrm>
            <a:off x="2780811" y="5303111"/>
            <a:ext cx="1835100" cy="299608"/>
          </a:xfrm>
          <a:prstGeom prst="rect">
            <a:avLst/>
          </a:prstGeom>
          <a:noFill/>
          <a:ln>
            <a:noFill/>
          </a:ln>
        </p:spPr>
        <p:txBody>
          <a:bodyPr spcFirstLastPara="1" wrap="square" lIns="91425" tIns="91425" rIns="91425" bIns="91425" anchor="ctr" anchorCtr="0">
            <a:noAutofit/>
          </a:bodyPr>
          <a:lstStyle/>
          <a:p>
            <a:r>
              <a:rPr lang="en-US" sz="1500" b="1" dirty="0">
                <a:solidFill>
                  <a:schemeClr val="accent1">
                    <a:lumMod val="50000"/>
                  </a:schemeClr>
                </a:solidFill>
                <a:latin typeface="Cambria" panose="02040503050406030204" pitchFamily="18" charset="0"/>
                <a:ea typeface="Cambria" panose="02040503050406030204" pitchFamily="18" charset="0"/>
                <a:sym typeface="Fira Sans Medium"/>
              </a:rPr>
              <a:t>Graduates</a:t>
            </a:r>
            <a:endParaRPr sz="1500" b="1" dirty="0">
              <a:solidFill>
                <a:schemeClr val="accent1">
                  <a:lumMod val="50000"/>
                </a:schemeClr>
              </a:solidFill>
              <a:latin typeface="Cambria" panose="02040503050406030204" pitchFamily="18" charset="0"/>
              <a:ea typeface="Cambria" panose="02040503050406030204" pitchFamily="18" charset="0"/>
              <a:sym typeface="Fira Sans Medium"/>
            </a:endParaRPr>
          </a:p>
        </p:txBody>
      </p:sp>
      <p:sp>
        <p:nvSpPr>
          <p:cNvPr id="100" name="Google Shape;528;p15">
            <a:extLst>
              <a:ext uri="{FF2B5EF4-FFF2-40B4-BE49-F238E27FC236}">
                <a16:creationId xmlns:a16="http://schemas.microsoft.com/office/drawing/2014/main" id="{A2D839B1-0B95-4279-9924-C9F79B8EB758}"/>
              </a:ext>
            </a:extLst>
          </p:cNvPr>
          <p:cNvSpPr txBox="1"/>
          <p:nvPr/>
        </p:nvSpPr>
        <p:spPr>
          <a:xfrm>
            <a:off x="2782081" y="5464393"/>
            <a:ext cx="1835100" cy="4082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Pharmacy</a:t>
            </a:r>
            <a:endParaRPr sz="1200" dirty="0">
              <a:latin typeface="Calibri" panose="020F0502020204030204" pitchFamily="34" charset="0"/>
              <a:ea typeface="Roboto"/>
              <a:cs typeface="Calibri" panose="020F0502020204030204" pitchFamily="34" charset="0"/>
              <a:sym typeface="Roboto"/>
            </a:endParaRPr>
          </a:p>
        </p:txBody>
      </p:sp>
      <p:sp>
        <p:nvSpPr>
          <p:cNvPr id="101" name="Google Shape;528;p15">
            <a:extLst>
              <a:ext uri="{FF2B5EF4-FFF2-40B4-BE49-F238E27FC236}">
                <a16:creationId xmlns:a16="http://schemas.microsoft.com/office/drawing/2014/main" id="{2328BC55-1A10-4190-A9F4-E50849C41F68}"/>
              </a:ext>
            </a:extLst>
          </p:cNvPr>
          <p:cNvSpPr txBox="1"/>
          <p:nvPr/>
        </p:nvSpPr>
        <p:spPr>
          <a:xfrm>
            <a:off x="8101107" y="5459781"/>
            <a:ext cx="1835100" cy="4082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Dentistry</a:t>
            </a:r>
            <a:endParaRPr sz="1200" dirty="0">
              <a:latin typeface="Calibri" panose="020F0502020204030204" pitchFamily="34" charset="0"/>
              <a:ea typeface="Roboto"/>
              <a:cs typeface="Calibri" panose="020F0502020204030204" pitchFamily="34" charset="0"/>
              <a:sym typeface="Roboto"/>
            </a:endParaRPr>
          </a:p>
        </p:txBody>
      </p:sp>
      <p:sp>
        <p:nvSpPr>
          <p:cNvPr id="102" name="Google Shape;521;p15">
            <a:extLst>
              <a:ext uri="{FF2B5EF4-FFF2-40B4-BE49-F238E27FC236}">
                <a16:creationId xmlns:a16="http://schemas.microsoft.com/office/drawing/2014/main" id="{F61DE4C1-0E80-44F6-9D7C-7746005F28F2}"/>
              </a:ext>
            </a:extLst>
          </p:cNvPr>
          <p:cNvSpPr txBox="1"/>
          <p:nvPr/>
        </p:nvSpPr>
        <p:spPr>
          <a:xfrm>
            <a:off x="2045142" y="5454649"/>
            <a:ext cx="717000" cy="4623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85540A"/>
                </a:solidFill>
                <a:latin typeface="Calibri" panose="020F0502020204030204" pitchFamily="34" charset="0"/>
                <a:ea typeface="Fira Sans"/>
                <a:cs typeface="Calibri" panose="020F0502020204030204" pitchFamily="34" charset="0"/>
                <a:sym typeface="Fira Sans"/>
              </a:rPr>
              <a:t>37.08%</a:t>
            </a:r>
            <a:endParaRPr sz="1400" dirty="0">
              <a:solidFill>
                <a:srgbClr val="85540A"/>
              </a:solidFill>
              <a:latin typeface="Calibri" panose="020F0502020204030204" pitchFamily="34" charset="0"/>
              <a:ea typeface="Fira Sans"/>
              <a:cs typeface="Calibri" panose="020F0502020204030204" pitchFamily="34" charset="0"/>
              <a:sym typeface="Fira Sans"/>
            </a:endParaRPr>
          </a:p>
        </p:txBody>
      </p:sp>
      <p:sp>
        <p:nvSpPr>
          <p:cNvPr id="103" name="Google Shape;521;p15">
            <a:extLst>
              <a:ext uri="{FF2B5EF4-FFF2-40B4-BE49-F238E27FC236}">
                <a16:creationId xmlns:a16="http://schemas.microsoft.com/office/drawing/2014/main" id="{661B0BEC-F2C3-4F4B-A072-5D699F37F91E}"/>
              </a:ext>
            </a:extLst>
          </p:cNvPr>
          <p:cNvSpPr txBox="1"/>
          <p:nvPr/>
        </p:nvSpPr>
        <p:spPr>
          <a:xfrm>
            <a:off x="9549366" y="5432716"/>
            <a:ext cx="717000" cy="4623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85540A"/>
                </a:solidFill>
                <a:latin typeface="Calibri" panose="020F0502020204030204" pitchFamily="34" charset="0"/>
                <a:ea typeface="Fira Sans"/>
                <a:cs typeface="Calibri" panose="020F0502020204030204" pitchFamily="34" charset="0"/>
                <a:sym typeface="Fira Sans"/>
              </a:rPr>
              <a:t>40.48%</a:t>
            </a:r>
            <a:endParaRPr sz="1400" dirty="0">
              <a:solidFill>
                <a:srgbClr val="85540A"/>
              </a:solidFill>
              <a:latin typeface="Calibri" panose="020F0502020204030204" pitchFamily="34" charset="0"/>
              <a:ea typeface="Fira Sans"/>
              <a:cs typeface="Calibri" panose="020F0502020204030204" pitchFamily="34" charset="0"/>
              <a:sym typeface="Fira Sans"/>
            </a:endParaRPr>
          </a:p>
        </p:txBody>
      </p:sp>
      <p:sp>
        <p:nvSpPr>
          <p:cNvPr id="104" name="Google Shape;478;p15">
            <a:extLst>
              <a:ext uri="{FF2B5EF4-FFF2-40B4-BE49-F238E27FC236}">
                <a16:creationId xmlns:a16="http://schemas.microsoft.com/office/drawing/2014/main" id="{010B61F5-FF63-4E8A-8FDC-EB28DAD3CC89}"/>
              </a:ext>
            </a:extLst>
          </p:cNvPr>
          <p:cNvSpPr/>
          <p:nvPr/>
        </p:nvSpPr>
        <p:spPr>
          <a:xfrm>
            <a:off x="9537397" y="2580915"/>
            <a:ext cx="151569" cy="272681"/>
          </a:xfrm>
          <a:custGeom>
            <a:avLst/>
            <a:gdLst/>
            <a:ahLst/>
            <a:cxnLst/>
            <a:rect l="l" t="t" r="r" b="b"/>
            <a:pathLst>
              <a:path w="4593" h="7190" extrusionOk="0">
                <a:moveTo>
                  <a:pt x="1" y="1"/>
                </a:moveTo>
                <a:cubicBezTo>
                  <a:pt x="159" y="2819"/>
                  <a:pt x="1394" y="5353"/>
                  <a:pt x="3294" y="7190"/>
                </a:cubicBezTo>
                <a:lnTo>
                  <a:pt x="4593" y="5923"/>
                </a:lnTo>
                <a:cubicBezTo>
                  <a:pt x="3009" y="4403"/>
                  <a:pt x="1964" y="2313"/>
                  <a:pt x="1806"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234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0FF3CA79-97A9-4206-A4DD-96CB36333838}"/>
              </a:ext>
            </a:extLst>
          </p:cNvPr>
          <p:cNvSpPr/>
          <p:nvPr/>
        </p:nvSpPr>
        <p:spPr>
          <a:xfrm>
            <a:off x="1881504" y="1825881"/>
            <a:ext cx="8477879" cy="43815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normAutofit/>
          </a:bodyPr>
          <a:lstStyle/>
          <a:p>
            <a:pPr>
              <a:spcBef>
                <a:spcPts val="600"/>
              </a:spcBef>
              <a:defRPr/>
            </a:pPr>
            <a:r>
              <a:rPr lang="en-US" kern="0" cap="none" dirty="0">
                <a:solidFill>
                  <a:prstClr val="black">
                    <a:lumMod val="75000"/>
                    <a:lumOff val="25000"/>
                  </a:prstClr>
                </a:solidFill>
              </a:rPr>
              <a:t>MOD 2 </a:t>
            </a:r>
            <a:r>
              <a:rPr lang="en-US" kern="0" dirty="0">
                <a:solidFill>
                  <a:prstClr val="black">
                    <a:lumMod val="75000"/>
                    <a:lumOff val="25000"/>
                  </a:prstClr>
                </a:solidFill>
              </a:rPr>
              <a:t>: EDUCATION &amp; TRAINING (3/5) </a:t>
            </a:r>
          </a:p>
        </p:txBody>
      </p:sp>
      <p:sp>
        <p:nvSpPr>
          <p:cNvPr id="8" name="Slide Number Placeholder 7"/>
          <p:cNvSpPr>
            <a:spLocks noGrp="1"/>
          </p:cNvSpPr>
          <p:nvPr>
            <p:ph type="sldNum" sz="quarter" idx="12"/>
          </p:nvPr>
        </p:nvSpPr>
        <p:spPr/>
        <p:txBody>
          <a:bodyPr/>
          <a:lstStyle/>
          <a:p>
            <a:fld id="{D13E4058-B1CE-4C7A-B3AC-961F4AEF7EDB}" type="slidenum">
              <a:rPr lang="en-US" smtClean="0"/>
              <a:pPr/>
              <a:t>16</a:t>
            </a:fld>
            <a:endParaRPr lang="en-US" dirty="0"/>
          </a:p>
        </p:txBody>
      </p:sp>
      <p:grpSp>
        <p:nvGrpSpPr>
          <p:cNvPr id="2" name="Group 1">
            <a:extLst>
              <a:ext uri="{FF2B5EF4-FFF2-40B4-BE49-F238E27FC236}">
                <a16:creationId xmlns:a16="http://schemas.microsoft.com/office/drawing/2014/main" id="{3F60C134-627E-4598-BCBE-98ABD4FFEBAC}"/>
              </a:ext>
            </a:extLst>
          </p:cNvPr>
          <p:cNvGrpSpPr/>
          <p:nvPr/>
        </p:nvGrpSpPr>
        <p:grpSpPr>
          <a:xfrm>
            <a:off x="2028511" y="2133600"/>
            <a:ext cx="8225844" cy="3936013"/>
            <a:chOff x="1504976" y="2055213"/>
            <a:chExt cx="8225844" cy="3424876"/>
          </a:xfrm>
        </p:grpSpPr>
        <p:sp>
          <p:nvSpPr>
            <p:cNvPr id="33" name="Google Shape;406;p15">
              <a:extLst>
                <a:ext uri="{FF2B5EF4-FFF2-40B4-BE49-F238E27FC236}">
                  <a16:creationId xmlns:a16="http://schemas.microsoft.com/office/drawing/2014/main" id="{77B39BE5-F5C1-44DC-81CD-0077F458B4FF}"/>
                </a:ext>
              </a:extLst>
            </p:cNvPr>
            <p:cNvSpPr/>
            <p:nvPr/>
          </p:nvSpPr>
          <p:spPr>
            <a:xfrm>
              <a:off x="6191108" y="5388982"/>
              <a:ext cx="9438" cy="9438"/>
            </a:xfrm>
            <a:custGeom>
              <a:avLst/>
              <a:gdLst/>
              <a:ahLst/>
              <a:cxnLst/>
              <a:rect l="l" t="t" r="r" b="b"/>
              <a:pathLst>
                <a:path w="286" h="286" extrusionOk="0">
                  <a:moveTo>
                    <a:pt x="159" y="0"/>
                  </a:moveTo>
                  <a:cubicBezTo>
                    <a:pt x="64" y="0"/>
                    <a:pt x="1" y="64"/>
                    <a:pt x="1" y="127"/>
                  </a:cubicBezTo>
                  <a:cubicBezTo>
                    <a:pt x="1" y="222"/>
                    <a:pt x="64" y="285"/>
                    <a:pt x="159" y="285"/>
                  </a:cubicBezTo>
                  <a:cubicBezTo>
                    <a:pt x="222" y="285"/>
                    <a:pt x="286" y="222"/>
                    <a:pt x="286" y="127"/>
                  </a:cubicBezTo>
                  <a:cubicBezTo>
                    <a:pt x="286" y="64"/>
                    <a:pt x="222" y="0"/>
                    <a:pt x="1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07;p15">
              <a:extLst>
                <a:ext uri="{FF2B5EF4-FFF2-40B4-BE49-F238E27FC236}">
                  <a16:creationId xmlns:a16="http://schemas.microsoft.com/office/drawing/2014/main" id="{1400906C-66EF-4DD9-A225-CCED998461BE}"/>
                </a:ext>
              </a:extLst>
            </p:cNvPr>
            <p:cNvSpPr/>
            <p:nvPr/>
          </p:nvSpPr>
          <p:spPr>
            <a:xfrm>
              <a:off x="6169163" y="5376442"/>
              <a:ext cx="9438" cy="9438"/>
            </a:xfrm>
            <a:custGeom>
              <a:avLst/>
              <a:gdLst/>
              <a:ahLst/>
              <a:cxnLst/>
              <a:rect l="l" t="t" r="r" b="b"/>
              <a:pathLst>
                <a:path w="286" h="286" extrusionOk="0">
                  <a:moveTo>
                    <a:pt x="127" y="0"/>
                  </a:moveTo>
                  <a:cubicBezTo>
                    <a:pt x="64" y="0"/>
                    <a:pt x="1" y="64"/>
                    <a:pt x="1" y="159"/>
                  </a:cubicBezTo>
                  <a:cubicBezTo>
                    <a:pt x="1" y="222"/>
                    <a:pt x="64" y="285"/>
                    <a:pt x="127" y="285"/>
                  </a:cubicBezTo>
                  <a:cubicBezTo>
                    <a:pt x="222" y="285"/>
                    <a:pt x="286" y="222"/>
                    <a:pt x="286" y="159"/>
                  </a:cubicBezTo>
                  <a:cubicBezTo>
                    <a:pt x="286" y="64"/>
                    <a:pt x="222" y="0"/>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08;p15">
              <a:extLst>
                <a:ext uri="{FF2B5EF4-FFF2-40B4-BE49-F238E27FC236}">
                  <a16:creationId xmlns:a16="http://schemas.microsoft.com/office/drawing/2014/main" id="{91894CF6-5188-4D11-BD37-3EDAE6A04C64}"/>
                </a:ext>
              </a:extLst>
            </p:cNvPr>
            <p:cNvSpPr/>
            <p:nvPr/>
          </p:nvSpPr>
          <p:spPr>
            <a:xfrm>
              <a:off x="6149297" y="5352418"/>
              <a:ext cx="8415" cy="8382"/>
            </a:xfrm>
            <a:custGeom>
              <a:avLst/>
              <a:gdLst/>
              <a:ahLst/>
              <a:cxnLst/>
              <a:rect l="l" t="t" r="r" b="b"/>
              <a:pathLst>
                <a:path w="255" h="254" extrusionOk="0">
                  <a:moveTo>
                    <a:pt x="128" y="0"/>
                  </a:moveTo>
                  <a:cubicBezTo>
                    <a:pt x="64" y="0"/>
                    <a:pt x="1" y="32"/>
                    <a:pt x="1" y="127"/>
                  </a:cubicBezTo>
                  <a:cubicBezTo>
                    <a:pt x="1" y="190"/>
                    <a:pt x="64" y="253"/>
                    <a:pt x="128" y="253"/>
                  </a:cubicBezTo>
                  <a:cubicBezTo>
                    <a:pt x="191" y="253"/>
                    <a:pt x="254" y="190"/>
                    <a:pt x="254" y="127"/>
                  </a:cubicBezTo>
                  <a:cubicBezTo>
                    <a:pt x="254" y="63"/>
                    <a:pt x="191" y="0"/>
                    <a:pt x="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409;p15">
              <a:extLst>
                <a:ext uri="{FF2B5EF4-FFF2-40B4-BE49-F238E27FC236}">
                  <a16:creationId xmlns:a16="http://schemas.microsoft.com/office/drawing/2014/main" id="{DB941335-4288-4560-9CF7-FE2C4D31F2B6}"/>
                </a:ext>
              </a:extLst>
            </p:cNvPr>
            <p:cNvSpPr/>
            <p:nvPr/>
          </p:nvSpPr>
          <p:spPr>
            <a:xfrm>
              <a:off x="6190085" y="5377597"/>
              <a:ext cx="17787" cy="17688"/>
            </a:xfrm>
            <a:custGeom>
              <a:avLst/>
              <a:gdLst/>
              <a:ahLst/>
              <a:cxnLst/>
              <a:rect l="l" t="t" r="r" b="b"/>
              <a:pathLst>
                <a:path w="539" h="536" extrusionOk="0">
                  <a:moveTo>
                    <a:pt x="386" y="0"/>
                  </a:moveTo>
                  <a:cubicBezTo>
                    <a:pt x="274" y="0"/>
                    <a:pt x="185" y="157"/>
                    <a:pt x="95" y="314"/>
                  </a:cubicBezTo>
                  <a:cubicBezTo>
                    <a:pt x="0" y="535"/>
                    <a:pt x="190" y="535"/>
                    <a:pt x="190" y="535"/>
                  </a:cubicBezTo>
                  <a:cubicBezTo>
                    <a:pt x="190" y="440"/>
                    <a:pt x="538" y="92"/>
                    <a:pt x="538" y="92"/>
                  </a:cubicBezTo>
                  <a:cubicBezTo>
                    <a:pt x="483" y="27"/>
                    <a:pt x="433" y="0"/>
                    <a:pt x="386" y="0"/>
                  </a:cubicBezTo>
                  <a:close/>
                </a:path>
              </a:pathLst>
            </a:custGeom>
            <a:solidFill>
              <a:srgbClr val="E4E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410;p15">
              <a:extLst>
                <a:ext uri="{FF2B5EF4-FFF2-40B4-BE49-F238E27FC236}">
                  <a16:creationId xmlns:a16="http://schemas.microsoft.com/office/drawing/2014/main" id="{AB3C1340-FF21-4C0C-A94D-B1720DC4D2DD}"/>
                </a:ext>
              </a:extLst>
            </p:cNvPr>
            <p:cNvSpPr/>
            <p:nvPr/>
          </p:nvSpPr>
          <p:spPr>
            <a:xfrm>
              <a:off x="6170219" y="5365057"/>
              <a:ext cx="17787" cy="17688"/>
            </a:xfrm>
            <a:custGeom>
              <a:avLst/>
              <a:gdLst/>
              <a:ahLst/>
              <a:cxnLst/>
              <a:rect l="l" t="t" r="r" b="b"/>
              <a:pathLst>
                <a:path w="539" h="536" extrusionOk="0">
                  <a:moveTo>
                    <a:pt x="387" y="0"/>
                  </a:moveTo>
                  <a:cubicBezTo>
                    <a:pt x="277" y="0"/>
                    <a:pt x="194" y="157"/>
                    <a:pt x="127" y="314"/>
                  </a:cubicBezTo>
                  <a:cubicBezTo>
                    <a:pt x="0" y="535"/>
                    <a:pt x="190" y="535"/>
                    <a:pt x="190" y="535"/>
                  </a:cubicBezTo>
                  <a:cubicBezTo>
                    <a:pt x="190" y="440"/>
                    <a:pt x="539" y="92"/>
                    <a:pt x="539" y="92"/>
                  </a:cubicBezTo>
                  <a:cubicBezTo>
                    <a:pt x="483" y="27"/>
                    <a:pt x="433" y="0"/>
                    <a:pt x="387" y="0"/>
                  </a:cubicBezTo>
                  <a:close/>
                </a:path>
              </a:pathLst>
            </a:custGeom>
            <a:solidFill>
              <a:srgbClr val="E4E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11;p15">
              <a:extLst>
                <a:ext uri="{FF2B5EF4-FFF2-40B4-BE49-F238E27FC236}">
                  <a16:creationId xmlns:a16="http://schemas.microsoft.com/office/drawing/2014/main" id="{3553D610-6EE3-4228-BC0B-14890711CE54}"/>
                </a:ext>
              </a:extLst>
            </p:cNvPr>
            <p:cNvSpPr/>
            <p:nvPr/>
          </p:nvSpPr>
          <p:spPr>
            <a:xfrm>
              <a:off x="6149924" y="5342419"/>
              <a:ext cx="17193" cy="17358"/>
            </a:xfrm>
            <a:custGeom>
              <a:avLst/>
              <a:gdLst/>
              <a:ahLst/>
              <a:cxnLst/>
              <a:rect l="l" t="t" r="r" b="b"/>
              <a:pathLst>
                <a:path w="521" h="526" extrusionOk="0">
                  <a:moveTo>
                    <a:pt x="357" y="0"/>
                  </a:moveTo>
                  <a:cubicBezTo>
                    <a:pt x="250" y="0"/>
                    <a:pt x="164" y="152"/>
                    <a:pt x="77" y="303"/>
                  </a:cubicBezTo>
                  <a:cubicBezTo>
                    <a:pt x="1" y="506"/>
                    <a:pt x="107" y="526"/>
                    <a:pt x="153" y="526"/>
                  </a:cubicBezTo>
                  <a:cubicBezTo>
                    <a:pt x="164" y="526"/>
                    <a:pt x="172" y="525"/>
                    <a:pt x="172" y="525"/>
                  </a:cubicBezTo>
                  <a:cubicBezTo>
                    <a:pt x="172" y="461"/>
                    <a:pt x="520" y="113"/>
                    <a:pt x="520" y="113"/>
                  </a:cubicBezTo>
                  <a:cubicBezTo>
                    <a:pt x="460" y="33"/>
                    <a:pt x="406" y="0"/>
                    <a:pt x="357" y="0"/>
                  </a:cubicBezTo>
                  <a:close/>
                </a:path>
              </a:pathLst>
            </a:custGeom>
            <a:solidFill>
              <a:srgbClr val="E4E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15;p15">
              <a:extLst>
                <a:ext uri="{FF2B5EF4-FFF2-40B4-BE49-F238E27FC236}">
                  <a16:creationId xmlns:a16="http://schemas.microsoft.com/office/drawing/2014/main" id="{7DE9A654-BB3F-46B2-9631-E1E30D2330CB}"/>
                </a:ext>
              </a:extLst>
            </p:cNvPr>
            <p:cNvSpPr/>
            <p:nvPr/>
          </p:nvSpPr>
          <p:spPr>
            <a:xfrm>
              <a:off x="5758445" y="5343013"/>
              <a:ext cx="5280" cy="9438"/>
            </a:xfrm>
            <a:custGeom>
              <a:avLst/>
              <a:gdLst/>
              <a:ahLst/>
              <a:cxnLst/>
              <a:rect l="l" t="t" r="r" b="b"/>
              <a:pathLst>
                <a:path w="160" h="286" extrusionOk="0">
                  <a:moveTo>
                    <a:pt x="96" y="0"/>
                  </a:moveTo>
                  <a:cubicBezTo>
                    <a:pt x="32" y="0"/>
                    <a:pt x="1" y="63"/>
                    <a:pt x="1" y="127"/>
                  </a:cubicBezTo>
                  <a:cubicBezTo>
                    <a:pt x="1" y="222"/>
                    <a:pt x="32" y="285"/>
                    <a:pt x="96" y="285"/>
                  </a:cubicBezTo>
                  <a:cubicBezTo>
                    <a:pt x="127" y="285"/>
                    <a:pt x="159" y="222"/>
                    <a:pt x="159" y="127"/>
                  </a:cubicBezTo>
                  <a:cubicBezTo>
                    <a:pt x="159" y="63"/>
                    <a:pt x="127" y="0"/>
                    <a:pt x="96" y="0"/>
                  </a:cubicBezTo>
                  <a:close/>
                </a:path>
              </a:pathLst>
            </a:custGeom>
            <a:solidFill>
              <a:srgbClr val="E4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16;p15">
              <a:extLst>
                <a:ext uri="{FF2B5EF4-FFF2-40B4-BE49-F238E27FC236}">
                  <a16:creationId xmlns:a16="http://schemas.microsoft.com/office/drawing/2014/main" id="{86FACFD6-54DE-4190-BE9C-A72C78C4E9E6}"/>
                </a:ext>
              </a:extLst>
            </p:cNvPr>
            <p:cNvSpPr/>
            <p:nvPr/>
          </p:nvSpPr>
          <p:spPr>
            <a:xfrm>
              <a:off x="5713499" y="5343013"/>
              <a:ext cx="5280" cy="9438"/>
            </a:xfrm>
            <a:custGeom>
              <a:avLst/>
              <a:gdLst/>
              <a:ahLst/>
              <a:cxnLst/>
              <a:rect l="l" t="t" r="r" b="b"/>
              <a:pathLst>
                <a:path w="160" h="286" extrusionOk="0">
                  <a:moveTo>
                    <a:pt x="96" y="0"/>
                  </a:moveTo>
                  <a:cubicBezTo>
                    <a:pt x="33" y="0"/>
                    <a:pt x="1" y="63"/>
                    <a:pt x="1" y="127"/>
                  </a:cubicBezTo>
                  <a:cubicBezTo>
                    <a:pt x="1" y="222"/>
                    <a:pt x="33" y="285"/>
                    <a:pt x="96" y="285"/>
                  </a:cubicBezTo>
                  <a:cubicBezTo>
                    <a:pt x="128" y="285"/>
                    <a:pt x="159" y="222"/>
                    <a:pt x="159" y="127"/>
                  </a:cubicBezTo>
                  <a:cubicBezTo>
                    <a:pt x="159" y="63"/>
                    <a:pt x="128" y="0"/>
                    <a:pt x="96" y="0"/>
                  </a:cubicBezTo>
                  <a:close/>
                </a:path>
              </a:pathLst>
            </a:custGeom>
            <a:solidFill>
              <a:srgbClr val="E4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17;p15">
              <a:extLst>
                <a:ext uri="{FF2B5EF4-FFF2-40B4-BE49-F238E27FC236}">
                  <a16:creationId xmlns:a16="http://schemas.microsoft.com/office/drawing/2014/main" id="{0427FA08-EC61-4FB1-8C44-2112BF844C06}"/>
                </a:ext>
              </a:extLst>
            </p:cNvPr>
            <p:cNvSpPr/>
            <p:nvPr/>
          </p:nvSpPr>
          <p:spPr>
            <a:xfrm>
              <a:off x="5758445" y="5356312"/>
              <a:ext cx="5280" cy="8679"/>
            </a:xfrm>
            <a:custGeom>
              <a:avLst/>
              <a:gdLst/>
              <a:ahLst/>
              <a:cxnLst/>
              <a:rect l="l" t="t" r="r" b="b"/>
              <a:pathLst>
                <a:path w="160" h="263" extrusionOk="0">
                  <a:moveTo>
                    <a:pt x="65" y="0"/>
                  </a:moveTo>
                  <a:cubicBezTo>
                    <a:pt x="22" y="0"/>
                    <a:pt x="1" y="57"/>
                    <a:pt x="1" y="135"/>
                  </a:cubicBezTo>
                  <a:cubicBezTo>
                    <a:pt x="1" y="199"/>
                    <a:pt x="32" y="262"/>
                    <a:pt x="96" y="262"/>
                  </a:cubicBezTo>
                  <a:cubicBezTo>
                    <a:pt x="127" y="262"/>
                    <a:pt x="159" y="199"/>
                    <a:pt x="159" y="135"/>
                  </a:cubicBezTo>
                  <a:cubicBezTo>
                    <a:pt x="159" y="40"/>
                    <a:pt x="127" y="9"/>
                    <a:pt x="96" y="9"/>
                  </a:cubicBezTo>
                  <a:cubicBezTo>
                    <a:pt x="85" y="3"/>
                    <a:pt x="74" y="0"/>
                    <a:pt x="65" y="0"/>
                  </a:cubicBezTo>
                  <a:close/>
                </a:path>
              </a:pathLst>
            </a:custGeom>
            <a:solidFill>
              <a:srgbClr val="E4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18;p15">
              <a:extLst>
                <a:ext uri="{FF2B5EF4-FFF2-40B4-BE49-F238E27FC236}">
                  <a16:creationId xmlns:a16="http://schemas.microsoft.com/office/drawing/2014/main" id="{CC4BAEF3-DC82-429C-9857-4E31F278C041}"/>
                </a:ext>
              </a:extLst>
            </p:cNvPr>
            <p:cNvSpPr/>
            <p:nvPr/>
          </p:nvSpPr>
          <p:spPr>
            <a:xfrm>
              <a:off x="5713499" y="5356312"/>
              <a:ext cx="5280" cy="8679"/>
            </a:xfrm>
            <a:custGeom>
              <a:avLst/>
              <a:gdLst/>
              <a:ahLst/>
              <a:cxnLst/>
              <a:rect l="l" t="t" r="r" b="b"/>
              <a:pathLst>
                <a:path w="160" h="263" extrusionOk="0">
                  <a:moveTo>
                    <a:pt x="65" y="0"/>
                  </a:moveTo>
                  <a:cubicBezTo>
                    <a:pt x="22" y="0"/>
                    <a:pt x="1" y="57"/>
                    <a:pt x="1" y="135"/>
                  </a:cubicBezTo>
                  <a:cubicBezTo>
                    <a:pt x="1" y="199"/>
                    <a:pt x="33" y="262"/>
                    <a:pt x="96" y="262"/>
                  </a:cubicBezTo>
                  <a:cubicBezTo>
                    <a:pt x="128" y="262"/>
                    <a:pt x="159" y="199"/>
                    <a:pt x="159" y="135"/>
                  </a:cubicBezTo>
                  <a:cubicBezTo>
                    <a:pt x="159" y="40"/>
                    <a:pt x="128" y="9"/>
                    <a:pt x="96" y="9"/>
                  </a:cubicBezTo>
                  <a:cubicBezTo>
                    <a:pt x="85" y="3"/>
                    <a:pt x="75" y="0"/>
                    <a:pt x="65" y="0"/>
                  </a:cubicBezTo>
                  <a:close/>
                </a:path>
              </a:pathLst>
            </a:custGeom>
            <a:solidFill>
              <a:srgbClr val="E4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21;p15">
              <a:extLst>
                <a:ext uri="{FF2B5EF4-FFF2-40B4-BE49-F238E27FC236}">
                  <a16:creationId xmlns:a16="http://schemas.microsoft.com/office/drawing/2014/main" id="{05E14573-6046-42DF-B543-AEAA395062D0}"/>
                </a:ext>
              </a:extLst>
            </p:cNvPr>
            <p:cNvSpPr/>
            <p:nvPr/>
          </p:nvSpPr>
          <p:spPr>
            <a:xfrm>
              <a:off x="5716634" y="5341363"/>
              <a:ext cx="44979" cy="7953"/>
            </a:xfrm>
            <a:custGeom>
              <a:avLst/>
              <a:gdLst/>
              <a:ahLst/>
              <a:cxnLst/>
              <a:rect l="l" t="t" r="r" b="b"/>
              <a:pathLst>
                <a:path w="1363" h="241" extrusionOk="0">
                  <a:moveTo>
                    <a:pt x="537" y="1"/>
                  </a:moveTo>
                  <a:cubicBezTo>
                    <a:pt x="335" y="1"/>
                    <a:pt x="138" y="29"/>
                    <a:pt x="1" y="113"/>
                  </a:cubicBezTo>
                  <a:lnTo>
                    <a:pt x="1" y="240"/>
                  </a:lnTo>
                  <a:cubicBezTo>
                    <a:pt x="1" y="240"/>
                    <a:pt x="353" y="184"/>
                    <a:pt x="756" y="184"/>
                  </a:cubicBezTo>
                  <a:cubicBezTo>
                    <a:pt x="958" y="184"/>
                    <a:pt x="1173" y="198"/>
                    <a:pt x="1363" y="240"/>
                  </a:cubicBezTo>
                  <a:lnTo>
                    <a:pt x="1363" y="113"/>
                  </a:lnTo>
                  <a:cubicBezTo>
                    <a:pt x="1363" y="113"/>
                    <a:pt x="940" y="1"/>
                    <a:pt x="537" y="1"/>
                  </a:cubicBezTo>
                  <a:close/>
                </a:path>
              </a:pathLst>
            </a:custGeom>
            <a:solidFill>
              <a:srgbClr val="E4E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0" name="Google Shape;466;p15">
              <a:extLst>
                <a:ext uri="{FF2B5EF4-FFF2-40B4-BE49-F238E27FC236}">
                  <a16:creationId xmlns:a16="http://schemas.microsoft.com/office/drawing/2014/main" id="{34E3923D-3E01-4D32-BE20-D4142D30A1CC}"/>
                </a:ext>
              </a:extLst>
            </p:cNvPr>
            <p:cNvGrpSpPr/>
            <p:nvPr/>
          </p:nvGrpSpPr>
          <p:grpSpPr>
            <a:xfrm>
              <a:off x="9013862" y="2055214"/>
              <a:ext cx="716958" cy="716958"/>
              <a:chOff x="7966112" y="1437352"/>
              <a:chExt cx="716958" cy="716958"/>
            </a:xfrm>
          </p:grpSpPr>
          <p:sp>
            <p:nvSpPr>
              <p:cNvPr id="121" name="Google Shape;467;p15">
                <a:extLst>
                  <a:ext uri="{FF2B5EF4-FFF2-40B4-BE49-F238E27FC236}">
                    <a16:creationId xmlns:a16="http://schemas.microsoft.com/office/drawing/2014/main" id="{6838FFF4-9D28-4E66-8BE9-CB91AA0D71A4}"/>
                  </a:ext>
                </a:extLst>
              </p:cNvPr>
              <p:cNvSpPr/>
              <p:nvPr/>
            </p:nvSpPr>
            <p:spPr>
              <a:xfrm>
                <a:off x="8328782" y="1437352"/>
                <a:ext cx="252912" cy="151569"/>
              </a:xfrm>
              <a:custGeom>
                <a:avLst/>
                <a:gdLst/>
                <a:ahLst/>
                <a:cxnLst/>
                <a:rect l="l" t="t" r="r" b="b"/>
                <a:pathLst>
                  <a:path w="7664" h="4593" extrusionOk="0">
                    <a:moveTo>
                      <a:pt x="0" y="1"/>
                    </a:moveTo>
                    <a:lnTo>
                      <a:pt x="0" y="1806"/>
                    </a:lnTo>
                    <a:cubicBezTo>
                      <a:pt x="2502" y="1838"/>
                      <a:pt x="4782" y="2914"/>
                      <a:pt x="6397" y="4593"/>
                    </a:cubicBezTo>
                    <a:lnTo>
                      <a:pt x="7664" y="3326"/>
                    </a:lnTo>
                    <a:cubicBezTo>
                      <a:pt x="5732" y="1299"/>
                      <a:pt x="3009" y="32"/>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468;p15">
                <a:extLst>
                  <a:ext uri="{FF2B5EF4-FFF2-40B4-BE49-F238E27FC236}">
                    <a16:creationId xmlns:a16="http://schemas.microsoft.com/office/drawing/2014/main" id="{CBFF0B83-3E33-465E-B252-BEA0F655BC5E}"/>
                  </a:ext>
                </a:extLst>
              </p:cNvPr>
              <p:cNvSpPr/>
              <p:nvPr/>
            </p:nvSpPr>
            <p:spPr>
              <a:xfrm>
                <a:off x="7966112" y="1553347"/>
                <a:ext cx="135894" cy="252945"/>
              </a:xfrm>
              <a:custGeom>
                <a:avLst/>
                <a:gdLst/>
                <a:ahLst/>
                <a:cxnLst/>
                <a:rect l="l" t="t" r="r" b="b"/>
                <a:pathLst>
                  <a:path w="4118" h="7665" extrusionOk="0">
                    <a:moveTo>
                      <a:pt x="2851" y="1"/>
                    </a:moveTo>
                    <a:cubicBezTo>
                      <a:pt x="1078" y="1933"/>
                      <a:pt x="1" y="4530"/>
                      <a:pt x="1" y="7348"/>
                    </a:cubicBezTo>
                    <a:cubicBezTo>
                      <a:pt x="1" y="7475"/>
                      <a:pt x="1" y="7570"/>
                      <a:pt x="1" y="7665"/>
                    </a:cubicBezTo>
                    <a:lnTo>
                      <a:pt x="1806" y="7665"/>
                    </a:lnTo>
                    <a:cubicBezTo>
                      <a:pt x="1806" y="7570"/>
                      <a:pt x="1806" y="7475"/>
                      <a:pt x="1806" y="7348"/>
                    </a:cubicBezTo>
                    <a:cubicBezTo>
                      <a:pt x="1806" y="5005"/>
                      <a:pt x="2693" y="2883"/>
                      <a:pt x="4118" y="1268"/>
                    </a:cubicBezTo>
                    <a:lnTo>
                      <a:pt x="2851"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470;p15">
                <a:extLst>
                  <a:ext uri="{FF2B5EF4-FFF2-40B4-BE49-F238E27FC236}">
                    <a16:creationId xmlns:a16="http://schemas.microsoft.com/office/drawing/2014/main" id="{97C4955A-69B3-4DA5-922D-21578E992596}"/>
                  </a:ext>
                </a:extLst>
              </p:cNvPr>
              <p:cNvSpPr/>
              <p:nvPr/>
            </p:nvSpPr>
            <p:spPr>
              <a:xfrm>
                <a:off x="8531501" y="1815664"/>
                <a:ext cx="150546" cy="238326"/>
              </a:xfrm>
              <a:custGeom>
                <a:avLst/>
                <a:gdLst/>
                <a:ahLst/>
                <a:cxnLst/>
                <a:rect l="l" t="t" r="r" b="b"/>
                <a:pathLst>
                  <a:path w="4562" h="7222" extrusionOk="0">
                    <a:moveTo>
                      <a:pt x="2756" y="1"/>
                    </a:moveTo>
                    <a:cubicBezTo>
                      <a:pt x="2629" y="2313"/>
                      <a:pt x="1584" y="4403"/>
                      <a:pt x="1" y="5955"/>
                    </a:cubicBezTo>
                    <a:lnTo>
                      <a:pt x="1268" y="7221"/>
                    </a:lnTo>
                    <a:cubicBezTo>
                      <a:pt x="3199" y="5385"/>
                      <a:pt x="4403" y="2819"/>
                      <a:pt x="4561" y="1"/>
                    </a:cubicBezTo>
                    <a:close/>
                  </a:path>
                </a:pathLst>
              </a:custGeom>
              <a:solidFill>
                <a:srgbClr val="A56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471;p15">
                <a:extLst>
                  <a:ext uri="{FF2B5EF4-FFF2-40B4-BE49-F238E27FC236}">
                    <a16:creationId xmlns:a16="http://schemas.microsoft.com/office/drawing/2014/main" id="{A963DCC3-20A0-4FAB-AE8A-79C6E469B76B}"/>
                  </a:ext>
                </a:extLst>
              </p:cNvPr>
              <p:cNvSpPr/>
              <p:nvPr/>
            </p:nvSpPr>
            <p:spPr>
              <a:xfrm>
                <a:off x="8066465" y="1437352"/>
                <a:ext cx="252945" cy="151569"/>
              </a:xfrm>
              <a:custGeom>
                <a:avLst/>
                <a:gdLst/>
                <a:ahLst/>
                <a:cxnLst/>
                <a:rect l="l" t="t" r="r" b="b"/>
                <a:pathLst>
                  <a:path w="7665" h="4593" extrusionOk="0">
                    <a:moveTo>
                      <a:pt x="7664" y="1"/>
                    </a:moveTo>
                    <a:cubicBezTo>
                      <a:pt x="4655" y="32"/>
                      <a:pt x="1964" y="1299"/>
                      <a:pt x="0" y="3326"/>
                    </a:cubicBezTo>
                    <a:lnTo>
                      <a:pt x="1299" y="4593"/>
                    </a:lnTo>
                    <a:cubicBezTo>
                      <a:pt x="2882" y="2914"/>
                      <a:pt x="5162" y="1838"/>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472;p15">
                <a:extLst>
                  <a:ext uri="{FF2B5EF4-FFF2-40B4-BE49-F238E27FC236}">
                    <a16:creationId xmlns:a16="http://schemas.microsoft.com/office/drawing/2014/main" id="{F043121A-56C6-46FF-BA26-6C48B27B1E88}"/>
                  </a:ext>
                </a:extLst>
              </p:cNvPr>
              <p:cNvSpPr/>
              <p:nvPr/>
            </p:nvSpPr>
            <p:spPr>
              <a:xfrm>
                <a:off x="8328782" y="2018416"/>
                <a:ext cx="238293" cy="135894"/>
              </a:xfrm>
              <a:custGeom>
                <a:avLst/>
                <a:gdLst/>
                <a:ahLst/>
                <a:cxnLst/>
                <a:rect l="l" t="t" r="r" b="b"/>
                <a:pathLst>
                  <a:path w="7221" h="4118" extrusionOk="0">
                    <a:moveTo>
                      <a:pt x="5954" y="1"/>
                    </a:moveTo>
                    <a:cubicBezTo>
                      <a:pt x="4370" y="1394"/>
                      <a:pt x="2280" y="2281"/>
                      <a:pt x="0" y="2312"/>
                    </a:cubicBezTo>
                    <a:lnTo>
                      <a:pt x="0" y="4118"/>
                    </a:lnTo>
                    <a:cubicBezTo>
                      <a:pt x="2787" y="4086"/>
                      <a:pt x="5320" y="3009"/>
                      <a:pt x="7221" y="1267"/>
                    </a:cubicBezTo>
                    <a:lnTo>
                      <a:pt x="59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473;p15">
                <a:extLst>
                  <a:ext uri="{FF2B5EF4-FFF2-40B4-BE49-F238E27FC236}">
                    <a16:creationId xmlns:a16="http://schemas.microsoft.com/office/drawing/2014/main" id="{6253197A-2132-4612-B3BE-3C51BCC17FD8}"/>
                  </a:ext>
                </a:extLst>
              </p:cNvPr>
              <p:cNvSpPr/>
              <p:nvPr/>
            </p:nvSpPr>
            <p:spPr>
              <a:xfrm>
                <a:off x="8082140" y="2018416"/>
                <a:ext cx="237270" cy="135894"/>
              </a:xfrm>
              <a:custGeom>
                <a:avLst/>
                <a:gdLst/>
                <a:ahLst/>
                <a:cxnLst/>
                <a:rect l="l" t="t" r="r" b="b"/>
                <a:pathLst>
                  <a:path w="7190" h="4118" extrusionOk="0">
                    <a:moveTo>
                      <a:pt x="1267" y="1"/>
                    </a:moveTo>
                    <a:lnTo>
                      <a:pt x="0" y="1267"/>
                    </a:lnTo>
                    <a:cubicBezTo>
                      <a:pt x="1900" y="3009"/>
                      <a:pt x="4434" y="4086"/>
                      <a:pt x="7189" y="4118"/>
                    </a:cubicBezTo>
                    <a:lnTo>
                      <a:pt x="7189" y="2312"/>
                    </a:lnTo>
                    <a:cubicBezTo>
                      <a:pt x="4909" y="2281"/>
                      <a:pt x="2850" y="1394"/>
                      <a:pt x="1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474;p15">
                <a:extLst>
                  <a:ext uri="{FF2B5EF4-FFF2-40B4-BE49-F238E27FC236}">
                    <a16:creationId xmlns:a16="http://schemas.microsoft.com/office/drawing/2014/main" id="{08819FED-7322-42A6-AA07-A11271244D36}"/>
                  </a:ext>
                </a:extLst>
              </p:cNvPr>
              <p:cNvSpPr/>
              <p:nvPr/>
            </p:nvSpPr>
            <p:spPr>
              <a:xfrm>
                <a:off x="8546153" y="1553347"/>
                <a:ext cx="136917" cy="252945"/>
              </a:xfrm>
              <a:custGeom>
                <a:avLst/>
                <a:gdLst/>
                <a:ahLst/>
                <a:cxnLst/>
                <a:rect l="l" t="t" r="r" b="b"/>
                <a:pathLst>
                  <a:path w="4149" h="7665" extrusionOk="0">
                    <a:moveTo>
                      <a:pt x="1267" y="1"/>
                    </a:moveTo>
                    <a:lnTo>
                      <a:pt x="0" y="1268"/>
                    </a:lnTo>
                    <a:cubicBezTo>
                      <a:pt x="1457" y="2883"/>
                      <a:pt x="2344" y="5005"/>
                      <a:pt x="2344" y="7348"/>
                    </a:cubicBezTo>
                    <a:cubicBezTo>
                      <a:pt x="2344" y="7475"/>
                      <a:pt x="2344" y="7570"/>
                      <a:pt x="2344" y="7665"/>
                    </a:cubicBezTo>
                    <a:lnTo>
                      <a:pt x="4149" y="7665"/>
                    </a:lnTo>
                    <a:cubicBezTo>
                      <a:pt x="4149" y="7570"/>
                      <a:pt x="4149" y="7475"/>
                      <a:pt x="4149" y="7348"/>
                    </a:cubicBezTo>
                    <a:cubicBezTo>
                      <a:pt x="4149" y="4530"/>
                      <a:pt x="3072"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9" name="Google Shape;475;p15">
              <a:extLst>
                <a:ext uri="{FF2B5EF4-FFF2-40B4-BE49-F238E27FC236}">
                  <a16:creationId xmlns:a16="http://schemas.microsoft.com/office/drawing/2014/main" id="{152847A3-7BEE-4DE6-B3CC-0C348698E3B2}"/>
                </a:ext>
              </a:extLst>
            </p:cNvPr>
            <p:cNvGrpSpPr/>
            <p:nvPr/>
          </p:nvGrpSpPr>
          <p:grpSpPr>
            <a:xfrm>
              <a:off x="9013862" y="3408644"/>
              <a:ext cx="716958" cy="716958"/>
              <a:chOff x="7966112" y="2513779"/>
              <a:chExt cx="716958" cy="716958"/>
            </a:xfrm>
          </p:grpSpPr>
          <p:sp>
            <p:nvSpPr>
              <p:cNvPr id="130" name="Google Shape;476;p15">
                <a:extLst>
                  <a:ext uri="{FF2B5EF4-FFF2-40B4-BE49-F238E27FC236}">
                    <a16:creationId xmlns:a16="http://schemas.microsoft.com/office/drawing/2014/main" id="{0F98B014-3530-41D4-8A89-BCFAD23D3133}"/>
                  </a:ext>
                </a:extLst>
              </p:cNvPr>
              <p:cNvSpPr/>
              <p:nvPr/>
            </p:nvSpPr>
            <p:spPr>
              <a:xfrm>
                <a:off x="8328782" y="2513779"/>
                <a:ext cx="252912" cy="151569"/>
              </a:xfrm>
              <a:custGeom>
                <a:avLst/>
                <a:gdLst/>
                <a:ahLst/>
                <a:cxnLst/>
                <a:rect l="l" t="t" r="r" b="b"/>
                <a:pathLst>
                  <a:path w="7664" h="4593" extrusionOk="0">
                    <a:moveTo>
                      <a:pt x="0" y="1"/>
                    </a:moveTo>
                    <a:lnTo>
                      <a:pt x="0" y="1806"/>
                    </a:lnTo>
                    <a:cubicBezTo>
                      <a:pt x="2502" y="1837"/>
                      <a:pt x="4782" y="2883"/>
                      <a:pt x="6397" y="4593"/>
                    </a:cubicBezTo>
                    <a:lnTo>
                      <a:pt x="7664" y="3294"/>
                    </a:lnTo>
                    <a:cubicBezTo>
                      <a:pt x="5732" y="1299"/>
                      <a:pt x="3009" y="32"/>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477;p15">
                <a:extLst>
                  <a:ext uri="{FF2B5EF4-FFF2-40B4-BE49-F238E27FC236}">
                    <a16:creationId xmlns:a16="http://schemas.microsoft.com/office/drawing/2014/main" id="{F9250D07-EB97-4C33-B339-735D41B5D553}"/>
                  </a:ext>
                </a:extLst>
              </p:cNvPr>
              <p:cNvSpPr/>
              <p:nvPr/>
            </p:nvSpPr>
            <p:spPr>
              <a:xfrm>
                <a:off x="7966112" y="2629774"/>
                <a:ext cx="135894" cy="252945"/>
              </a:xfrm>
              <a:custGeom>
                <a:avLst/>
                <a:gdLst/>
                <a:ahLst/>
                <a:cxnLst/>
                <a:rect l="l" t="t" r="r" b="b"/>
                <a:pathLst>
                  <a:path w="4118" h="7665" extrusionOk="0">
                    <a:moveTo>
                      <a:pt x="2851" y="1"/>
                    </a:moveTo>
                    <a:cubicBezTo>
                      <a:pt x="1078" y="1933"/>
                      <a:pt x="1" y="4498"/>
                      <a:pt x="1" y="7348"/>
                    </a:cubicBezTo>
                    <a:cubicBezTo>
                      <a:pt x="1" y="7443"/>
                      <a:pt x="1" y="7538"/>
                      <a:pt x="1" y="7665"/>
                    </a:cubicBezTo>
                    <a:lnTo>
                      <a:pt x="1806" y="7665"/>
                    </a:lnTo>
                    <a:cubicBezTo>
                      <a:pt x="1806" y="7570"/>
                      <a:pt x="1806" y="7443"/>
                      <a:pt x="1806" y="7348"/>
                    </a:cubicBezTo>
                    <a:cubicBezTo>
                      <a:pt x="1806" y="5005"/>
                      <a:pt x="2693" y="2883"/>
                      <a:pt x="4118" y="1268"/>
                    </a:cubicBezTo>
                    <a:lnTo>
                      <a:pt x="2851"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478;p15">
                <a:extLst>
                  <a:ext uri="{FF2B5EF4-FFF2-40B4-BE49-F238E27FC236}">
                    <a16:creationId xmlns:a16="http://schemas.microsoft.com/office/drawing/2014/main" id="{80B80407-917F-47E3-BA79-2EBC91496FFC}"/>
                  </a:ext>
                </a:extLst>
              </p:cNvPr>
              <p:cNvSpPr/>
              <p:nvPr/>
            </p:nvSpPr>
            <p:spPr>
              <a:xfrm>
                <a:off x="7966112" y="2892091"/>
                <a:ext cx="151569" cy="237270"/>
              </a:xfrm>
              <a:custGeom>
                <a:avLst/>
                <a:gdLst/>
                <a:ahLst/>
                <a:cxnLst/>
                <a:rect l="l" t="t" r="r" b="b"/>
                <a:pathLst>
                  <a:path w="4593" h="7190" extrusionOk="0">
                    <a:moveTo>
                      <a:pt x="1" y="1"/>
                    </a:moveTo>
                    <a:cubicBezTo>
                      <a:pt x="159" y="2819"/>
                      <a:pt x="1394" y="5353"/>
                      <a:pt x="3294" y="7190"/>
                    </a:cubicBezTo>
                    <a:lnTo>
                      <a:pt x="4593" y="5923"/>
                    </a:lnTo>
                    <a:cubicBezTo>
                      <a:pt x="3009" y="4403"/>
                      <a:pt x="1964" y="2313"/>
                      <a:pt x="1806"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479;p15">
                <a:extLst>
                  <a:ext uri="{FF2B5EF4-FFF2-40B4-BE49-F238E27FC236}">
                    <a16:creationId xmlns:a16="http://schemas.microsoft.com/office/drawing/2014/main" id="{55CDC210-32EF-4775-A051-2E9154DCE656}"/>
                  </a:ext>
                </a:extLst>
              </p:cNvPr>
              <p:cNvSpPr/>
              <p:nvPr/>
            </p:nvSpPr>
            <p:spPr>
              <a:xfrm>
                <a:off x="8531501" y="2892091"/>
                <a:ext cx="150546" cy="237270"/>
              </a:xfrm>
              <a:custGeom>
                <a:avLst/>
                <a:gdLst/>
                <a:ahLst/>
                <a:cxnLst/>
                <a:rect l="l" t="t" r="r" b="b"/>
                <a:pathLst>
                  <a:path w="4562" h="7190" extrusionOk="0">
                    <a:moveTo>
                      <a:pt x="2756" y="1"/>
                    </a:moveTo>
                    <a:cubicBezTo>
                      <a:pt x="2629" y="2313"/>
                      <a:pt x="1584" y="4403"/>
                      <a:pt x="1" y="5923"/>
                    </a:cubicBezTo>
                    <a:lnTo>
                      <a:pt x="1268" y="7190"/>
                    </a:lnTo>
                    <a:cubicBezTo>
                      <a:pt x="3199" y="5353"/>
                      <a:pt x="4403" y="2819"/>
                      <a:pt x="4561" y="1"/>
                    </a:cubicBezTo>
                    <a:close/>
                  </a:path>
                </a:pathLst>
              </a:custGeom>
              <a:solidFill>
                <a:srgbClr val="A56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480;p15">
                <a:extLst>
                  <a:ext uri="{FF2B5EF4-FFF2-40B4-BE49-F238E27FC236}">
                    <a16:creationId xmlns:a16="http://schemas.microsoft.com/office/drawing/2014/main" id="{5070E780-3043-4974-BC9E-D2AEED873659}"/>
                  </a:ext>
                </a:extLst>
              </p:cNvPr>
              <p:cNvSpPr/>
              <p:nvPr/>
            </p:nvSpPr>
            <p:spPr>
              <a:xfrm>
                <a:off x="8066465" y="2513779"/>
                <a:ext cx="252945" cy="151569"/>
              </a:xfrm>
              <a:custGeom>
                <a:avLst/>
                <a:gdLst/>
                <a:ahLst/>
                <a:cxnLst/>
                <a:rect l="l" t="t" r="r" b="b"/>
                <a:pathLst>
                  <a:path w="7665" h="4593" extrusionOk="0">
                    <a:moveTo>
                      <a:pt x="7664" y="1"/>
                    </a:moveTo>
                    <a:cubicBezTo>
                      <a:pt x="4655" y="32"/>
                      <a:pt x="1964" y="1299"/>
                      <a:pt x="0" y="3294"/>
                    </a:cubicBezTo>
                    <a:lnTo>
                      <a:pt x="1299" y="4593"/>
                    </a:lnTo>
                    <a:cubicBezTo>
                      <a:pt x="2882" y="2883"/>
                      <a:pt x="5162" y="1837"/>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481;p15">
                <a:extLst>
                  <a:ext uri="{FF2B5EF4-FFF2-40B4-BE49-F238E27FC236}">
                    <a16:creationId xmlns:a16="http://schemas.microsoft.com/office/drawing/2014/main" id="{E58DA140-929C-4B87-8EF7-27FF8AC790B9}"/>
                  </a:ext>
                </a:extLst>
              </p:cNvPr>
              <p:cNvSpPr/>
              <p:nvPr/>
            </p:nvSpPr>
            <p:spPr>
              <a:xfrm>
                <a:off x="8328782" y="3093787"/>
                <a:ext cx="238293" cy="136950"/>
              </a:xfrm>
              <a:custGeom>
                <a:avLst/>
                <a:gdLst/>
                <a:ahLst/>
                <a:cxnLst/>
                <a:rect l="l" t="t" r="r" b="b"/>
                <a:pathLst>
                  <a:path w="7221" h="4150" extrusionOk="0">
                    <a:moveTo>
                      <a:pt x="5954" y="1"/>
                    </a:moveTo>
                    <a:cubicBezTo>
                      <a:pt x="4370" y="1426"/>
                      <a:pt x="2280" y="2313"/>
                      <a:pt x="0" y="2344"/>
                    </a:cubicBezTo>
                    <a:lnTo>
                      <a:pt x="0" y="4150"/>
                    </a:lnTo>
                    <a:cubicBezTo>
                      <a:pt x="2787" y="4118"/>
                      <a:pt x="5320" y="3041"/>
                      <a:pt x="7221" y="1299"/>
                    </a:cubicBezTo>
                    <a:lnTo>
                      <a:pt x="59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482;p15">
                <a:extLst>
                  <a:ext uri="{FF2B5EF4-FFF2-40B4-BE49-F238E27FC236}">
                    <a16:creationId xmlns:a16="http://schemas.microsoft.com/office/drawing/2014/main" id="{299E1C2F-7F28-479B-9F2F-48B631D1118B}"/>
                  </a:ext>
                </a:extLst>
              </p:cNvPr>
              <p:cNvSpPr/>
              <p:nvPr/>
            </p:nvSpPr>
            <p:spPr>
              <a:xfrm>
                <a:off x="8082140" y="3093787"/>
                <a:ext cx="237270" cy="136950"/>
              </a:xfrm>
              <a:custGeom>
                <a:avLst/>
                <a:gdLst/>
                <a:ahLst/>
                <a:cxnLst/>
                <a:rect l="l" t="t" r="r" b="b"/>
                <a:pathLst>
                  <a:path w="7190" h="4150" extrusionOk="0">
                    <a:moveTo>
                      <a:pt x="1267" y="1"/>
                    </a:moveTo>
                    <a:lnTo>
                      <a:pt x="0" y="1268"/>
                    </a:lnTo>
                    <a:cubicBezTo>
                      <a:pt x="1900" y="3041"/>
                      <a:pt x="4434" y="4118"/>
                      <a:pt x="7189" y="4150"/>
                    </a:cubicBezTo>
                    <a:lnTo>
                      <a:pt x="7189" y="2344"/>
                    </a:lnTo>
                    <a:cubicBezTo>
                      <a:pt x="4909" y="2313"/>
                      <a:pt x="2850" y="1426"/>
                      <a:pt x="1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483;p15">
                <a:extLst>
                  <a:ext uri="{FF2B5EF4-FFF2-40B4-BE49-F238E27FC236}">
                    <a16:creationId xmlns:a16="http://schemas.microsoft.com/office/drawing/2014/main" id="{16C6B53B-F71E-47FD-AE6A-1F8A094D1237}"/>
                  </a:ext>
                </a:extLst>
              </p:cNvPr>
              <p:cNvSpPr/>
              <p:nvPr/>
            </p:nvSpPr>
            <p:spPr>
              <a:xfrm>
                <a:off x="8546153" y="2629774"/>
                <a:ext cx="136917" cy="252945"/>
              </a:xfrm>
              <a:custGeom>
                <a:avLst/>
                <a:gdLst/>
                <a:ahLst/>
                <a:cxnLst/>
                <a:rect l="l" t="t" r="r" b="b"/>
                <a:pathLst>
                  <a:path w="4149" h="7665" extrusionOk="0">
                    <a:moveTo>
                      <a:pt x="1267" y="1"/>
                    </a:moveTo>
                    <a:lnTo>
                      <a:pt x="0" y="1268"/>
                    </a:lnTo>
                    <a:cubicBezTo>
                      <a:pt x="1457" y="2883"/>
                      <a:pt x="2344" y="5005"/>
                      <a:pt x="2344" y="7348"/>
                    </a:cubicBezTo>
                    <a:cubicBezTo>
                      <a:pt x="2344" y="7443"/>
                      <a:pt x="2344" y="7538"/>
                      <a:pt x="2344" y="7665"/>
                    </a:cubicBezTo>
                    <a:lnTo>
                      <a:pt x="4149" y="7665"/>
                    </a:lnTo>
                    <a:cubicBezTo>
                      <a:pt x="4149" y="7538"/>
                      <a:pt x="4149" y="7443"/>
                      <a:pt x="4149" y="7348"/>
                    </a:cubicBezTo>
                    <a:cubicBezTo>
                      <a:pt x="4149" y="4498"/>
                      <a:pt x="3072"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484;p15">
              <a:extLst>
                <a:ext uri="{FF2B5EF4-FFF2-40B4-BE49-F238E27FC236}">
                  <a16:creationId xmlns:a16="http://schemas.microsoft.com/office/drawing/2014/main" id="{8F3589AA-3C95-4FB2-9EAE-1DBF0F3CF4AC}"/>
                </a:ext>
              </a:extLst>
            </p:cNvPr>
            <p:cNvGrpSpPr/>
            <p:nvPr/>
          </p:nvGrpSpPr>
          <p:grpSpPr>
            <a:xfrm>
              <a:off x="9013862" y="4762075"/>
              <a:ext cx="716958" cy="718014"/>
              <a:chOff x="7966112" y="3589150"/>
              <a:chExt cx="716958" cy="718014"/>
            </a:xfrm>
          </p:grpSpPr>
          <p:sp>
            <p:nvSpPr>
              <p:cNvPr id="139" name="Google Shape;485;p15">
                <a:extLst>
                  <a:ext uri="{FF2B5EF4-FFF2-40B4-BE49-F238E27FC236}">
                    <a16:creationId xmlns:a16="http://schemas.microsoft.com/office/drawing/2014/main" id="{E7C55B95-6369-47D3-A8CB-109C175E8086}"/>
                  </a:ext>
                </a:extLst>
              </p:cNvPr>
              <p:cNvSpPr/>
              <p:nvPr/>
            </p:nvSpPr>
            <p:spPr>
              <a:xfrm>
                <a:off x="8328782" y="3589150"/>
                <a:ext cx="252912" cy="151569"/>
              </a:xfrm>
              <a:custGeom>
                <a:avLst/>
                <a:gdLst/>
                <a:ahLst/>
                <a:cxnLst/>
                <a:rect l="l" t="t" r="r" b="b"/>
                <a:pathLst>
                  <a:path w="7664" h="4593" extrusionOk="0">
                    <a:moveTo>
                      <a:pt x="0" y="1"/>
                    </a:moveTo>
                    <a:lnTo>
                      <a:pt x="0" y="1806"/>
                    </a:lnTo>
                    <a:cubicBezTo>
                      <a:pt x="2502" y="1869"/>
                      <a:pt x="4782" y="2914"/>
                      <a:pt x="6397" y="4593"/>
                    </a:cubicBezTo>
                    <a:lnTo>
                      <a:pt x="7664" y="3326"/>
                    </a:lnTo>
                    <a:cubicBezTo>
                      <a:pt x="5732" y="1299"/>
                      <a:pt x="3009" y="64"/>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486;p15">
                <a:extLst>
                  <a:ext uri="{FF2B5EF4-FFF2-40B4-BE49-F238E27FC236}">
                    <a16:creationId xmlns:a16="http://schemas.microsoft.com/office/drawing/2014/main" id="{D05E0DA3-F7DA-4A85-89AB-0C6460DB97A0}"/>
                  </a:ext>
                </a:extLst>
              </p:cNvPr>
              <p:cNvSpPr/>
              <p:nvPr/>
            </p:nvSpPr>
            <p:spPr>
              <a:xfrm>
                <a:off x="7966112" y="3706201"/>
                <a:ext cx="135894" cy="252945"/>
              </a:xfrm>
              <a:custGeom>
                <a:avLst/>
                <a:gdLst/>
                <a:ahLst/>
                <a:cxnLst/>
                <a:rect l="l" t="t" r="r" b="b"/>
                <a:pathLst>
                  <a:path w="4118" h="7665" extrusionOk="0">
                    <a:moveTo>
                      <a:pt x="2851" y="1"/>
                    </a:moveTo>
                    <a:cubicBezTo>
                      <a:pt x="1078" y="1933"/>
                      <a:pt x="1" y="4498"/>
                      <a:pt x="1" y="7348"/>
                    </a:cubicBezTo>
                    <a:cubicBezTo>
                      <a:pt x="1" y="7443"/>
                      <a:pt x="1" y="7538"/>
                      <a:pt x="1" y="7665"/>
                    </a:cubicBezTo>
                    <a:lnTo>
                      <a:pt x="1806" y="7665"/>
                    </a:lnTo>
                    <a:cubicBezTo>
                      <a:pt x="1806" y="7538"/>
                      <a:pt x="1806" y="7443"/>
                      <a:pt x="1806" y="7348"/>
                    </a:cubicBezTo>
                    <a:cubicBezTo>
                      <a:pt x="1806" y="5005"/>
                      <a:pt x="2693" y="2883"/>
                      <a:pt x="4118" y="1268"/>
                    </a:cubicBezTo>
                    <a:lnTo>
                      <a:pt x="2851"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487;p15">
                <a:extLst>
                  <a:ext uri="{FF2B5EF4-FFF2-40B4-BE49-F238E27FC236}">
                    <a16:creationId xmlns:a16="http://schemas.microsoft.com/office/drawing/2014/main" id="{8BC9D430-5A65-4942-A79E-A3A3F40A22B4}"/>
                  </a:ext>
                </a:extLst>
              </p:cNvPr>
              <p:cNvSpPr/>
              <p:nvPr/>
            </p:nvSpPr>
            <p:spPr>
              <a:xfrm>
                <a:off x="7966112" y="3967495"/>
                <a:ext cx="151569" cy="238293"/>
              </a:xfrm>
              <a:custGeom>
                <a:avLst/>
                <a:gdLst/>
                <a:ahLst/>
                <a:cxnLst/>
                <a:rect l="l" t="t" r="r" b="b"/>
                <a:pathLst>
                  <a:path w="4593" h="7221" extrusionOk="0">
                    <a:moveTo>
                      <a:pt x="1" y="0"/>
                    </a:moveTo>
                    <a:cubicBezTo>
                      <a:pt x="159" y="2850"/>
                      <a:pt x="1394" y="5384"/>
                      <a:pt x="3294" y="7221"/>
                    </a:cubicBezTo>
                    <a:lnTo>
                      <a:pt x="4593" y="5954"/>
                    </a:lnTo>
                    <a:cubicBezTo>
                      <a:pt x="3009" y="4434"/>
                      <a:pt x="1964" y="2344"/>
                      <a:pt x="1806"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488;p15">
                <a:extLst>
                  <a:ext uri="{FF2B5EF4-FFF2-40B4-BE49-F238E27FC236}">
                    <a16:creationId xmlns:a16="http://schemas.microsoft.com/office/drawing/2014/main" id="{1F82A7F6-3693-4814-9487-309614108825}"/>
                  </a:ext>
                </a:extLst>
              </p:cNvPr>
              <p:cNvSpPr/>
              <p:nvPr/>
            </p:nvSpPr>
            <p:spPr>
              <a:xfrm>
                <a:off x="8531501" y="3967495"/>
                <a:ext cx="150546" cy="238293"/>
              </a:xfrm>
              <a:custGeom>
                <a:avLst/>
                <a:gdLst/>
                <a:ahLst/>
                <a:cxnLst/>
                <a:rect l="l" t="t" r="r" b="b"/>
                <a:pathLst>
                  <a:path w="4562" h="7221" extrusionOk="0">
                    <a:moveTo>
                      <a:pt x="2756" y="0"/>
                    </a:moveTo>
                    <a:cubicBezTo>
                      <a:pt x="2629" y="2344"/>
                      <a:pt x="1584" y="4434"/>
                      <a:pt x="1" y="5954"/>
                    </a:cubicBezTo>
                    <a:lnTo>
                      <a:pt x="1268" y="7221"/>
                    </a:lnTo>
                    <a:cubicBezTo>
                      <a:pt x="3199" y="5384"/>
                      <a:pt x="4403" y="2850"/>
                      <a:pt x="4561" y="0"/>
                    </a:cubicBezTo>
                    <a:close/>
                  </a:path>
                </a:pathLst>
              </a:custGeom>
              <a:solidFill>
                <a:srgbClr val="A56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489;p15">
                <a:extLst>
                  <a:ext uri="{FF2B5EF4-FFF2-40B4-BE49-F238E27FC236}">
                    <a16:creationId xmlns:a16="http://schemas.microsoft.com/office/drawing/2014/main" id="{8FA7FA73-E41D-4C42-ABE7-492B45F0D2D3}"/>
                  </a:ext>
                </a:extLst>
              </p:cNvPr>
              <p:cNvSpPr/>
              <p:nvPr/>
            </p:nvSpPr>
            <p:spPr>
              <a:xfrm>
                <a:off x="8066465" y="3589150"/>
                <a:ext cx="252945" cy="151569"/>
              </a:xfrm>
              <a:custGeom>
                <a:avLst/>
                <a:gdLst/>
                <a:ahLst/>
                <a:cxnLst/>
                <a:rect l="l" t="t" r="r" b="b"/>
                <a:pathLst>
                  <a:path w="7665" h="4593" extrusionOk="0">
                    <a:moveTo>
                      <a:pt x="7664" y="1"/>
                    </a:moveTo>
                    <a:cubicBezTo>
                      <a:pt x="4655" y="64"/>
                      <a:pt x="1964" y="1299"/>
                      <a:pt x="0" y="3326"/>
                    </a:cubicBezTo>
                    <a:lnTo>
                      <a:pt x="1299" y="4593"/>
                    </a:lnTo>
                    <a:cubicBezTo>
                      <a:pt x="2882" y="2914"/>
                      <a:pt x="5162" y="1869"/>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490;p15">
                <a:extLst>
                  <a:ext uri="{FF2B5EF4-FFF2-40B4-BE49-F238E27FC236}">
                    <a16:creationId xmlns:a16="http://schemas.microsoft.com/office/drawing/2014/main" id="{BB0BA50B-9385-4E1D-87B5-02FE472125BD}"/>
                  </a:ext>
                </a:extLst>
              </p:cNvPr>
              <p:cNvSpPr/>
              <p:nvPr/>
            </p:nvSpPr>
            <p:spPr>
              <a:xfrm>
                <a:off x="8328782" y="4170214"/>
                <a:ext cx="238293" cy="136950"/>
              </a:xfrm>
              <a:custGeom>
                <a:avLst/>
                <a:gdLst/>
                <a:ahLst/>
                <a:cxnLst/>
                <a:rect l="l" t="t" r="r" b="b"/>
                <a:pathLst>
                  <a:path w="7221" h="4150" extrusionOk="0">
                    <a:moveTo>
                      <a:pt x="5954" y="1"/>
                    </a:moveTo>
                    <a:cubicBezTo>
                      <a:pt x="4370" y="1426"/>
                      <a:pt x="2280" y="2281"/>
                      <a:pt x="0" y="2344"/>
                    </a:cubicBezTo>
                    <a:lnTo>
                      <a:pt x="0" y="4149"/>
                    </a:lnTo>
                    <a:cubicBezTo>
                      <a:pt x="2787" y="4086"/>
                      <a:pt x="5320" y="3009"/>
                      <a:pt x="7221" y="1268"/>
                    </a:cubicBezTo>
                    <a:lnTo>
                      <a:pt x="5954" y="1"/>
                    </a:lnTo>
                    <a:close/>
                  </a:path>
                </a:pathLst>
              </a:custGeom>
              <a:solidFill>
                <a:srgbClr val="A564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491;p15">
                <a:extLst>
                  <a:ext uri="{FF2B5EF4-FFF2-40B4-BE49-F238E27FC236}">
                    <a16:creationId xmlns:a16="http://schemas.microsoft.com/office/drawing/2014/main" id="{A00F511F-E1BC-44CD-8A8B-F690415D5364}"/>
                  </a:ext>
                </a:extLst>
              </p:cNvPr>
              <p:cNvSpPr/>
              <p:nvPr/>
            </p:nvSpPr>
            <p:spPr>
              <a:xfrm>
                <a:off x="8082140" y="4170214"/>
                <a:ext cx="237270" cy="136950"/>
              </a:xfrm>
              <a:custGeom>
                <a:avLst/>
                <a:gdLst/>
                <a:ahLst/>
                <a:cxnLst/>
                <a:rect l="l" t="t" r="r" b="b"/>
                <a:pathLst>
                  <a:path w="7190" h="4150" extrusionOk="0">
                    <a:moveTo>
                      <a:pt x="1267" y="1"/>
                    </a:moveTo>
                    <a:lnTo>
                      <a:pt x="0" y="1268"/>
                    </a:lnTo>
                    <a:cubicBezTo>
                      <a:pt x="1900" y="3009"/>
                      <a:pt x="4434" y="4086"/>
                      <a:pt x="7189" y="4149"/>
                    </a:cubicBezTo>
                    <a:lnTo>
                      <a:pt x="7189" y="2344"/>
                    </a:lnTo>
                    <a:cubicBezTo>
                      <a:pt x="4909" y="2281"/>
                      <a:pt x="2850" y="1426"/>
                      <a:pt x="1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492;p15">
                <a:extLst>
                  <a:ext uri="{FF2B5EF4-FFF2-40B4-BE49-F238E27FC236}">
                    <a16:creationId xmlns:a16="http://schemas.microsoft.com/office/drawing/2014/main" id="{50D5C5B5-4B42-4905-B66D-ABB0BBFAA301}"/>
                  </a:ext>
                </a:extLst>
              </p:cNvPr>
              <p:cNvSpPr/>
              <p:nvPr/>
            </p:nvSpPr>
            <p:spPr>
              <a:xfrm>
                <a:off x="8546153" y="3706201"/>
                <a:ext cx="136917" cy="252945"/>
              </a:xfrm>
              <a:custGeom>
                <a:avLst/>
                <a:gdLst/>
                <a:ahLst/>
                <a:cxnLst/>
                <a:rect l="l" t="t" r="r" b="b"/>
                <a:pathLst>
                  <a:path w="4149" h="7665" extrusionOk="0">
                    <a:moveTo>
                      <a:pt x="1267" y="1"/>
                    </a:moveTo>
                    <a:lnTo>
                      <a:pt x="0" y="1268"/>
                    </a:lnTo>
                    <a:cubicBezTo>
                      <a:pt x="1457" y="2851"/>
                      <a:pt x="2344" y="5005"/>
                      <a:pt x="2344" y="7348"/>
                    </a:cubicBezTo>
                    <a:cubicBezTo>
                      <a:pt x="2344" y="7443"/>
                      <a:pt x="2344" y="7538"/>
                      <a:pt x="2344" y="7665"/>
                    </a:cubicBezTo>
                    <a:lnTo>
                      <a:pt x="4149" y="7665"/>
                    </a:lnTo>
                    <a:cubicBezTo>
                      <a:pt x="4149" y="7538"/>
                      <a:pt x="4149" y="7443"/>
                      <a:pt x="4149" y="7348"/>
                    </a:cubicBezTo>
                    <a:cubicBezTo>
                      <a:pt x="4149" y="4498"/>
                      <a:pt x="3072"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7" name="Google Shape;493;p15">
              <a:extLst>
                <a:ext uri="{FF2B5EF4-FFF2-40B4-BE49-F238E27FC236}">
                  <a16:creationId xmlns:a16="http://schemas.microsoft.com/office/drawing/2014/main" id="{60E7E5F9-C6FE-41A2-80AA-80280998D610}"/>
                </a:ext>
              </a:extLst>
            </p:cNvPr>
            <p:cNvGrpSpPr/>
            <p:nvPr/>
          </p:nvGrpSpPr>
          <p:grpSpPr>
            <a:xfrm>
              <a:off x="1504976" y="2055213"/>
              <a:ext cx="716958" cy="716959"/>
              <a:chOff x="457226" y="1437351"/>
              <a:chExt cx="716958" cy="716959"/>
            </a:xfrm>
          </p:grpSpPr>
          <p:sp>
            <p:nvSpPr>
              <p:cNvPr id="148" name="Google Shape;494;p15">
                <a:extLst>
                  <a:ext uri="{FF2B5EF4-FFF2-40B4-BE49-F238E27FC236}">
                    <a16:creationId xmlns:a16="http://schemas.microsoft.com/office/drawing/2014/main" id="{AE5C70E7-EA7D-4F77-AC9A-26BAC3561E7F}"/>
                  </a:ext>
                </a:extLst>
              </p:cNvPr>
              <p:cNvSpPr/>
              <p:nvPr/>
            </p:nvSpPr>
            <p:spPr>
              <a:xfrm>
                <a:off x="820919" y="1437352"/>
                <a:ext cx="252945" cy="151569"/>
              </a:xfrm>
              <a:custGeom>
                <a:avLst/>
                <a:gdLst/>
                <a:ahLst/>
                <a:cxnLst/>
                <a:rect l="l" t="t" r="r" b="b"/>
                <a:pathLst>
                  <a:path w="7665" h="4593" extrusionOk="0">
                    <a:moveTo>
                      <a:pt x="0" y="1"/>
                    </a:moveTo>
                    <a:lnTo>
                      <a:pt x="0" y="1806"/>
                    </a:lnTo>
                    <a:cubicBezTo>
                      <a:pt x="2502" y="1838"/>
                      <a:pt x="4782" y="2914"/>
                      <a:pt x="6398" y="4593"/>
                    </a:cubicBezTo>
                    <a:lnTo>
                      <a:pt x="7664" y="3326"/>
                    </a:lnTo>
                    <a:cubicBezTo>
                      <a:pt x="5733" y="1299"/>
                      <a:pt x="3009" y="32"/>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495;p15">
                <a:extLst>
                  <a:ext uri="{FF2B5EF4-FFF2-40B4-BE49-F238E27FC236}">
                    <a16:creationId xmlns:a16="http://schemas.microsoft.com/office/drawing/2014/main" id="{C6F87F80-5012-4D92-9168-2786C1C65E71}"/>
                  </a:ext>
                </a:extLst>
              </p:cNvPr>
              <p:cNvSpPr/>
              <p:nvPr/>
            </p:nvSpPr>
            <p:spPr>
              <a:xfrm>
                <a:off x="457226" y="1553347"/>
                <a:ext cx="136950" cy="252945"/>
              </a:xfrm>
              <a:custGeom>
                <a:avLst/>
                <a:gdLst/>
                <a:ahLst/>
                <a:cxnLst/>
                <a:rect l="l" t="t" r="r" b="b"/>
                <a:pathLst>
                  <a:path w="4150" h="7665" extrusionOk="0">
                    <a:moveTo>
                      <a:pt x="2883" y="1"/>
                    </a:moveTo>
                    <a:cubicBezTo>
                      <a:pt x="1109" y="1933"/>
                      <a:pt x="1" y="4530"/>
                      <a:pt x="1" y="7348"/>
                    </a:cubicBezTo>
                    <a:cubicBezTo>
                      <a:pt x="1" y="7475"/>
                      <a:pt x="1" y="7570"/>
                      <a:pt x="1" y="7665"/>
                    </a:cubicBezTo>
                    <a:lnTo>
                      <a:pt x="1806" y="7665"/>
                    </a:lnTo>
                    <a:cubicBezTo>
                      <a:pt x="1806" y="7570"/>
                      <a:pt x="1806" y="7475"/>
                      <a:pt x="1806" y="7348"/>
                    </a:cubicBezTo>
                    <a:cubicBezTo>
                      <a:pt x="1806" y="5005"/>
                      <a:pt x="2692" y="2883"/>
                      <a:pt x="4149" y="1268"/>
                    </a:cubicBezTo>
                    <a:lnTo>
                      <a:pt x="2883"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496;p15">
                <a:extLst>
                  <a:ext uri="{FF2B5EF4-FFF2-40B4-BE49-F238E27FC236}">
                    <a16:creationId xmlns:a16="http://schemas.microsoft.com/office/drawing/2014/main" id="{1E0831FF-71EC-4092-BF33-8C4834A020BA}"/>
                  </a:ext>
                </a:extLst>
              </p:cNvPr>
              <p:cNvSpPr/>
              <p:nvPr/>
            </p:nvSpPr>
            <p:spPr>
              <a:xfrm>
                <a:off x="458282" y="1815664"/>
                <a:ext cx="150513" cy="238326"/>
              </a:xfrm>
              <a:custGeom>
                <a:avLst/>
                <a:gdLst/>
                <a:ahLst/>
                <a:cxnLst/>
                <a:rect l="l" t="t" r="r" b="b"/>
                <a:pathLst>
                  <a:path w="4561" h="7222" extrusionOk="0">
                    <a:moveTo>
                      <a:pt x="0" y="1"/>
                    </a:moveTo>
                    <a:cubicBezTo>
                      <a:pt x="159" y="2819"/>
                      <a:pt x="1394" y="5385"/>
                      <a:pt x="3294" y="7221"/>
                    </a:cubicBezTo>
                    <a:lnTo>
                      <a:pt x="4561" y="5955"/>
                    </a:lnTo>
                    <a:cubicBezTo>
                      <a:pt x="2977" y="4403"/>
                      <a:pt x="1964" y="2313"/>
                      <a:pt x="1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497;p15">
                <a:extLst>
                  <a:ext uri="{FF2B5EF4-FFF2-40B4-BE49-F238E27FC236}">
                    <a16:creationId xmlns:a16="http://schemas.microsoft.com/office/drawing/2014/main" id="{39F779F5-F9F5-464F-BA33-A5FA94839444}"/>
                  </a:ext>
                </a:extLst>
              </p:cNvPr>
              <p:cNvSpPr/>
              <p:nvPr/>
            </p:nvSpPr>
            <p:spPr>
              <a:xfrm>
                <a:off x="1022615" y="1815664"/>
                <a:ext cx="151569" cy="238326"/>
              </a:xfrm>
              <a:custGeom>
                <a:avLst/>
                <a:gdLst/>
                <a:ahLst/>
                <a:cxnLst/>
                <a:rect l="l" t="t" r="r" b="b"/>
                <a:pathLst>
                  <a:path w="4593" h="7222" extrusionOk="0">
                    <a:moveTo>
                      <a:pt x="2787" y="1"/>
                    </a:moveTo>
                    <a:cubicBezTo>
                      <a:pt x="2629" y="2313"/>
                      <a:pt x="1584" y="4403"/>
                      <a:pt x="1" y="5955"/>
                    </a:cubicBezTo>
                    <a:lnTo>
                      <a:pt x="1299" y="7221"/>
                    </a:lnTo>
                    <a:cubicBezTo>
                      <a:pt x="3199" y="5385"/>
                      <a:pt x="4434" y="2819"/>
                      <a:pt x="4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498;p15">
                <a:extLst>
                  <a:ext uri="{FF2B5EF4-FFF2-40B4-BE49-F238E27FC236}">
                    <a16:creationId xmlns:a16="http://schemas.microsoft.com/office/drawing/2014/main" id="{B00BF7B6-1F04-46D4-928E-B83C4D2B1659}"/>
                  </a:ext>
                </a:extLst>
              </p:cNvPr>
              <p:cNvSpPr/>
              <p:nvPr/>
            </p:nvSpPr>
            <p:spPr>
              <a:xfrm>
                <a:off x="558602" y="1437351"/>
                <a:ext cx="252945" cy="151569"/>
              </a:xfrm>
              <a:custGeom>
                <a:avLst/>
                <a:gdLst/>
                <a:ahLst/>
                <a:cxnLst/>
                <a:rect l="l" t="t" r="r" b="b"/>
                <a:pathLst>
                  <a:path w="7665" h="4593" extrusionOk="0">
                    <a:moveTo>
                      <a:pt x="7664" y="1"/>
                    </a:moveTo>
                    <a:cubicBezTo>
                      <a:pt x="4656" y="32"/>
                      <a:pt x="1932" y="1299"/>
                      <a:pt x="1" y="3326"/>
                    </a:cubicBezTo>
                    <a:lnTo>
                      <a:pt x="1267" y="4593"/>
                    </a:lnTo>
                    <a:cubicBezTo>
                      <a:pt x="2882" y="2914"/>
                      <a:pt x="5163" y="1838"/>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499;p15">
                <a:extLst>
                  <a:ext uri="{FF2B5EF4-FFF2-40B4-BE49-F238E27FC236}">
                    <a16:creationId xmlns:a16="http://schemas.microsoft.com/office/drawing/2014/main" id="{2E20B8AE-D41F-467E-9B72-E5F6AB2A793D}"/>
                  </a:ext>
                </a:extLst>
              </p:cNvPr>
              <p:cNvSpPr/>
              <p:nvPr/>
            </p:nvSpPr>
            <p:spPr>
              <a:xfrm>
                <a:off x="820919" y="2018416"/>
                <a:ext cx="237270" cy="135894"/>
              </a:xfrm>
              <a:custGeom>
                <a:avLst/>
                <a:gdLst/>
                <a:ahLst/>
                <a:cxnLst/>
                <a:rect l="l" t="t" r="r" b="b"/>
                <a:pathLst>
                  <a:path w="7190" h="4118" extrusionOk="0">
                    <a:moveTo>
                      <a:pt x="5923" y="1"/>
                    </a:moveTo>
                    <a:cubicBezTo>
                      <a:pt x="4339" y="1394"/>
                      <a:pt x="2281" y="2281"/>
                      <a:pt x="0" y="2312"/>
                    </a:cubicBezTo>
                    <a:lnTo>
                      <a:pt x="0" y="4118"/>
                    </a:lnTo>
                    <a:cubicBezTo>
                      <a:pt x="2756" y="4086"/>
                      <a:pt x="5289" y="3009"/>
                      <a:pt x="7189" y="1267"/>
                    </a:cubicBezTo>
                    <a:lnTo>
                      <a:pt x="59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500;p15">
                <a:extLst>
                  <a:ext uri="{FF2B5EF4-FFF2-40B4-BE49-F238E27FC236}">
                    <a16:creationId xmlns:a16="http://schemas.microsoft.com/office/drawing/2014/main" id="{91CBAB78-6736-4688-B18C-C519BB6E653D}"/>
                  </a:ext>
                </a:extLst>
              </p:cNvPr>
              <p:cNvSpPr/>
              <p:nvPr/>
            </p:nvSpPr>
            <p:spPr>
              <a:xfrm>
                <a:off x="573221" y="2018416"/>
                <a:ext cx="238326" cy="135894"/>
              </a:xfrm>
              <a:custGeom>
                <a:avLst/>
                <a:gdLst/>
                <a:ahLst/>
                <a:cxnLst/>
                <a:rect l="l" t="t" r="r" b="b"/>
                <a:pathLst>
                  <a:path w="7222" h="4118" extrusionOk="0">
                    <a:moveTo>
                      <a:pt x="1299" y="1"/>
                    </a:moveTo>
                    <a:lnTo>
                      <a:pt x="1" y="1267"/>
                    </a:lnTo>
                    <a:cubicBezTo>
                      <a:pt x="1901" y="3009"/>
                      <a:pt x="4435" y="4086"/>
                      <a:pt x="7221" y="4118"/>
                    </a:cubicBezTo>
                    <a:lnTo>
                      <a:pt x="7221" y="2312"/>
                    </a:lnTo>
                    <a:cubicBezTo>
                      <a:pt x="4941" y="2281"/>
                      <a:pt x="2851" y="1394"/>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501;p15">
                <a:extLst>
                  <a:ext uri="{FF2B5EF4-FFF2-40B4-BE49-F238E27FC236}">
                    <a16:creationId xmlns:a16="http://schemas.microsoft.com/office/drawing/2014/main" id="{5C2A2AF3-83E7-441C-A59C-42BC582BEBFF}"/>
                  </a:ext>
                </a:extLst>
              </p:cNvPr>
              <p:cNvSpPr/>
              <p:nvPr/>
            </p:nvSpPr>
            <p:spPr>
              <a:xfrm>
                <a:off x="1038290" y="1553347"/>
                <a:ext cx="135894" cy="252945"/>
              </a:xfrm>
              <a:custGeom>
                <a:avLst/>
                <a:gdLst/>
                <a:ahLst/>
                <a:cxnLst/>
                <a:rect l="l" t="t" r="r" b="b"/>
                <a:pathLst>
                  <a:path w="4118" h="7665" extrusionOk="0">
                    <a:moveTo>
                      <a:pt x="1267" y="1"/>
                    </a:moveTo>
                    <a:lnTo>
                      <a:pt x="1" y="1268"/>
                    </a:lnTo>
                    <a:cubicBezTo>
                      <a:pt x="1426" y="2883"/>
                      <a:pt x="2312" y="5005"/>
                      <a:pt x="2312" y="7348"/>
                    </a:cubicBezTo>
                    <a:cubicBezTo>
                      <a:pt x="2312" y="7475"/>
                      <a:pt x="2312" y="7570"/>
                      <a:pt x="2312" y="7665"/>
                    </a:cubicBezTo>
                    <a:lnTo>
                      <a:pt x="4118" y="7665"/>
                    </a:lnTo>
                    <a:cubicBezTo>
                      <a:pt x="4118" y="7570"/>
                      <a:pt x="4118" y="7475"/>
                      <a:pt x="4118" y="7348"/>
                    </a:cubicBezTo>
                    <a:cubicBezTo>
                      <a:pt x="4118" y="4530"/>
                      <a:pt x="3041"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6" name="Google Shape;502;p15">
              <a:extLst>
                <a:ext uri="{FF2B5EF4-FFF2-40B4-BE49-F238E27FC236}">
                  <a16:creationId xmlns:a16="http://schemas.microsoft.com/office/drawing/2014/main" id="{9DABEC2E-7B6D-4C65-9F56-93F7BB9BE4CE}"/>
                </a:ext>
              </a:extLst>
            </p:cNvPr>
            <p:cNvGrpSpPr/>
            <p:nvPr/>
          </p:nvGrpSpPr>
          <p:grpSpPr>
            <a:xfrm>
              <a:off x="1504976" y="3408644"/>
              <a:ext cx="716958" cy="716958"/>
              <a:chOff x="457226" y="2513779"/>
              <a:chExt cx="716958" cy="716958"/>
            </a:xfrm>
          </p:grpSpPr>
          <p:sp>
            <p:nvSpPr>
              <p:cNvPr id="157" name="Google Shape;503;p15">
                <a:extLst>
                  <a:ext uri="{FF2B5EF4-FFF2-40B4-BE49-F238E27FC236}">
                    <a16:creationId xmlns:a16="http://schemas.microsoft.com/office/drawing/2014/main" id="{037B7628-5C39-4461-8154-3FCC53C08F33}"/>
                  </a:ext>
                </a:extLst>
              </p:cNvPr>
              <p:cNvSpPr/>
              <p:nvPr/>
            </p:nvSpPr>
            <p:spPr>
              <a:xfrm>
                <a:off x="820919" y="2513779"/>
                <a:ext cx="252945" cy="151569"/>
              </a:xfrm>
              <a:custGeom>
                <a:avLst/>
                <a:gdLst/>
                <a:ahLst/>
                <a:cxnLst/>
                <a:rect l="l" t="t" r="r" b="b"/>
                <a:pathLst>
                  <a:path w="7665" h="4593" extrusionOk="0">
                    <a:moveTo>
                      <a:pt x="0" y="1"/>
                    </a:moveTo>
                    <a:lnTo>
                      <a:pt x="0" y="1806"/>
                    </a:lnTo>
                    <a:cubicBezTo>
                      <a:pt x="2502" y="1837"/>
                      <a:pt x="4782" y="2883"/>
                      <a:pt x="6398" y="4593"/>
                    </a:cubicBezTo>
                    <a:lnTo>
                      <a:pt x="7664" y="3294"/>
                    </a:lnTo>
                    <a:cubicBezTo>
                      <a:pt x="5733" y="1299"/>
                      <a:pt x="3009" y="32"/>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504;p15">
                <a:extLst>
                  <a:ext uri="{FF2B5EF4-FFF2-40B4-BE49-F238E27FC236}">
                    <a16:creationId xmlns:a16="http://schemas.microsoft.com/office/drawing/2014/main" id="{2FCE15DA-E3C6-4AE6-BF76-991D10A1B44D}"/>
                  </a:ext>
                </a:extLst>
              </p:cNvPr>
              <p:cNvSpPr/>
              <p:nvPr/>
            </p:nvSpPr>
            <p:spPr>
              <a:xfrm>
                <a:off x="457226" y="2629774"/>
                <a:ext cx="136950" cy="252945"/>
              </a:xfrm>
              <a:custGeom>
                <a:avLst/>
                <a:gdLst/>
                <a:ahLst/>
                <a:cxnLst/>
                <a:rect l="l" t="t" r="r" b="b"/>
                <a:pathLst>
                  <a:path w="4150" h="7665" extrusionOk="0">
                    <a:moveTo>
                      <a:pt x="2883" y="1"/>
                    </a:moveTo>
                    <a:cubicBezTo>
                      <a:pt x="1109" y="1933"/>
                      <a:pt x="1" y="4498"/>
                      <a:pt x="1" y="7348"/>
                    </a:cubicBezTo>
                    <a:cubicBezTo>
                      <a:pt x="1" y="7443"/>
                      <a:pt x="1" y="7538"/>
                      <a:pt x="1" y="7665"/>
                    </a:cubicBezTo>
                    <a:lnTo>
                      <a:pt x="1806" y="7665"/>
                    </a:lnTo>
                    <a:cubicBezTo>
                      <a:pt x="1806" y="7570"/>
                      <a:pt x="1806" y="7443"/>
                      <a:pt x="1806" y="7348"/>
                    </a:cubicBezTo>
                    <a:cubicBezTo>
                      <a:pt x="1806" y="5005"/>
                      <a:pt x="2692" y="2883"/>
                      <a:pt x="4149" y="1268"/>
                    </a:cubicBezTo>
                    <a:lnTo>
                      <a:pt x="2883"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505;p15">
                <a:extLst>
                  <a:ext uri="{FF2B5EF4-FFF2-40B4-BE49-F238E27FC236}">
                    <a16:creationId xmlns:a16="http://schemas.microsoft.com/office/drawing/2014/main" id="{F500134B-0FD1-4990-89E1-CBE0C9F1A02B}"/>
                  </a:ext>
                </a:extLst>
              </p:cNvPr>
              <p:cNvSpPr/>
              <p:nvPr/>
            </p:nvSpPr>
            <p:spPr>
              <a:xfrm>
                <a:off x="458282" y="2892091"/>
                <a:ext cx="150513" cy="237270"/>
              </a:xfrm>
              <a:custGeom>
                <a:avLst/>
                <a:gdLst/>
                <a:ahLst/>
                <a:cxnLst/>
                <a:rect l="l" t="t" r="r" b="b"/>
                <a:pathLst>
                  <a:path w="4561" h="7190" extrusionOk="0">
                    <a:moveTo>
                      <a:pt x="0" y="1"/>
                    </a:moveTo>
                    <a:cubicBezTo>
                      <a:pt x="159" y="2819"/>
                      <a:pt x="1394" y="5353"/>
                      <a:pt x="3294" y="7190"/>
                    </a:cubicBezTo>
                    <a:lnTo>
                      <a:pt x="4561" y="5923"/>
                    </a:lnTo>
                    <a:cubicBezTo>
                      <a:pt x="2977" y="4403"/>
                      <a:pt x="1964" y="2313"/>
                      <a:pt x="1805"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506;p15">
                <a:extLst>
                  <a:ext uri="{FF2B5EF4-FFF2-40B4-BE49-F238E27FC236}">
                    <a16:creationId xmlns:a16="http://schemas.microsoft.com/office/drawing/2014/main" id="{D29CD421-22F8-42E7-A392-D75FAE427F27}"/>
                  </a:ext>
                </a:extLst>
              </p:cNvPr>
              <p:cNvSpPr/>
              <p:nvPr/>
            </p:nvSpPr>
            <p:spPr>
              <a:xfrm>
                <a:off x="1022615" y="2892091"/>
                <a:ext cx="151569" cy="237270"/>
              </a:xfrm>
              <a:custGeom>
                <a:avLst/>
                <a:gdLst/>
                <a:ahLst/>
                <a:cxnLst/>
                <a:rect l="l" t="t" r="r" b="b"/>
                <a:pathLst>
                  <a:path w="4593" h="7190" extrusionOk="0">
                    <a:moveTo>
                      <a:pt x="2787" y="1"/>
                    </a:moveTo>
                    <a:cubicBezTo>
                      <a:pt x="2629" y="2313"/>
                      <a:pt x="1584" y="4403"/>
                      <a:pt x="1" y="5923"/>
                    </a:cubicBezTo>
                    <a:lnTo>
                      <a:pt x="1299" y="7190"/>
                    </a:lnTo>
                    <a:cubicBezTo>
                      <a:pt x="3199" y="5353"/>
                      <a:pt x="4434" y="2819"/>
                      <a:pt x="4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507;p15">
                <a:extLst>
                  <a:ext uri="{FF2B5EF4-FFF2-40B4-BE49-F238E27FC236}">
                    <a16:creationId xmlns:a16="http://schemas.microsoft.com/office/drawing/2014/main" id="{39AE9398-C1A1-4D38-8A2F-7CF2A1D5EDFD}"/>
                  </a:ext>
                </a:extLst>
              </p:cNvPr>
              <p:cNvSpPr/>
              <p:nvPr/>
            </p:nvSpPr>
            <p:spPr>
              <a:xfrm>
                <a:off x="558602" y="2513779"/>
                <a:ext cx="252945" cy="151569"/>
              </a:xfrm>
              <a:custGeom>
                <a:avLst/>
                <a:gdLst/>
                <a:ahLst/>
                <a:cxnLst/>
                <a:rect l="l" t="t" r="r" b="b"/>
                <a:pathLst>
                  <a:path w="7665" h="4593" extrusionOk="0">
                    <a:moveTo>
                      <a:pt x="7664" y="1"/>
                    </a:moveTo>
                    <a:cubicBezTo>
                      <a:pt x="4656" y="32"/>
                      <a:pt x="1932" y="1299"/>
                      <a:pt x="1" y="3294"/>
                    </a:cubicBezTo>
                    <a:lnTo>
                      <a:pt x="1267" y="4593"/>
                    </a:lnTo>
                    <a:cubicBezTo>
                      <a:pt x="2882" y="2883"/>
                      <a:pt x="5163" y="1837"/>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508;p15">
                <a:extLst>
                  <a:ext uri="{FF2B5EF4-FFF2-40B4-BE49-F238E27FC236}">
                    <a16:creationId xmlns:a16="http://schemas.microsoft.com/office/drawing/2014/main" id="{1C269D1A-2F0E-49F0-9873-1A53310488B9}"/>
                  </a:ext>
                </a:extLst>
              </p:cNvPr>
              <p:cNvSpPr/>
              <p:nvPr/>
            </p:nvSpPr>
            <p:spPr>
              <a:xfrm>
                <a:off x="820919" y="3093787"/>
                <a:ext cx="237270" cy="136950"/>
              </a:xfrm>
              <a:custGeom>
                <a:avLst/>
                <a:gdLst/>
                <a:ahLst/>
                <a:cxnLst/>
                <a:rect l="l" t="t" r="r" b="b"/>
                <a:pathLst>
                  <a:path w="7190" h="4150" extrusionOk="0">
                    <a:moveTo>
                      <a:pt x="5923" y="1"/>
                    </a:moveTo>
                    <a:cubicBezTo>
                      <a:pt x="4339" y="1426"/>
                      <a:pt x="2281" y="2313"/>
                      <a:pt x="0" y="2344"/>
                    </a:cubicBezTo>
                    <a:lnTo>
                      <a:pt x="0" y="4150"/>
                    </a:lnTo>
                    <a:cubicBezTo>
                      <a:pt x="2756" y="4118"/>
                      <a:pt x="5289" y="3041"/>
                      <a:pt x="7189" y="1299"/>
                    </a:cubicBezTo>
                    <a:lnTo>
                      <a:pt x="59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509;p15">
                <a:extLst>
                  <a:ext uri="{FF2B5EF4-FFF2-40B4-BE49-F238E27FC236}">
                    <a16:creationId xmlns:a16="http://schemas.microsoft.com/office/drawing/2014/main" id="{E8934153-D774-4CE8-8724-708568430133}"/>
                  </a:ext>
                </a:extLst>
              </p:cNvPr>
              <p:cNvSpPr/>
              <p:nvPr/>
            </p:nvSpPr>
            <p:spPr>
              <a:xfrm>
                <a:off x="573221" y="3093787"/>
                <a:ext cx="238326" cy="136950"/>
              </a:xfrm>
              <a:custGeom>
                <a:avLst/>
                <a:gdLst/>
                <a:ahLst/>
                <a:cxnLst/>
                <a:rect l="l" t="t" r="r" b="b"/>
                <a:pathLst>
                  <a:path w="7222" h="4150" extrusionOk="0">
                    <a:moveTo>
                      <a:pt x="1299" y="1"/>
                    </a:moveTo>
                    <a:lnTo>
                      <a:pt x="1" y="1268"/>
                    </a:lnTo>
                    <a:cubicBezTo>
                      <a:pt x="1901" y="3041"/>
                      <a:pt x="4435" y="4118"/>
                      <a:pt x="7221" y="4150"/>
                    </a:cubicBezTo>
                    <a:lnTo>
                      <a:pt x="7221" y="2344"/>
                    </a:lnTo>
                    <a:cubicBezTo>
                      <a:pt x="4941" y="2313"/>
                      <a:pt x="2851" y="1426"/>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510;p15">
                <a:extLst>
                  <a:ext uri="{FF2B5EF4-FFF2-40B4-BE49-F238E27FC236}">
                    <a16:creationId xmlns:a16="http://schemas.microsoft.com/office/drawing/2014/main" id="{F29C04CC-970E-4080-A240-94897D6796B4}"/>
                  </a:ext>
                </a:extLst>
              </p:cNvPr>
              <p:cNvSpPr/>
              <p:nvPr/>
            </p:nvSpPr>
            <p:spPr>
              <a:xfrm>
                <a:off x="1038290" y="2629774"/>
                <a:ext cx="135894" cy="252945"/>
              </a:xfrm>
              <a:custGeom>
                <a:avLst/>
                <a:gdLst/>
                <a:ahLst/>
                <a:cxnLst/>
                <a:rect l="l" t="t" r="r" b="b"/>
                <a:pathLst>
                  <a:path w="4118" h="7665" extrusionOk="0">
                    <a:moveTo>
                      <a:pt x="1267" y="1"/>
                    </a:moveTo>
                    <a:lnTo>
                      <a:pt x="1" y="1268"/>
                    </a:lnTo>
                    <a:cubicBezTo>
                      <a:pt x="1426" y="2883"/>
                      <a:pt x="2312" y="5005"/>
                      <a:pt x="2312" y="7348"/>
                    </a:cubicBezTo>
                    <a:cubicBezTo>
                      <a:pt x="2312" y="7443"/>
                      <a:pt x="2312" y="7538"/>
                      <a:pt x="2312" y="7665"/>
                    </a:cubicBezTo>
                    <a:lnTo>
                      <a:pt x="4118" y="7665"/>
                    </a:lnTo>
                    <a:cubicBezTo>
                      <a:pt x="4118" y="7538"/>
                      <a:pt x="4118" y="7443"/>
                      <a:pt x="4118" y="7348"/>
                    </a:cubicBezTo>
                    <a:cubicBezTo>
                      <a:pt x="4118" y="4498"/>
                      <a:pt x="3041"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5" name="Google Shape;511;p15">
              <a:extLst>
                <a:ext uri="{FF2B5EF4-FFF2-40B4-BE49-F238E27FC236}">
                  <a16:creationId xmlns:a16="http://schemas.microsoft.com/office/drawing/2014/main" id="{C831C74E-9E3E-4786-8E71-29AB33F6D2D0}"/>
                </a:ext>
              </a:extLst>
            </p:cNvPr>
            <p:cNvGrpSpPr/>
            <p:nvPr/>
          </p:nvGrpSpPr>
          <p:grpSpPr>
            <a:xfrm>
              <a:off x="1504976" y="4762075"/>
              <a:ext cx="716958" cy="718014"/>
              <a:chOff x="457226" y="3589150"/>
              <a:chExt cx="716958" cy="718014"/>
            </a:xfrm>
          </p:grpSpPr>
          <p:sp>
            <p:nvSpPr>
              <p:cNvPr id="166" name="Google Shape;512;p15">
                <a:extLst>
                  <a:ext uri="{FF2B5EF4-FFF2-40B4-BE49-F238E27FC236}">
                    <a16:creationId xmlns:a16="http://schemas.microsoft.com/office/drawing/2014/main" id="{DF684640-0840-4F8B-9439-90E1F4712E85}"/>
                  </a:ext>
                </a:extLst>
              </p:cNvPr>
              <p:cNvSpPr/>
              <p:nvPr/>
            </p:nvSpPr>
            <p:spPr>
              <a:xfrm>
                <a:off x="820919" y="3589150"/>
                <a:ext cx="252945" cy="151569"/>
              </a:xfrm>
              <a:custGeom>
                <a:avLst/>
                <a:gdLst/>
                <a:ahLst/>
                <a:cxnLst/>
                <a:rect l="l" t="t" r="r" b="b"/>
                <a:pathLst>
                  <a:path w="7665" h="4593" extrusionOk="0">
                    <a:moveTo>
                      <a:pt x="0" y="1"/>
                    </a:moveTo>
                    <a:lnTo>
                      <a:pt x="0" y="1806"/>
                    </a:lnTo>
                    <a:cubicBezTo>
                      <a:pt x="2502" y="1869"/>
                      <a:pt x="4782" y="2914"/>
                      <a:pt x="6398" y="4593"/>
                    </a:cubicBezTo>
                    <a:lnTo>
                      <a:pt x="7664" y="3326"/>
                    </a:lnTo>
                    <a:cubicBezTo>
                      <a:pt x="5733" y="1299"/>
                      <a:pt x="3009" y="64"/>
                      <a:pt x="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513;p15">
                <a:extLst>
                  <a:ext uri="{FF2B5EF4-FFF2-40B4-BE49-F238E27FC236}">
                    <a16:creationId xmlns:a16="http://schemas.microsoft.com/office/drawing/2014/main" id="{19D62701-516B-4EAF-9A2A-759B370FBE0D}"/>
                  </a:ext>
                </a:extLst>
              </p:cNvPr>
              <p:cNvSpPr/>
              <p:nvPr/>
            </p:nvSpPr>
            <p:spPr>
              <a:xfrm>
                <a:off x="457226" y="3706201"/>
                <a:ext cx="136950" cy="252945"/>
              </a:xfrm>
              <a:custGeom>
                <a:avLst/>
                <a:gdLst/>
                <a:ahLst/>
                <a:cxnLst/>
                <a:rect l="l" t="t" r="r" b="b"/>
                <a:pathLst>
                  <a:path w="4150" h="7665" extrusionOk="0">
                    <a:moveTo>
                      <a:pt x="2883" y="1"/>
                    </a:moveTo>
                    <a:cubicBezTo>
                      <a:pt x="1077" y="1933"/>
                      <a:pt x="1" y="4498"/>
                      <a:pt x="1" y="7348"/>
                    </a:cubicBezTo>
                    <a:cubicBezTo>
                      <a:pt x="1" y="7443"/>
                      <a:pt x="1" y="7538"/>
                      <a:pt x="1" y="7665"/>
                    </a:cubicBezTo>
                    <a:lnTo>
                      <a:pt x="1806" y="7665"/>
                    </a:lnTo>
                    <a:cubicBezTo>
                      <a:pt x="1806" y="7538"/>
                      <a:pt x="1806" y="7443"/>
                      <a:pt x="1806" y="7348"/>
                    </a:cubicBezTo>
                    <a:cubicBezTo>
                      <a:pt x="1806" y="5005"/>
                      <a:pt x="2692" y="2883"/>
                      <a:pt x="4149" y="1268"/>
                    </a:cubicBezTo>
                    <a:lnTo>
                      <a:pt x="2883"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514;p15">
                <a:extLst>
                  <a:ext uri="{FF2B5EF4-FFF2-40B4-BE49-F238E27FC236}">
                    <a16:creationId xmlns:a16="http://schemas.microsoft.com/office/drawing/2014/main" id="{4174794D-8582-4528-84B6-291AFE96698F}"/>
                  </a:ext>
                </a:extLst>
              </p:cNvPr>
              <p:cNvSpPr/>
              <p:nvPr/>
            </p:nvSpPr>
            <p:spPr>
              <a:xfrm>
                <a:off x="458282" y="3967495"/>
                <a:ext cx="150513" cy="238293"/>
              </a:xfrm>
              <a:custGeom>
                <a:avLst/>
                <a:gdLst/>
                <a:ahLst/>
                <a:cxnLst/>
                <a:rect l="l" t="t" r="r" b="b"/>
                <a:pathLst>
                  <a:path w="4561" h="7221" extrusionOk="0">
                    <a:moveTo>
                      <a:pt x="0" y="0"/>
                    </a:moveTo>
                    <a:cubicBezTo>
                      <a:pt x="159" y="2850"/>
                      <a:pt x="1394" y="5384"/>
                      <a:pt x="3294" y="7221"/>
                    </a:cubicBezTo>
                    <a:lnTo>
                      <a:pt x="4561" y="5954"/>
                    </a:lnTo>
                    <a:cubicBezTo>
                      <a:pt x="2977" y="4434"/>
                      <a:pt x="1964" y="2344"/>
                      <a:pt x="1805"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515;p15">
                <a:extLst>
                  <a:ext uri="{FF2B5EF4-FFF2-40B4-BE49-F238E27FC236}">
                    <a16:creationId xmlns:a16="http://schemas.microsoft.com/office/drawing/2014/main" id="{91FFCB9E-12DC-46CD-A324-0D8B1361C646}"/>
                  </a:ext>
                </a:extLst>
              </p:cNvPr>
              <p:cNvSpPr/>
              <p:nvPr/>
            </p:nvSpPr>
            <p:spPr>
              <a:xfrm>
                <a:off x="1022615" y="3967495"/>
                <a:ext cx="151569" cy="238293"/>
              </a:xfrm>
              <a:custGeom>
                <a:avLst/>
                <a:gdLst/>
                <a:ahLst/>
                <a:cxnLst/>
                <a:rect l="l" t="t" r="r" b="b"/>
                <a:pathLst>
                  <a:path w="4593" h="7221" extrusionOk="0">
                    <a:moveTo>
                      <a:pt x="2787" y="0"/>
                    </a:moveTo>
                    <a:cubicBezTo>
                      <a:pt x="2629" y="2344"/>
                      <a:pt x="1584" y="4434"/>
                      <a:pt x="1" y="5954"/>
                    </a:cubicBezTo>
                    <a:lnTo>
                      <a:pt x="1299" y="7221"/>
                    </a:lnTo>
                    <a:cubicBezTo>
                      <a:pt x="3199" y="5384"/>
                      <a:pt x="4434" y="2850"/>
                      <a:pt x="4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516;p15">
                <a:extLst>
                  <a:ext uri="{FF2B5EF4-FFF2-40B4-BE49-F238E27FC236}">
                    <a16:creationId xmlns:a16="http://schemas.microsoft.com/office/drawing/2014/main" id="{491FAD15-7E64-4573-A15E-AD5E05041847}"/>
                  </a:ext>
                </a:extLst>
              </p:cNvPr>
              <p:cNvSpPr/>
              <p:nvPr/>
            </p:nvSpPr>
            <p:spPr>
              <a:xfrm>
                <a:off x="558602" y="3589150"/>
                <a:ext cx="252945" cy="151569"/>
              </a:xfrm>
              <a:custGeom>
                <a:avLst/>
                <a:gdLst/>
                <a:ahLst/>
                <a:cxnLst/>
                <a:rect l="l" t="t" r="r" b="b"/>
                <a:pathLst>
                  <a:path w="7665" h="4593" extrusionOk="0">
                    <a:moveTo>
                      <a:pt x="7664" y="1"/>
                    </a:moveTo>
                    <a:cubicBezTo>
                      <a:pt x="4656" y="64"/>
                      <a:pt x="1932" y="1299"/>
                      <a:pt x="1" y="3326"/>
                    </a:cubicBezTo>
                    <a:lnTo>
                      <a:pt x="1267" y="4593"/>
                    </a:lnTo>
                    <a:cubicBezTo>
                      <a:pt x="2882" y="2914"/>
                      <a:pt x="5163" y="1869"/>
                      <a:pt x="7664" y="1806"/>
                    </a:cubicBezTo>
                    <a:lnTo>
                      <a:pt x="7664" y="1"/>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517;p15">
                <a:extLst>
                  <a:ext uri="{FF2B5EF4-FFF2-40B4-BE49-F238E27FC236}">
                    <a16:creationId xmlns:a16="http://schemas.microsoft.com/office/drawing/2014/main" id="{463E70CB-3365-429D-AD2B-BAA92D913AE3}"/>
                  </a:ext>
                </a:extLst>
              </p:cNvPr>
              <p:cNvSpPr/>
              <p:nvPr/>
            </p:nvSpPr>
            <p:spPr>
              <a:xfrm>
                <a:off x="820919" y="4170214"/>
                <a:ext cx="237270" cy="136950"/>
              </a:xfrm>
              <a:custGeom>
                <a:avLst/>
                <a:gdLst/>
                <a:ahLst/>
                <a:cxnLst/>
                <a:rect l="l" t="t" r="r" b="b"/>
                <a:pathLst>
                  <a:path w="7190" h="4150" extrusionOk="0">
                    <a:moveTo>
                      <a:pt x="5923" y="1"/>
                    </a:moveTo>
                    <a:cubicBezTo>
                      <a:pt x="4339" y="1426"/>
                      <a:pt x="2281" y="2281"/>
                      <a:pt x="0" y="2344"/>
                    </a:cubicBezTo>
                    <a:lnTo>
                      <a:pt x="0" y="4149"/>
                    </a:lnTo>
                    <a:cubicBezTo>
                      <a:pt x="2756" y="4086"/>
                      <a:pt x="5289" y="3009"/>
                      <a:pt x="7189" y="1268"/>
                    </a:cubicBezTo>
                    <a:lnTo>
                      <a:pt x="59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518;p15">
                <a:extLst>
                  <a:ext uri="{FF2B5EF4-FFF2-40B4-BE49-F238E27FC236}">
                    <a16:creationId xmlns:a16="http://schemas.microsoft.com/office/drawing/2014/main" id="{0CC5CE27-7EF0-4A3F-8D5A-75CC303CA6BA}"/>
                  </a:ext>
                </a:extLst>
              </p:cNvPr>
              <p:cNvSpPr/>
              <p:nvPr/>
            </p:nvSpPr>
            <p:spPr>
              <a:xfrm>
                <a:off x="573221" y="4170214"/>
                <a:ext cx="238326" cy="136950"/>
              </a:xfrm>
              <a:custGeom>
                <a:avLst/>
                <a:gdLst/>
                <a:ahLst/>
                <a:cxnLst/>
                <a:rect l="l" t="t" r="r" b="b"/>
                <a:pathLst>
                  <a:path w="7222" h="4150" extrusionOk="0">
                    <a:moveTo>
                      <a:pt x="1299" y="1"/>
                    </a:moveTo>
                    <a:lnTo>
                      <a:pt x="1" y="1268"/>
                    </a:lnTo>
                    <a:cubicBezTo>
                      <a:pt x="1901" y="3009"/>
                      <a:pt x="4435" y="4086"/>
                      <a:pt x="7221" y="4149"/>
                    </a:cubicBezTo>
                    <a:lnTo>
                      <a:pt x="7221" y="2344"/>
                    </a:lnTo>
                    <a:cubicBezTo>
                      <a:pt x="4941" y="2281"/>
                      <a:pt x="2851" y="1426"/>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519;p15">
                <a:extLst>
                  <a:ext uri="{FF2B5EF4-FFF2-40B4-BE49-F238E27FC236}">
                    <a16:creationId xmlns:a16="http://schemas.microsoft.com/office/drawing/2014/main" id="{2578A049-1389-4118-89D5-8DBDC15D3CDD}"/>
                  </a:ext>
                </a:extLst>
              </p:cNvPr>
              <p:cNvSpPr/>
              <p:nvPr/>
            </p:nvSpPr>
            <p:spPr>
              <a:xfrm>
                <a:off x="1038290" y="3706201"/>
                <a:ext cx="135894" cy="252945"/>
              </a:xfrm>
              <a:custGeom>
                <a:avLst/>
                <a:gdLst/>
                <a:ahLst/>
                <a:cxnLst/>
                <a:rect l="l" t="t" r="r" b="b"/>
                <a:pathLst>
                  <a:path w="4118" h="7665" extrusionOk="0">
                    <a:moveTo>
                      <a:pt x="1267" y="1"/>
                    </a:moveTo>
                    <a:lnTo>
                      <a:pt x="1" y="1268"/>
                    </a:lnTo>
                    <a:cubicBezTo>
                      <a:pt x="1426" y="2851"/>
                      <a:pt x="2312" y="5005"/>
                      <a:pt x="2312" y="7348"/>
                    </a:cubicBezTo>
                    <a:cubicBezTo>
                      <a:pt x="2312" y="7443"/>
                      <a:pt x="2312" y="7538"/>
                      <a:pt x="2312" y="7665"/>
                    </a:cubicBezTo>
                    <a:lnTo>
                      <a:pt x="4118" y="7665"/>
                    </a:lnTo>
                    <a:cubicBezTo>
                      <a:pt x="4118" y="7538"/>
                      <a:pt x="4118" y="7443"/>
                      <a:pt x="4118" y="7348"/>
                    </a:cubicBezTo>
                    <a:cubicBezTo>
                      <a:pt x="4118" y="4498"/>
                      <a:pt x="3041" y="1933"/>
                      <a:pt x="1267"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0" name="Google Shape;527;p15">
              <a:extLst>
                <a:ext uri="{FF2B5EF4-FFF2-40B4-BE49-F238E27FC236}">
                  <a16:creationId xmlns:a16="http://schemas.microsoft.com/office/drawing/2014/main" id="{4D444F3B-9C5E-4C3F-9E0E-A0745259D258}"/>
                </a:ext>
              </a:extLst>
            </p:cNvPr>
            <p:cNvSpPr txBox="1"/>
            <p:nvPr/>
          </p:nvSpPr>
          <p:spPr>
            <a:xfrm>
              <a:off x="2257276" y="2086200"/>
              <a:ext cx="1835100" cy="26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500" b="1" dirty="0">
                  <a:solidFill>
                    <a:schemeClr val="accent1">
                      <a:lumMod val="50000"/>
                    </a:schemeClr>
                  </a:solidFill>
                  <a:latin typeface="Cambria" panose="02040503050406030204" pitchFamily="18" charset="0"/>
                  <a:ea typeface="Cambria" panose="02040503050406030204" pitchFamily="18" charset="0"/>
                  <a:cs typeface="Fira Sans Medium"/>
                  <a:sym typeface="Fira Sans Medium"/>
                </a:rPr>
                <a:t>Entrants</a:t>
              </a:r>
              <a:endParaRPr sz="1500" b="1" dirty="0">
                <a:solidFill>
                  <a:schemeClr val="accent1">
                    <a:lumMod val="50000"/>
                  </a:schemeClr>
                </a:solidFill>
                <a:latin typeface="Cambria" panose="02040503050406030204" pitchFamily="18" charset="0"/>
                <a:ea typeface="Cambria" panose="02040503050406030204" pitchFamily="18" charset="0"/>
                <a:cs typeface="Fira Sans Medium"/>
                <a:sym typeface="Fira Sans Medium"/>
              </a:endParaRPr>
            </a:p>
          </p:txBody>
        </p:sp>
        <p:sp>
          <p:nvSpPr>
            <p:cNvPr id="181" name="Google Shape;528;p15">
              <a:extLst>
                <a:ext uri="{FF2B5EF4-FFF2-40B4-BE49-F238E27FC236}">
                  <a16:creationId xmlns:a16="http://schemas.microsoft.com/office/drawing/2014/main" id="{7D493AE5-EB83-45F1-B52E-2DCBE3A20991}"/>
                </a:ext>
              </a:extLst>
            </p:cNvPr>
            <p:cNvSpPr txBox="1"/>
            <p:nvPr/>
          </p:nvSpPr>
          <p:spPr>
            <a:xfrm>
              <a:off x="2258546" y="2240742"/>
              <a:ext cx="1835100" cy="3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Nursing.</a:t>
              </a:r>
              <a:endParaRPr sz="1200" dirty="0">
                <a:latin typeface="Calibri" panose="020F0502020204030204" pitchFamily="34" charset="0"/>
                <a:ea typeface="Roboto"/>
                <a:cs typeface="Calibri" panose="020F0502020204030204" pitchFamily="34" charset="0"/>
                <a:sym typeface="Roboto"/>
              </a:endParaRPr>
            </a:p>
          </p:txBody>
        </p:sp>
        <p:sp>
          <p:nvSpPr>
            <p:cNvPr id="182" name="Google Shape;529;p15">
              <a:extLst>
                <a:ext uri="{FF2B5EF4-FFF2-40B4-BE49-F238E27FC236}">
                  <a16:creationId xmlns:a16="http://schemas.microsoft.com/office/drawing/2014/main" id="{69ED9E58-710D-49E4-92B5-22E94FEB27F6}"/>
                </a:ext>
              </a:extLst>
            </p:cNvPr>
            <p:cNvSpPr txBox="1"/>
            <p:nvPr/>
          </p:nvSpPr>
          <p:spPr>
            <a:xfrm>
              <a:off x="2257276" y="3461839"/>
              <a:ext cx="1835100" cy="26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500" b="1" dirty="0">
                  <a:solidFill>
                    <a:schemeClr val="accent1">
                      <a:lumMod val="50000"/>
                    </a:schemeClr>
                  </a:solidFill>
                  <a:latin typeface="Cambria" panose="02040503050406030204" pitchFamily="18" charset="0"/>
                  <a:ea typeface="Cambria" panose="02040503050406030204" pitchFamily="18" charset="0"/>
                  <a:sym typeface="Fira Sans Medium"/>
                </a:rPr>
                <a:t>Enrollments</a:t>
              </a:r>
              <a:endParaRPr sz="1500" b="1" dirty="0">
                <a:solidFill>
                  <a:schemeClr val="accent1">
                    <a:lumMod val="50000"/>
                  </a:schemeClr>
                </a:solidFill>
                <a:latin typeface="Cambria" panose="02040503050406030204" pitchFamily="18" charset="0"/>
                <a:ea typeface="Cambria" panose="02040503050406030204" pitchFamily="18" charset="0"/>
                <a:sym typeface="Fira Sans Medium"/>
              </a:endParaRPr>
            </a:p>
          </p:txBody>
        </p:sp>
        <p:sp>
          <p:nvSpPr>
            <p:cNvPr id="183" name="Google Shape;530;p15">
              <a:extLst>
                <a:ext uri="{FF2B5EF4-FFF2-40B4-BE49-F238E27FC236}">
                  <a16:creationId xmlns:a16="http://schemas.microsoft.com/office/drawing/2014/main" id="{860C567B-BA4B-446C-A161-EA65E98BF6E4}"/>
                </a:ext>
              </a:extLst>
            </p:cNvPr>
            <p:cNvSpPr txBox="1"/>
            <p:nvPr/>
          </p:nvSpPr>
          <p:spPr>
            <a:xfrm>
              <a:off x="2257276" y="3614564"/>
              <a:ext cx="1835100" cy="3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Nursing.</a:t>
              </a:r>
              <a:endParaRPr sz="1200" dirty="0">
                <a:latin typeface="Calibri" panose="020F0502020204030204" pitchFamily="34" charset="0"/>
                <a:ea typeface="Roboto"/>
                <a:cs typeface="Calibri" panose="020F0502020204030204" pitchFamily="34" charset="0"/>
                <a:sym typeface="Roboto"/>
              </a:endParaRPr>
            </a:p>
          </p:txBody>
        </p:sp>
        <p:sp>
          <p:nvSpPr>
            <p:cNvPr id="184" name="Google Shape;531;p15">
              <a:extLst>
                <a:ext uri="{FF2B5EF4-FFF2-40B4-BE49-F238E27FC236}">
                  <a16:creationId xmlns:a16="http://schemas.microsoft.com/office/drawing/2014/main" id="{0542D09E-C086-4EBD-8DB4-5B49B098789B}"/>
                </a:ext>
              </a:extLst>
            </p:cNvPr>
            <p:cNvSpPr txBox="1"/>
            <p:nvPr/>
          </p:nvSpPr>
          <p:spPr>
            <a:xfrm>
              <a:off x="2257276" y="4813126"/>
              <a:ext cx="1835100" cy="260700"/>
            </a:xfrm>
            <a:prstGeom prst="rect">
              <a:avLst/>
            </a:prstGeom>
            <a:noFill/>
            <a:ln>
              <a:noFill/>
            </a:ln>
          </p:spPr>
          <p:txBody>
            <a:bodyPr spcFirstLastPara="1" wrap="square" lIns="91425" tIns="91425" rIns="91425" bIns="91425" anchor="ctr" anchorCtr="0">
              <a:noAutofit/>
            </a:bodyPr>
            <a:lstStyle/>
            <a:p>
              <a:r>
                <a:rPr lang="en-US" sz="1500" b="1" dirty="0">
                  <a:solidFill>
                    <a:schemeClr val="accent1">
                      <a:lumMod val="50000"/>
                    </a:schemeClr>
                  </a:solidFill>
                  <a:latin typeface="Cambria" panose="02040503050406030204" pitchFamily="18" charset="0"/>
                  <a:ea typeface="Cambria" panose="02040503050406030204" pitchFamily="18" charset="0"/>
                  <a:sym typeface="Fira Sans Medium"/>
                </a:rPr>
                <a:t>Graduates</a:t>
              </a:r>
              <a:endParaRPr sz="1500" b="1" dirty="0">
                <a:solidFill>
                  <a:schemeClr val="accent1">
                    <a:lumMod val="50000"/>
                  </a:schemeClr>
                </a:solidFill>
                <a:latin typeface="Cambria" panose="02040503050406030204" pitchFamily="18" charset="0"/>
                <a:ea typeface="Cambria" panose="02040503050406030204" pitchFamily="18" charset="0"/>
                <a:sym typeface="Fira Sans Medium"/>
              </a:endParaRPr>
            </a:p>
          </p:txBody>
        </p:sp>
        <p:sp>
          <p:nvSpPr>
            <p:cNvPr id="185" name="Google Shape;532;p15">
              <a:extLst>
                <a:ext uri="{FF2B5EF4-FFF2-40B4-BE49-F238E27FC236}">
                  <a16:creationId xmlns:a16="http://schemas.microsoft.com/office/drawing/2014/main" id="{23898E88-919C-4EEF-A436-20D470A5CF14}"/>
                </a:ext>
              </a:extLst>
            </p:cNvPr>
            <p:cNvSpPr txBox="1"/>
            <p:nvPr/>
          </p:nvSpPr>
          <p:spPr>
            <a:xfrm>
              <a:off x="2257276" y="5073825"/>
              <a:ext cx="1835100" cy="3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Roboto"/>
                <a:ea typeface="Roboto"/>
                <a:cs typeface="Roboto"/>
                <a:sym typeface="Roboto"/>
              </a:endParaRPr>
            </a:p>
          </p:txBody>
        </p:sp>
        <p:sp>
          <p:nvSpPr>
            <p:cNvPr id="186" name="Google Shape;533;p15">
              <a:extLst>
                <a:ext uri="{FF2B5EF4-FFF2-40B4-BE49-F238E27FC236}">
                  <a16:creationId xmlns:a16="http://schemas.microsoft.com/office/drawing/2014/main" id="{A58C4379-6F45-4B70-9389-1F7F926921A4}"/>
                </a:ext>
              </a:extLst>
            </p:cNvPr>
            <p:cNvSpPr txBox="1"/>
            <p:nvPr/>
          </p:nvSpPr>
          <p:spPr>
            <a:xfrm>
              <a:off x="7133425" y="2086202"/>
              <a:ext cx="1835100" cy="260700"/>
            </a:xfrm>
            <a:prstGeom prst="rect">
              <a:avLst/>
            </a:prstGeom>
            <a:noFill/>
            <a:ln>
              <a:noFill/>
            </a:ln>
          </p:spPr>
          <p:txBody>
            <a:bodyPr spcFirstLastPara="1" wrap="square" lIns="91425" tIns="91425" rIns="91425" bIns="91425" anchor="ctr" anchorCtr="0">
              <a:noAutofit/>
            </a:bodyPr>
            <a:lstStyle/>
            <a:p>
              <a:pPr lvl="0" indent="0" algn="r">
                <a:spcBef>
                  <a:spcPts val="0"/>
                </a:spcBef>
                <a:spcAft>
                  <a:spcPts val="0"/>
                </a:spcAft>
                <a:buNone/>
              </a:pPr>
              <a:r>
                <a:rPr lang="en-US" sz="1500" b="1" dirty="0">
                  <a:solidFill>
                    <a:schemeClr val="accent3">
                      <a:lumMod val="75000"/>
                    </a:schemeClr>
                  </a:solidFill>
                  <a:latin typeface="Cambria" panose="02040503050406030204" pitchFamily="18" charset="0"/>
                  <a:ea typeface="Cambria" panose="02040503050406030204" pitchFamily="18" charset="0"/>
                  <a:sym typeface="Fira Sans Medium"/>
                </a:rPr>
                <a:t>Entrants</a:t>
              </a:r>
              <a:endParaRPr sz="1500" b="1" dirty="0">
                <a:solidFill>
                  <a:schemeClr val="accent3">
                    <a:lumMod val="75000"/>
                  </a:schemeClr>
                </a:solidFill>
                <a:latin typeface="Cambria" panose="02040503050406030204" pitchFamily="18" charset="0"/>
                <a:ea typeface="Cambria" panose="02040503050406030204" pitchFamily="18" charset="0"/>
                <a:sym typeface="Fira Sans Medium"/>
              </a:endParaRPr>
            </a:p>
          </p:txBody>
        </p:sp>
        <p:sp>
          <p:nvSpPr>
            <p:cNvPr id="187" name="Google Shape;534;p15">
              <a:extLst>
                <a:ext uri="{FF2B5EF4-FFF2-40B4-BE49-F238E27FC236}">
                  <a16:creationId xmlns:a16="http://schemas.microsoft.com/office/drawing/2014/main" id="{F66EB2E3-3664-49BA-8FB8-DDEE0297DE75}"/>
                </a:ext>
              </a:extLst>
            </p:cNvPr>
            <p:cNvSpPr txBox="1"/>
            <p:nvPr/>
          </p:nvSpPr>
          <p:spPr>
            <a:xfrm>
              <a:off x="7443827" y="2339938"/>
              <a:ext cx="1835100" cy="355200"/>
            </a:xfrm>
            <a:prstGeom prst="rect">
              <a:avLst/>
            </a:prstGeom>
            <a:noFill/>
            <a:ln>
              <a:noFill/>
            </a:ln>
          </p:spPr>
          <p:txBody>
            <a:bodyPr spcFirstLastPara="1" wrap="square" lIns="91425" tIns="91425" rIns="91425" bIns="91425" anchor="ctr" anchorCtr="0">
              <a:noAutofit/>
            </a:bodyPr>
            <a:lstStyle/>
            <a:p>
              <a:pPr lvl="0" algn="ctr"/>
              <a:r>
                <a:rPr lang="en-US" sz="1200" dirty="0">
                  <a:latin typeface="Calibri" panose="020F0502020204030204" pitchFamily="34" charset="0"/>
                  <a:ea typeface="Roboto"/>
                  <a:cs typeface="Calibri" panose="020F0502020204030204" pitchFamily="34" charset="0"/>
                  <a:sym typeface="Roboto"/>
                </a:rPr>
                <a:t>Highest - General </a:t>
              </a:r>
              <a:br>
                <a:rPr lang="en-US" sz="1200" dirty="0">
                  <a:latin typeface="Calibri" panose="020F0502020204030204" pitchFamily="34" charset="0"/>
                  <a:ea typeface="Roboto"/>
                  <a:cs typeface="Calibri" panose="020F0502020204030204" pitchFamily="34" charset="0"/>
                  <a:sym typeface="Roboto"/>
                </a:rPr>
              </a:br>
              <a:r>
                <a:rPr lang="en-US" sz="1200" dirty="0">
                  <a:latin typeface="Calibri" panose="020F0502020204030204" pitchFamily="34" charset="0"/>
                  <a:ea typeface="Roboto"/>
                  <a:cs typeface="Calibri" panose="020F0502020204030204" pitchFamily="34" charset="0"/>
                  <a:sym typeface="Roboto"/>
                </a:rPr>
                <a:t>          Practise</a:t>
              </a:r>
            </a:p>
          </p:txBody>
        </p:sp>
        <p:sp>
          <p:nvSpPr>
            <p:cNvPr id="188" name="Google Shape;535;p15">
              <a:extLst>
                <a:ext uri="{FF2B5EF4-FFF2-40B4-BE49-F238E27FC236}">
                  <a16:creationId xmlns:a16="http://schemas.microsoft.com/office/drawing/2014/main" id="{409D2E35-7F41-4BF2-8099-17B5846AD570}"/>
                </a:ext>
              </a:extLst>
            </p:cNvPr>
            <p:cNvSpPr txBox="1"/>
            <p:nvPr/>
          </p:nvSpPr>
          <p:spPr>
            <a:xfrm>
              <a:off x="7133425" y="3461840"/>
              <a:ext cx="1835100" cy="260700"/>
            </a:xfrm>
            <a:prstGeom prst="rect">
              <a:avLst/>
            </a:prstGeom>
            <a:noFill/>
            <a:ln>
              <a:noFill/>
            </a:ln>
          </p:spPr>
          <p:txBody>
            <a:bodyPr spcFirstLastPara="1" wrap="square" lIns="91425" tIns="91425" rIns="91425" bIns="91425" anchor="ctr" anchorCtr="0">
              <a:noAutofit/>
            </a:bodyPr>
            <a:lstStyle/>
            <a:p>
              <a:pPr algn="r"/>
              <a:r>
                <a:rPr lang="en-US" sz="1500" b="1" dirty="0">
                  <a:solidFill>
                    <a:schemeClr val="accent3">
                      <a:lumMod val="75000"/>
                    </a:schemeClr>
                  </a:solidFill>
                  <a:latin typeface="Cambria" panose="02040503050406030204" pitchFamily="18" charset="0"/>
                  <a:ea typeface="Cambria" panose="02040503050406030204" pitchFamily="18" charset="0"/>
                  <a:sym typeface="Fira Sans Medium"/>
                </a:rPr>
                <a:t>Enrollments</a:t>
              </a:r>
              <a:endParaRPr sz="1500" b="1" dirty="0">
                <a:solidFill>
                  <a:schemeClr val="accent3">
                    <a:lumMod val="75000"/>
                  </a:schemeClr>
                </a:solidFill>
                <a:latin typeface="Cambria" panose="02040503050406030204" pitchFamily="18" charset="0"/>
                <a:ea typeface="Cambria" panose="02040503050406030204" pitchFamily="18" charset="0"/>
                <a:sym typeface="Fira Sans Medium"/>
              </a:endParaRPr>
            </a:p>
          </p:txBody>
        </p:sp>
        <p:sp>
          <p:nvSpPr>
            <p:cNvPr id="189" name="Google Shape;536;p15">
              <a:extLst>
                <a:ext uri="{FF2B5EF4-FFF2-40B4-BE49-F238E27FC236}">
                  <a16:creationId xmlns:a16="http://schemas.microsoft.com/office/drawing/2014/main" id="{A3BA2719-E199-415B-9998-52C154DC9B93}"/>
                </a:ext>
              </a:extLst>
            </p:cNvPr>
            <p:cNvSpPr txBox="1"/>
            <p:nvPr/>
          </p:nvSpPr>
          <p:spPr>
            <a:xfrm>
              <a:off x="7148393" y="3576532"/>
              <a:ext cx="1835100" cy="35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Dentistry</a:t>
              </a:r>
              <a:endParaRPr sz="1200" dirty="0">
                <a:latin typeface="Calibri" panose="020F0502020204030204" pitchFamily="34" charset="0"/>
                <a:ea typeface="Roboto"/>
                <a:cs typeface="Calibri" panose="020F0502020204030204" pitchFamily="34" charset="0"/>
                <a:sym typeface="Roboto"/>
              </a:endParaRPr>
            </a:p>
          </p:txBody>
        </p:sp>
        <p:sp>
          <p:nvSpPr>
            <p:cNvPr id="190" name="Google Shape;537;p15">
              <a:extLst>
                <a:ext uri="{FF2B5EF4-FFF2-40B4-BE49-F238E27FC236}">
                  <a16:creationId xmlns:a16="http://schemas.microsoft.com/office/drawing/2014/main" id="{FC51716C-8DC2-47AF-B49F-8121FDF1D1E5}"/>
                </a:ext>
              </a:extLst>
            </p:cNvPr>
            <p:cNvSpPr txBox="1"/>
            <p:nvPr/>
          </p:nvSpPr>
          <p:spPr>
            <a:xfrm>
              <a:off x="7133425" y="4813126"/>
              <a:ext cx="1835100" cy="260700"/>
            </a:xfrm>
            <a:prstGeom prst="rect">
              <a:avLst/>
            </a:prstGeom>
            <a:noFill/>
            <a:ln>
              <a:noFill/>
            </a:ln>
          </p:spPr>
          <p:txBody>
            <a:bodyPr spcFirstLastPara="1" wrap="square" lIns="91425" tIns="91425" rIns="91425" bIns="91425" anchor="ctr" anchorCtr="0">
              <a:noAutofit/>
            </a:bodyPr>
            <a:lstStyle/>
            <a:p>
              <a:pPr lvl="0" indent="0" algn="r">
                <a:spcBef>
                  <a:spcPts val="0"/>
                </a:spcBef>
                <a:spcAft>
                  <a:spcPts val="0"/>
                </a:spcAft>
                <a:buNone/>
              </a:pPr>
              <a:r>
                <a:rPr lang="en-US" sz="1500" b="1" dirty="0">
                  <a:solidFill>
                    <a:schemeClr val="accent3">
                      <a:lumMod val="75000"/>
                    </a:schemeClr>
                  </a:solidFill>
                  <a:latin typeface="Cambria" panose="02040503050406030204" pitchFamily="18" charset="0"/>
                  <a:ea typeface="Cambria" panose="02040503050406030204" pitchFamily="18" charset="0"/>
                  <a:sym typeface="Fira Sans Medium"/>
                </a:rPr>
                <a:t>Graduates</a:t>
              </a:r>
              <a:endParaRPr sz="1500" b="1" dirty="0">
                <a:solidFill>
                  <a:schemeClr val="accent3">
                    <a:lumMod val="75000"/>
                  </a:schemeClr>
                </a:solidFill>
                <a:latin typeface="Cambria" panose="02040503050406030204" pitchFamily="18" charset="0"/>
                <a:ea typeface="Cambria" panose="02040503050406030204" pitchFamily="18" charset="0"/>
                <a:sym typeface="Fira Sans Medium"/>
              </a:endParaRPr>
            </a:p>
          </p:txBody>
        </p:sp>
        <p:sp>
          <p:nvSpPr>
            <p:cNvPr id="191" name="Google Shape;538;p15">
              <a:extLst>
                <a:ext uri="{FF2B5EF4-FFF2-40B4-BE49-F238E27FC236}">
                  <a16:creationId xmlns:a16="http://schemas.microsoft.com/office/drawing/2014/main" id="{72780E1D-85D8-49C4-A702-98498996C4BD}"/>
                </a:ext>
              </a:extLst>
            </p:cNvPr>
            <p:cNvSpPr txBox="1"/>
            <p:nvPr/>
          </p:nvSpPr>
          <p:spPr>
            <a:xfrm>
              <a:off x="7133425" y="5073824"/>
              <a:ext cx="1835100" cy="35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latin typeface="Roboto"/>
                <a:ea typeface="Roboto"/>
                <a:cs typeface="Roboto"/>
                <a:sym typeface="Roboto"/>
              </a:endParaRPr>
            </a:p>
          </p:txBody>
        </p:sp>
      </p:grpSp>
      <p:sp>
        <p:nvSpPr>
          <p:cNvPr id="192" name="Google Shape;469;p15">
            <a:extLst>
              <a:ext uri="{FF2B5EF4-FFF2-40B4-BE49-F238E27FC236}">
                <a16:creationId xmlns:a16="http://schemas.microsoft.com/office/drawing/2014/main" id="{4530ABE7-13DF-4480-9945-141A5C34124E}"/>
              </a:ext>
            </a:extLst>
          </p:cNvPr>
          <p:cNvSpPr/>
          <p:nvPr/>
        </p:nvSpPr>
        <p:spPr>
          <a:xfrm>
            <a:off x="9537392" y="2566326"/>
            <a:ext cx="151569" cy="273894"/>
          </a:xfrm>
          <a:custGeom>
            <a:avLst/>
            <a:gdLst/>
            <a:ahLst/>
            <a:cxnLst/>
            <a:rect l="l" t="t" r="r" b="b"/>
            <a:pathLst>
              <a:path w="4593" h="7222" extrusionOk="0">
                <a:moveTo>
                  <a:pt x="1" y="1"/>
                </a:moveTo>
                <a:cubicBezTo>
                  <a:pt x="159" y="2819"/>
                  <a:pt x="1394" y="5385"/>
                  <a:pt x="3294" y="7221"/>
                </a:cubicBezTo>
                <a:lnTo>
                  <a:pt x="4593" y="5955"/>
                </a:lnTo>
                <a:cubicBezTo>
                  <a:pt x="3009" y="4403"/>
                  <a:pt x="1964" y="2313"/>
                  <a:pt x="1806"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521;p15">
            <a:extLst>
              <a:ext uri="{FF2B5EF4-FFF2-40B4-BE49-F238E27FC236}">
                <a16:creationId xmlns:a16="http://schemas.microsoft.com/office/drawing/2014/main" id="{D58875DE-73E3-4B61-9D16-BFF8036A993F}"/>
              </a:ext>
            </a:extLst>
          </p:cNvPr>
          <p:cNvSpPr txBox="1"/>
          <p:nvPr/>
        </p:nvSpPr>
        <p:spPr>
          <a:xfrm>
            <a:off x="2024884" y="2322231"/>
            <a:ext cx="717000" cy="4623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85540A"/>
                </a:solidFill>
                <a:latin typeface="Calibri" panose="020F0502020204030204" pitchFamily="34" charset="0"/>
                <a:ea typeface="Fira Sans"/>
                <a:cs typeface="Calibri" panose="020F0502020204030204" pitchFamily="34" charset="0"/>
                <a:sym typeface="Fira Sans"/>
              </a:rPr>
              <a:t>47.72%</a:t>
            </a:r>
            <a:endParaRPr sz="1400" dirty="0">
              <a:solidFill>
                <a:srgbClr val="85540A"/>
              </a:solidFill>
              <a:latin typeface="Calibri" panose="020F0502020204030204" pitchFamily="34" charset="0"/>
              <a:ea typeface="Fira Sans"/>
              <a:cs typeface="Calibri" panose="020F0502020204030204" pitchFamily="34" charset="0"/>
              <a:sym typeface="Fira Sans"/>
            </a:endParaRPr>
          </a:p>
        </p:txBody>
      </p:sp>
      <p:sp>
        <p:nvSpPr>
          <p:cNvPr id="195" name="Google Shape;522;p15">
            <a:extLst>
              <a:ext uri="{FF2B5EF4-FFF2-40B4-BE49-F238E27FC236}">
                <a16:creationId xmlns:a16="http://schemas.microsoft.com/office/drawing/2014/main" id="{17A3C5F3-FC40-4E8F-AC6E-24C1FE11840D}"/>
              </a:ext>
            </a:extLst>
          </p:cNvPr>
          <p:cNvSpPr txBox="1"/>
          <p:nvPr/>
        </p:nvSpPr>
        <p:spPr>
          <a:xfrm>
            <a:off x="2035715" y="3870146"/>
            <a:ext cx="717000" cy="4623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85540A"/>
                </a:solidFill>
                <a:latin typeface="Calibri" panose="020F0502020204030204" pitchFamily="34" charset="0"/>
                <a:ea typeface="Fira Sans"/>
                <a:cs typeface="Calibri" panose="020F0502020204030204" pitchFamily="34" charset="0"/>
                <a:sym typeface="Fira Sans"/>
              </a:rPr>
              <a:t>35.05%</a:t>
            </a:r>
            <a:endParaRPr sz="1400" dirty="0">
              <a:solidFill>
                <a:srgbClr val="85540A"/>
              </a:solidFill>
              <a:latin typeface="Calibri" panose="020F0502020204030204" pitchFamily="34" charset="0"/>
              <a:ea typeface="Fira Sans"/>
              <a:cs typeface="Calibri" panose="020F0502020204030204" pitchFamily="34" charset="0"/>
              <a:sym typeface="Fira Sans"/>
            </a:endParaRPr>
          </a:p>
        </p:txBody>
      </p:sp>
      <p:sp>
        <p:nvSpPr>
          <p:cNvPr id="196" name="Google Shape;523;p15">
            <a:extLst>
              <a:ext uri="{FF2B5EF4-FFF2-40B4-BE49-F238E27FC236}">
                <a16:creationId xmlns:a16="http://schemas.microsoft.com/office/drawing/2014/main" id="{12662DD5-691E-4D55-90FE-902F80A4AE72}"/>
              </a:ext>
            </a:extLst>
          </p:cNvPr>
          <p:cNvSpPr txBox="1"/>
          <p:nvPr/>
        </p:nvSpPr>
        <p:spPr>
          <a:xfrm>
            <a:off x="2033747" y="5437328"/>
            <a:ext cx="717000" cy="4623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85540A"/>
                </a:solidFill>
                <a:latin typeface="Calibri" panose="020F0502020204030204" pitchFamily="34" charset="0"/>
                <a:ea typeface="Fira Sans"/>
                <a:cs typeface="Calibri" panose="020F0502020204030204" pitchFamily="34" charset="0"/>
                <a:sym typeface="Fira Sans"/>
              </a:rPr>
              <a:t>32.08%</a:t>
            </a:r>
            <a:endParaRPr sz="1400" dirty="0">
              <a:solidFill>
                <a:srgbClr val="85540A"/>
              </a:solidFill>
              <a:latin typeface="Calibri" panose="020F0502020204030204" pitchFamily="34" charset="0"/>
              <a:ea typeface="Fira Sans"/>
              <a:cs typeface="Calibri" panose="020F0502020204030204" pitchFamily="34" charset="0"/>
              <a:sym typeface="Fira Sans"/>
            </a:endParaRPr>
          </a:p>
        </p:txBody>
      </p:sp>
      <p:sp>
        <p:nvSpPr>
          <p:cNvPr id="197" name="Google Shape;524;p15">
            <a:extLst>
              <a:ext uri="{FF2B5EF4-FFF2-40B4-BE49-F238E27FC236}">
                <a16:creationId xmlns:a16="http://schemas.microsoft.com/office/drawing/2014/main" id="{E136F50A-F316-4031-9D40-793FA5B49BDF}"/>
              </a:ext>
            </a:extLst>
          </p:cNvPr>
          <p:cNvSpPr txBox="1"/>
          <p:nvPr/>
        </p:nvSpPr>
        <p:spPr>
          <a:xfrm>
            <a:off x="9540187" y="2316036"/>
            <a:ext cx="717000" cy="4623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926255"/>
                </a:solidFill>
                <a:latin typeface="Calibri" panose="020F0502020204030204" pitchFamily="34" charset="0"/>
                <a:ea typeface="Fira Sans"/>
                <a:cs typeface="Calibri" panose="020F0502020204030204" pitchFamily="34" charset="0"/>
                <a:sym typeface="Fira Sans"/>
              </a:rPr>
              <a:t>41.58%</a:t>
            </a:r>
            <a:endParaRPr sz="1400" dirty="0">
              <a:solidFill>
                <a:srgbClr val="926255"/>
              </a:solidFill>
              <a:latin typeface="Calibri" panose="020F0502020204030204" pitchFamily="34" charset="0"/>
              <a:ea typeface="Fira Sans"/>
              <a:cs typeface="Calibri" panose="020F0502020204030204" pitchFamily="34" charset="0"/>
              <a:sym typeface="Fira Sans"/>
            </a:endParaRPr>
          </a:p>
        </p:txBody>
      </p:sp>
      <p:sp>
        <p:nvSpPr>
          <p:cNvPr id="198" name="Google Shape;525;p15">
            <a:extLst>
              <a:ext uri="{FF2B5EF4-FFF2-40B4-BE49-F238E27FC236}">
                <a16:creationId xmlns:a16="http://schemas.microsoft.com/office/drawing/2014/main" id="{48D11CE6-78EE-4AEC-A624-25612B9978A3}"/>
              </a:ext>
            </a:extLst>
          </p:cNvPr>
          <p:cNvSpPr txBox="1"/>
          <p:nvPr/>
        </p:nvSpPr>
        <p:spPr>
          <a:xfrm>
            <a:off x="9566701" y="3863210"/>
            <a:ext cx="717000" cy="462340"/>
          </a:xfrm>
          <a:prstGeom prst="rect">
            <a:avLst/>
          </a:prstGeom>
          <a:noFill/>
          <a:ln>
            <a:noFill/>
          </a:ln>
        </p:spPr>
        <p:txBody>
          <a:bodyPr spcFirstLastPara="1" wrap="square" lIns="91425" tIns="91425" rIns="91425" bIns="91425" anchor="ctr" anchorCtr="0">
            <a:noAutofit/>
          </a:bodyPr>
          <a:lstStyle/>
          <a:p>
            <a:pPr algn="ctr"/>
            <a:r>
              <a:rPr lang="en" sz="1400" dirty="0">
                <a:solidFill>
                  <a:srgbClr val="926255"/>
                </a:solidFill>
                <a:latin typeface="Calibri" panose="020F0502020204030204" pitchFamily="34" charset="0"/>
                <a:cs typeface="Calibri" panose="020F0502020204030204" pitchFamily="34" charset="0"/>
                <a:sym typeface="Fira Sans"/>
              </a:rPr>
              <a:t>39.28%</a:t>
            </a:r>
            <a:endParaRPr sz="1400" dirty="0">
              <a:solidFill>
                <a:srgbClr val="926255"/>
              </a:solidFill>
              <a:latin typeface="Calibri" panose="020F0502020204030204" pitchFamily="34" charset="0"/>
              <a:cs typeface="Calibri" panose="020F0502020204030204" pitchFamily="34" charset="0"/>
              <a:sym typeface="Fira Sans"/>
            </a:endParaRPr>
          </a:p>
        </p:txBody>
      </p:sp>
      <p:sp>
        <p:nvSpPr>
          <p:cNvPr id="199" name="Google Shape;526;p15">
            <a:extLst>
              <a:ext uri="{FF2B5EF4-FFF2-40B4-BE49-F238E27FC236}">
                <a16:creationId xmlns:a16="http://schemas.microsoft.com/office/drawing/2014/main" id="{27E3C754-1D71-4358-92CE-3B9FDD509FE0}"/>
              </a:ext>
            </a:extLst>
          </p:cNvPr>
          <p:cNvSpPr txBox="1"/>
          <p:nvPr/>
        </p:nvSpPr>
        <p:spPr>
          <a:xfrm>
            <a:off x="9540187" y="5429581"/>
            <a:ext cx="717000" cy="462340"/>
          </a:xfrm>
          <a:prstGeom prst="rect">
            <a:avLst/>
          </a:prstGeom>
          <a:noFill/>
          <a:ln>
            <a:noFill/>
          </a:ln>
        </p:spPr>
        <p:txBody>
          <a:bodyPr spcFirstLastPara="1" wrap="square" lIns="91425" tIns="91425" rIns="91425" bIns="91425" anchor="ctr" anchorCtr="0">
            <a:noAutofit/>
          </a:bodyPr>
          <a:lstStyle/>
          <a:p>
            <a:pPr lvl="0" indent="0" algn="ctr">
              <a:spcBef>
                <a:spcPts val="0"/>
              </a:spcBef>
              <a:spcAft>
                <a:spcPts val="0"/>
              </a:spcAft>
              <a:buNone/>
            </a:pPr>
            <a:r>
              <a:rPr lang="en" sz="1400" dirty="0">
                <a:solidFill>
                  <a:srgbClr val="926255"/>
                </a:solidFill>
                <a:latin typeface="Calibri" panose="020F0502020204030204" pitchFamily="34" charset="0"/>
                <a:cs typeface="Calibri" panose="020F0502020204030204" pitchFamily="34" charset="0"/>
                <a:sym typeface="Fira Sans"/>
              </a:rPr>
              <a:t>41.53%</a:t>
            </a:r>
            <a:endParaRPr sz="1400" dirty="0">
              <a:solidFill>
                <a:srgbClr val="926255"/>
              </a:solidFill>
              <a:latin typeface="Calibri" panose="020F0502020204030204" pitchFamily="34" charset="0"/>
              <a:cs typeface="Calibri" panose="020F0502020204030204" pitchFamily="34" charset="0"/>
              <a:sym typeface="Fira Sans"/>
            </a:endParaRPr>
          </a:p>
        </p:txBody>
      </p:sp>
      <p:sp>
        <p:nvSpPr>
          <p:cNvPr id="95" name="TextBox 94">
            <a:extLst>
              <a:ext uri="{FF2B5EF4-FFF2-40B4-BE49-F238E27FC236}">
                <a16:creationId xmlns:a16="http://schemas.microsoft.com/office/drawing/2014/main" id="{0DEC41E1-988D-4876-8BD0-0A17BD810F32}"/>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HEALTH EDUCATION - WOMEN VS MEN (2020)</a:t>
            </a:r>
          </a:p>
        </p:txBody>
      </p:sp>
      <p:sp>
        <p:nvSpPr>
          <p:cNvPr id="96" name="Freeform 23">
            <a:extLst>
              <a:ext uri="{FF2B5EF4-FFF2-40B4-BE49-F238E27FC236}">
                <a16:creationId xmlns:a16="http://schemas.microsoft.com/office/drawing/2014/main" id="{71BCB4A9-FCD5-4C25-AC9A-B141FB34B38F}"/>
              </a:ext>
            </a:extLst>
          </p:cNvPr>
          <p:cNvSpPr>
            <a:spLocks noChangeArrowheads="1"/>
          </p:cNvSpPr>
          <p:nvPr/>
        </p:nvSpPr>
        <p:spPr bwMode="auto">
          <a:xfrm>
            <a:off x="4603597" y="2580915"/>
            <a:ext cx="1143000" cy="3090672"/>
          </a:xfrm>
          <a:custGeom>
            <a:avLst/>
            <a:gdLst>
              <a:gd name="connsiteX0" fmla="*/ 1007276 w 2551796"/>
              <a:gd name="connsiteY0" fmla="*/ 1151627 h 5827869"/>
              <a:gd name="connsiteX1" fmla="*/ 1275827 w 2551796"/>
              <a:gd name="connsiteY1" fmla="*/ 1151627 h 5827869"/>
              <a:gd name="connsiteX2" fmla="*/ 1545447 w 2551796"/>
              <a:gd name="connsiteY2" fmla="*/ 1151627 h 5827869"/>
              <a:gd name="connsiteX3" fmla="*/ 1818277 w 2551796"/>
              <a:gd name="connsiteY3" fmla="*/ 1334694 h 5827869"/>
              <a:gd name="connsiteX4" fmla="*/ 2543685 w 2551796"/>
              <a:gd name="connsiteY4" fmla="*/ 3105414 h 5827869"/>
              <a:gd name="connsiteX5" fmla="*/ 2484839 w 2551796"/>
              <a:gd name="connsiteY5" fmla="*/ 3245659 h 5827869"/>
              <a:gd name="connsiteX6" fmla="*/ 2353239 w 2551796"/>
              <a:gd name="connsiteY6" fmla="*/ 3197483 h 5827869"/>
              <a:gd name="connsiteX7" fmla="*/ 1684537 w 2551796"/>
              <a:gd name="connsiteY7" fmla="*/ 1993094 h 5827869"/>
              <a:gd name="connsiteX8" fmla="*/ 1591454 w 2551796"/>
              <a:gd name="connsiteY8" fmla="*/ 2273583 h 5827869"/>
              <a:gd name="connsiteX9" fmla="*/ 2304022 w 2551796"/>
              <a:gd name="connsiteY9" fmla="*/ 4066785 h 5827869"/>
              <a:gd name="connsiteX10" fmla="*/ 1638530 w 2551796"/>
              <a:gd name="connsiteY10" fmla="*/ 4066785 h 5827869"/>
              <a:gd name="connsiteX11" fmla="*/ 1392448 w 2551796"/>
              <a:gd name="connsiteY11" fmla="*/ 5827869 h 5827869"/>
              <a:gd name="connsiteX12" fmla="*/ 1275827 w 2551796"/>
              <a:gd name="connsiteY12" fmla="*/ 5827869 h 5827869"/>
              <a:gd name="connsiteX13" fmla="*/ 1159205 w 2551796"/>
              <a:gd name="connsiteY13" fmla="*/ 5827869 h 5827869"/>
              <a:gd name="connsiteX14" fmla="*/ 914193 w 2551796"/>
              <a:gd name="connsiteY14" fmla="*/ 4066785 h 5827869"/>
              <a:gd name="connsiteX15" fmla="*/ 247631 w 2551796"/>
              <a:gd name="connsiteY15" fmla="*/ 4066785 h 5827869"/>
              <a:gd name="connsiteX16" fmla="*/ 960200 w 2551796"/>
              <a:gd name="connsiteY16" fmla="*/ 2273583 h 5827869"/>
              <a:gd name="connsiteX17" fmla="*/ 867116 w 2551796"/>
              <a:gd name="connsiteY17" fmla="*/ 1993094 h 5827869"/>
              <a:gd name="connsiteX18" fmla="*/ 199484 w 2551796"/>
              <a:gd name="connsiteY18" fmla="*/ 3197483 h 5827869"/>
              <a:gd name="connsiteX19" fmla="*/ 66814 w 2551796"/>
              <a:gd name="connsiteY19" fmla="*/ 3245659 h 5827869"/>
              <a:gd name="connsiteX20" fmla="*/ 7968 w 2551796"/>
              <a:gd name="connsiteY20" fmla="*/ 3105414 h 5827869"/>
              <a:gd name="connsiteX21" fmla="*/ 733376 w 2551796"/>
              <a:gd name="connsiteY21" fmla="*/ 1334694 h 5827869"/>
              <a:gd name="connsiteX22" fmla="*/ 1007276 w 2551796"/>
              <a:gd name="connsiteY22" fmla="*/ 1151627 h 5827869"/>
              <a:gd name="connsiteX23" fmla="*/ 1275291 w 2551796"/>
              <a:gd name="connsiteY23" fmla="*/ 0 h 5827869"/>
              <a:gd name="connsiteX24" fmla="*/ 1777949 w 2551796"/>
              <a:gd name="connsiteY24" fmla="*/ 502123 h 5827869"/>
              <a:gd name="connsiteX25" fmla="*/ 1275291 w 2551796"/>
              <a:gd name="connsiteY25" fmla="*/ 1004246 h 5827869"/>
              <a:gd name="connsiteX26" fmla="*/ 773703 w 2551796"/>
              <a:gd name="connsiteY26" fmla="*/ 502123 h 5827869"/>
              <a:gd name="connsiteX27" fmla="*/ 1275291 w 2551796"/>
              <a:gd name="connsiteY27" fmla="*/ 0 h 582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51796" h="5827869">
                <a:moveTo>
                  <a:pt x="1007276" y="1151627"/>
                </a:moveTo>
                <a:lnTo>
                  <a:pt x="1275827" y="1151627"/>
                </a:lnTo>
                <a:lnTo>
                  <a:pt x="1545447" y="1151627"/>
                </a:lnTo>
                <a:cubicBezTo>
                  <a:pt x="1665278" y="1151627"/>
                  <a:pt x="1773341" y="1223355"/>
                  <a:pt x="1818277" y="1334694"/>
                </a:cubicBezTo>
                <a:lnTo>
                  <a:pt x="2543685" y="3105414"/>
                </a:lnTo>
                <a:cubicBezTo>
                  <a:pt x="2566153" y="3160013"/>
                  <a:pt x="2540475" y="3223177"/>
                  <a:pt x="2484839" y="3245659"/>
                </a:cubicBezTo>
                <a:cubicBezTo>
                  <a:pt x="2435623" y="3264929"/>
                  <a:pt x="2378917" y="3244588"/>
                  <a:pt x="2353239" y="3197483"/>
                </a:cubicBezTo>
                <a:lnTo>
                  <a:pt x="1684537" y="1993094"/>
                </a:lnTo>
                <a:lnTo>
                  <a:pt x="1591454" y="2273583"/>
                </a:lnTo>
                <a:lnTo>
                  <a:pt x="2304022" y="4066785"/>
                </a:lnTo>
                <a:lnTo>
                  <a:pt x="1638530" y="4066785"/>
                </a:lnTo>
                <a:lnTo>
                  <a:pt x="1392448" y="5827869"/>
                </a:lnTo>
                <a:lnTo>
                  <a:pt x="1275827" y="5827869"/>
                </a:lnTo>
                <a:lnTo>
                  <a:pt x="1159205" y="5827869"/>
                </a:lnTo>
                <a:lnTo>
                  <a:pt x="914193" y="4066785"/>
                </a:lnTo>
                <a:lnTo>
                  <a:pt x="247631" y="4066785"/>
                </a:lnTo>
                <a:lnTo>
                  <a:pt x="960200" y="2273583"/>
                </a:lnTo>
                <a:lnTo>
                  <a:pt x="867116" y="1993094"/>
                </a:lnTo>
                <a:lnTo>
                  <a:pt x="199484" y="3197483"/>
                </a:lnTo>
                <a:cubicBezTo>
                  <a:pt x="173806" y="3244588"/>
                  <a:pt x="117100" y="3264929"/>
                  <a:pt x="66814" y="3245659"/>
                </a:cubicBezTo>
                <a:cubicBezTo>
                  <a:pt x="12248" y="3223177"/>
                  <a:pt x="-14500" y="3160013"/>
                  <a:pt x="7968" y="3105414"/>
                </a:cubicBezTo>
                <a:lnTo>
                  <a:pt x="733376" y="1334694"/>
                </a:lnTo>
                <a:cubicBezTo>
                  <a:pt x="778313" y="1223355"/>
                  <a:pt x="886375" y="1151627"/>
                  <a:pt x="1007276" y="1151627"/>
                </a:cubicBezTo>
                <a:close/>
                <a:moveTo>
                  <a:pt x="1275291" y="0"/>
                </a:moveTo>
                <a:cubicBezTo>
                  <a:pt x="1553358" y="0"/>
                  <a:pt x="1777949" y="224353"/>
                  <a:pt x="1777949" y="502123"/>
                </a:cubicBezTo>
                <a:cubicBezTo>
                  <a:pt x="1777949" y="779893"/>
                  <a:pt x="1553358" y="1004246"/>
                  <a:pt x="1275291" y="1004246"/>
                </a:cubicBezTo>
                <a:cubicBezTo>
                  <a:pt x="998295" y="1004246"/>
                  <a:pt x="773703" y="779893"/>
                  <a:pt x="773703" y="502123"/>
                </a:cubicBezTo>
                <a:cubicBezTo>
                  <a:pt x="773703" y="224353"/>
                  <a:pt x="998295" y="0"/>
                  <a:pt x="1275291" y="0"/>
                </a:cubicBezTo>
                <a:close/>
              </a:path>
            </a:pathLst>
          </a:custGeom>
          <a:solidFill>
            <a:srgbClr val="B58B80"/>
          </a:solidFill>
          <a:ln>
            <a:noFill/>
          </a:ln>
          <a:effectLst/>
        </p:spPr>
        <p:txBody>
          <a:bodyPr wrap="square" anchor="ctr">
            <a:noAutofit/>
          </a:bodyPr>
          <a:lstStyle/>
          <a:p>
            <a:endParaRPr lang="en-US" sz="6532" dirty="0">
              <a:latin typeface="Lato Light" panose="020F0502020204030203" pitchFamily="34" charset="0"/>
            </a:endParaRPr>
          </a:p>
        </p:txBody>
      </p:sp>
      <p:sp>
        <p:nvSpPr>
          <p:cNvPr id="97" name="Freeform 24">
            <a:extLst>
              <a:ext uri="{FF2B5EF4-FFF2-40B4-BE49-F238E27FC236}">
                <a16:creationId xmlns:a16="http://schemas.microsoft.com/office/drawing/2014/main" id="{8E572DC0-F5CD-4732-AAD0-9A958BB8E18A}"/>
              </a:ext>
            </a:extLst>
          </p:cNvPr>
          <p:cNvSpPr>
            <a:spLocks noChangeArrowheads="1"/>
          </p:cNvSpPr>
          <p:nvPr/>
        </p:nvSpPr>
        <p:spPr bwMode="auto">
          <a:xfrm>
            <a:off x="6329607" y="2463981"/>
            <a:ext cx="1145724" cy="3207605"/>
          </a:xfrm>
          <a:custGeom>
            <a:avLst/>
            <a:gdLst>
              <a:gd name="connsiteX0" fmla="*/ 637483 w 2195062"/>
              <a:gd name="connsiteY0" fmla="*/ 1165787 h 5912823"/>
              <a:gd name="connsiteX1" fmla="*/ 1097531 w 2195062"/>
              <a:gd name="connsiteY1" fmla="*/ 1165787 h 5912823"/>
              <a:gd name="connsiteX2" fmla="*/ 1556510 w 2195062"/>
              <a:gd name="connsiteY2" fmla="*/ 1165787 h 5912823"/>
              <a:gd name="connsiteX3" fmla="*/ 1880684 w 2195062"/>
              <a:gd name="connsiteY3" fmla="*/ 1353184 h 5912823"/>
              <a:gd name="connsiteX4" fmla="*/ 2037956 w 2195062"/>
              <a:gd name="connsiteY4" fmla="*/ 1840417 h 5912823"/>
              <a:gd name="connsiteX5" fmla="*/ 2194158 w 2195062"/>
              <a:gd name="connsiteY5" fmla="*/ 3304256 h 5912823"/>
              <a:gd name="connsiteX6" fmla="*/ 2047585 w 2195062"/>
              <a:gd name="connsiteY6" fmla="*/ 3468094 h 5912823"/>
              <a:gd name="connsiteX7" fmla="*/ 1902081 w 2195062"/>
              <a:gd name="connsiteY7" fmla="*/ 3351373 h 5912823"/>
              <a:gd name="connsiteX8" fmla="*/ 1654939 w 2195062"/>
              <a:gd name="connsiteY8" fmla="*/ 2186298 h 5912823"/>
              <a:gd name="connsiteX9" fmla="*/ 1654939 w 2195062"/>
              <a:gd name="connsiteY9" fmla="*/ 3243218 h 5912823"/>
              <a:gd name="connsiteX10" fmla="*/ 1654939 w 2195062"/>
              <a:gd name="connsiteY10" fmla="*/ 5912823 h 5912823"/>
              <a:gd name="connsiteX11" fmla="*/ 1225917 w 2195062"/>
              <a:gd name="connsiteY11" fmla="*/ 5912823 h 5912823"/>
              <a:gd name="connsiteX12" fmla="*/ 1172423 w 2195062"/>
              <a:gd name="connsiteY12" fmla="*/ 3888935 h 5912823"/>
              <a:gd name="connsiteX13" fmla="*/ 1021570 w 2195062"/>
              <a:gd name="connsiteY13" fmla="*/ 3888935 h 5912823"/>
              <a:gd name="connsiteX14" fmla="*/ 968076 w 2195062"/>
              <a:gd name="connsiteY14" fmla="*/ 5912823 h 5912823"/>
              <a:gd name="connsiteX15" fmla="*/ 540123 w 2195062"/>
              <a:gd name="connsiteY15" fmla="*/ 5912823 h 5912823"/>
              <a:gd name="connsiteX16" fmla="*/ 540123 w 2195062"/>
              <a:gd name="connsiteY16" fmla="*/ 3243218 h 5912823"/>
              <a:gd name="connsiteX17" fmla="*/ 540123 w 2195062"/>
              <a:gd name="connsiteY17" fmla="*/ 2186298 h 5912823"/>
              <a:gd name="connsiteX18" fmla="*/ 291911 w 2195062"/>
              <a:gd name="connsiteY18" fmla="*/ 3351373 h 5912823"/>
              <a:gd name="connsiteX19" fmla="*/ 147477 w 2195062"/>
              <a:gd name="connsiteY19" fmla="*/ 3468094 h 5912823"/>
              <a:gd name="connsiteX20" fmla="*/ 904 w 2195062"/>
              <a:gd name="connsiteY20" fmla="*/ 3304256 h 5912823"/>
              <a:gd name="connsiteX21" fmla="*/ 157106 w 2195062"/>
              <a:gd name="connsiteY21" fmla="*/ 1840417 h 5912823"/>
              <a:gd name="connsiteX22" fmla="*/ 314379 w 2195062"/>
              <a:gd name="connsiteY22" fmla="*/ 1353184 h 5912823"/>
              <a:gd name="connsiteX23" fmla="*/ 637483 w 2195062"/>
              <a:gd name="connsiteY23" fmla="*/ 1165787 h 5912823"/>
              <a:gd name="connsiteX24" fmla="*/ 1095707 w 2195062"/>
              <a:gd name="connsiteY24" fmla="*/ 0 h 5912823"/>
              <a:gd name="connsiteX25" fmla="*/ 1604375 w 2195062"/>
              <a:gd name="connsiteY25" fmla="*/ 509737 h 5912823"/>
              <a:gd name="connsiteX26" fmla="*/ 1095707 w 2195062"/>
              <a:gd name="connsiteY26" fmla="*/ 1018406 h 5912823"/>
              <a:gd name="connsiteX27" fmla="*/ 585970 w 2195062"/>
              <a:gd name="connsiteY27" fmla="*/ 509737 h 5912823"/>
              <a:gd name="connsiteX28" fmla="*/ 1095707 w 2195062"/>
              <a:gd name="connsiteY28" fmla="*/ 0 h 59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95062" h="5912823">
                <a:moveTo>
                  <a:pt x="637483" y="1165787"/>
                </a:moveTo>
                <a:lnTo>
                  <a:pt x="1097531" y="1165787"/>
                </a:lnTo>
                <a:lnTo>
                  <a:pt x="1556510" y="1165787"/>
                </a:lnTo>
                <a:cubicBezTo>
                  <a:pt x="1690245" y="1165787"/>
                  <a:pt x="1814351" y="1237534"/>
                  <a:pt x="1880684" y="1353184"/>
                </a:cubicBezTo>
                <a:cubicBezTo>
                  <a:pt x="1965204" y="1503102"/>
                  <a:pt x="2018698" y="1669082"/>
                  <a:pt x="2037956" y="1840417"/>
                </a:cubicBezTo>
                <a:lnTo>
                  <a:pt x="2194158" y="3304256"/>
                </a:lnTo>
                <a:cubicBezTo>
                  <a:pt x="2203787" y="3392065"/>
                  <a:pt x="2135315" y="3468094"/>
                  <a:pt x="2047585" y="3468094"/>
                </a:cubicBezTo>
                <a:cubicBezTo>
                  <a:pt x="1978043" y="3468094"/>
                  <a:pt x="1917059" y="3418836"/>
                  <a:pt x="1902081" y="3351373"/>
                </a:cubicBezTo>
                <a:lnTo>
                  <a:pt x="1654939" y="2186298"/>
                </a:lnTo>
                <a:lnTo>
                  <a:pt x="1654939" y="3243218"/>
                </a:lnTo>
                <a:lnTo>
                  <a:pt x="1654939" y="5912823"/>
                </a:lnTo>
                <a:lnTo>
                  <a:pt x="1225917" y="5912823"/>
                </a:lnTo>
                <a:lnTo>
                  <a:pt x="1172423" y="3888935"/>
                </a:lnTo>
                <a:lnTo>
                  <a:pt x="1021570" y="3888935"/>
                </a:lnTo>
                <a:lnTo>
                  <a:pt x="968076" y="5912823"/>
                </a:lnTo>
                <a:lnTo>
                  <a:pt x="540123" y="5912823"/>
                </a:lnTo>
                <a:lnTo>
                  <a:pt x="540123" y="3243218"/>
                </a:lnTo>
                <a:lnTo>
                  <a:pt x="540123" y="2186298"/>
                </a:lnTo>
                <a:lnTo>
                  <a:pt x="291911" y="3351373"/>
                </a:lnTo>
                <a:cubicBezTo>
                  <a:pt x="276933" y="3418836"/>
                  <a:pt x="217020" y="3468094"/>
                  <a:pt x="147477" y="3468094"/>
                </a:cubicBezTo>
                <a:cubicBezTo>
                  <a:pt x="59747" y="3468094"/>
                  <a:pt x="-8725" y="3392065"/>
                  <a:pt x="904" y="3304256"/>
                </a:cubicBezTo>
                <a:lnTo>
                  <a:pt x="157106" y="1840417"/>
                </a:lnTo>
                <a:cubicBezTo>
                  <a:pt x="175294" y="1669082"/>
                  <a:pt x="228788" y="1503102"/>
                  <a:pt x="314379" y="1353184"/>
                </a:cubicBezTo>
                <a:cubicBezTo>
                  <a:pt x="380711" y="1237534"/>
                  <a:pt x="503747" y="1165787"/>
                  <a:pt x="637483" y="1165787"/>
                </a:cubicBezTo>
                <a:close/>
                <a:moveTo>
                  <a:pt x="1095707" y="0"/>
                </a:moveTo>
                <a:cubicBezTo>
                  <a:pt x="1376756" y="0"/>
                  <a:pt x="1604375" y="227619"/>
                  <a:pt x="1604375" y="509737"/>
                </a:cubicBezTo>
                <a:cubicBezTo>
                  <a:pt x="1604375" y="790787"/>
                  <a:pt x="1376756" y="1018406"/>
                  <a:pt x="1095707" y="1018406"/>
                </a:cubicBezTo>
                <a:cubicBezTo>
                  <a:pt x="814657" y="1018406"/>
                  <a:pt x="585970" y="790787"/>
                  <a:pt x="585970" y="509737"/>
                </a:cubicBezTo>
                <a:cubicBezTo>
                  <a:pt x="585970" y="227619"/>
                  <a:pt x="814657" y="0"/>
                  <a:pt x="1095707" y="0"/>
                </a:cubicBezTo>
                <a:close/>
              </a:path>
            </a:pathLst>
          </a:custGeom>
          <a:solidFill>
            <a:schemeClr val="accent1"/>
          </a:solidFill>
          <a:ln>
            <a:noFill/>
          </a:ln>
          <a:effectLst/>
        </p:spPr>
        <p:txBody>
          <a:bodyPr wrap="square" anchor="ctr">
            <a:noAutofit/>
          </a:bodyPr>
          <a:lstStyle/>
          <a:p>
            <a:endParaRPr lang="en-US" sz="6532" dirty="0">
              <a:latin typeface="Lato Light" panose="020F0502020204030203" pitchFamily="34" charset="0"/>
            </a:endParaRPr>
          </a:p>
        </p:txBody>
      </p:sp>
      <p:sp>
        <p:nvSpPr>
          <p:cNvPr id="98" name="Shape 63340">
            <a:extLst>
              <a:ext uri="{FF2B5EF4-FFF2-40B4-BE49-F238E27FC236}">
                <a16:creationId xmlns:a16="http://schemas.microsoft.com/office/drawing/2014/main" id="{4F3203AB-0862-47BE-909C-D3DD4434B8FD}"/>
              </a:ext>
            </a:extLst>
          </p:cNvPr>
          <p:cNvSpPr/>
          <p:nvPr/>
        </p:nvSpPr>
        <p:spPr>
          <a:xfrm>
            <a:off x="4744856" y="2341955"/>
            <a:ext cx="860481" cy="429237"/>
          </a:xfrm>
          <a:custGeom>
            <a:avLst/>
            <a:gdLst/>
            <a:ahLst/>
            <a:cxnLst>
              <a:cxn ang="0">
                <a:pos x="wd2" y="hd2"/>
              </a:cxn>
              <a:cxn ang="5400000">
                <a:pos x="wd2" y="hd2"/>
              </a:cxn>
              <a:cxn ang="10800000">
                <a:pos x="wd2" y="hd2"/>
              </a:cxn>
              <a:cxn ang="16200000">
                <a:pos x="wd2" y="hd2"/>
              </a:cxn>
            </a:cxnLst>
            <a:rect l="0" t="0" r="r" b="b"/>
            <a:pathLst>
              <a:path w="21600" h="21600" extrusionOk="0">
                <a:moveTo>
                  <a:pt x="10696" y="0"/>
                </a:moveTo>
                <a:lnTo>
                  <a:pt x="0" y="9509"/>
                </a:lnTo>
                <a:lnTo>
                  <a:pt x="10904" y="19186"/>
                </a:lnTo>
                <a:lnTo>
                  <a:pt x="21600" y="9689"/>
                </a:lnTo>
                <a:lnTo>
                  <a:pt x="10696" y="0"/>
                </a:lnTo>
                <a:close/>
                <a:moveTo>
                  <a:pt x="1266" y="11676"/>
                </a:moveTo>
                <a:lnTo>
                  <a:pt x="1266" y="18647"/>
                </a:lnTo>
                <a:cubicBezTo>
                  <a:pt x="1032" y="18922"/>
                  <a:pt x="874" y="19420"/>
                  <a:pt x="874" y="20006"/>
                </a:cubicBezTo>
                <a:cubicBezTo>
                  <a:pt x="874" y="20883"/>
                  <a:pt x="1224" y="21600"/>
                  <a:pt x="1658" y="21600"/>
                </a:cubicBezTo>
                <a:cubicBezTo>
                  <a:pt x="2091" y="21600"/>
                  <a:pt x="2442" y="20883"/>
                  <a:pt x="2442" y="20006"/>
                </a:cubicBezTo>
                <a:cubicBezTo>
                  <a:pt x="2442" y="19420"/>
                  <a:pt x="2284" y="18922"/>
                  <a:pt x="2050" y="18647"/>
                </a:cubicBezTo>
                <a:lnTo>
                  <a:pt x="2050" y="12338"/>
                </a:lnTo>
                <a:lnTo>
                  <a:pt x="1266" y="11676"/>
                </a:lnTo>
                <a:close/>
              </a:path>
            </a:pathLst>
          </a:custGeom>
          <a:solidFill>
            <a:schemeClr val="accent1"/>
          </a:solidFill>
          <a:ln w="12700" cap="flat">
            <a:noFill/>
            <a:miter lim="400000"/>
          </a:ln>
          <a:effectLst/>
        </p:spPr>
        <p:txBody>
          <a:bodyPr wrap="square" lIns="53578" tIns="53578" rIns="53578" bIns="53578" numCol="1" anchor="ctr">
            <a:noAutofit/>
          </a:bodyPr>
          <a:lstStyle/>
          <a:p>
            <a:endParaRPr sz="5063" dirty="0">
              <a:latin typeface="Lato Light" panose="020F0502020204030203" pitchFamily="34" charset="0"/>
            </a:endParaRPr>
          </a:p>
        </p:txBody>
      </p:sp>
      <p:sp>
        <p:nvSpPr>
          <p:cNvPr id="99" name="Shape 63343">
            <a:extLst>
              <a:ext uri="{FF2B5EF4-FFF2-40B4-BE49-F238E27FC236}">
                <a16:creationId xmlns:a16="http://schemas.microsoft.com/office/drawing/2014/main" id="{989DE64D-5190-47E4-8774-87C911035226}"/>
              </a:ext>
            </a:extLst>
          </p:cNvPr>
          <p:cNvSpPr/>
          <p:nvPr/>
        </p:nvSpPr>
        <p:spPr>
          <a:xfrm>
            <a:off x="6472701" y="2333725"/>
            <a:ext cx="859536" cy="446670"/>
          </a:xfrm>
          <a:custGeom>
            <a:avLst/>
            <a:gdLst/>
            <a:ahLst/>
            <a:cxnLst>
              <a:cxn ang="0">
                <a:pos x="wd2" y="hd2"/>
              </a:cxn>
              <a:cxn ang="5400000">
                <a:pos x="wd2" y="hd2"/>
              </a:cxn>
              <a:cxn ang="10800000">
                <a:pos x="wd2" y="hd2"/>
              </a:cxn>
              <a:cxn ang="16200000">
                <a:pos x="wd2" y="hd2"/>
              </a:cxn>
            </a:cxnLst>
            <a:rect l="0" t="0" r="r" b="b"/>
            <a:pathLst>
              <a:path w="21600" h="21600" extrusionOk="0">
                <a:moveTo>
                  <a:pt x="10696" y="0"/>
                </a:moveTo>
                <a:lnTo>
                  <a:pt x="0" y="9509"/>
                </a:lnTo>
                <a:lnTo>
                  <a:pt x="10904" y="19186"/>
                </a:lnTo>
                <a:lnTo>
                  <a:pt x="21600" y="9689"/>
                </a:lnTo>
                <a:lnTo>
                  <a:pt x="10696" y="0"/>
                </a:lnTo>
                <a:close/>
                <a:moveTo>
                  <a:pt x="1266" y="11676"/>
                </a:moveTo>
                <a:lnTo>
                  <a:pt x="1266" y="18647"/>
                </a:lnTo>
                <a:cubicBezTo>
                  <a:pt x="1032" y="18922"/>
                  <a:pt x="874" y="19420"/>
                  <a:pt x="874" y="20006"/>
                </a:cubicBezTo>
                <a:cubicBezTo>
                  <a:pt x="874" y="20883"/>
                  <a:pt x="1224" y="21600"/>
                  <a:pt x="1658" y="21600"/>
                </a:cubicBezTo>
                <a:cubicBezTo>
                  <a:pt x="2091" y="21600"/>
                  <a:pt x="2442" y="20883"/>
                  <a:pt x="2442" y="20006"/>
                </a:cubicBezTo>
                <a:cubicBezTo>
                  <a:pt x="2442" y="19420"/>
                  <a:pt x="2284" y="18922"/>
                  <a:pt x="2050" y="18647"/>
                </a:cubicBezTo>
                <a:lnTo>
                  <a:pt x="2050" y="12338"/>
                </a:lnTo>
                <a:lnTo>
                  <a:pt x="1266" y="11676"/>
                </a:lnTo>
                <a:close/>
              </a:path>
            </a:pathLst>
          </a:custGeom>
          <a:solidFill>
            <a:schemeClr val="accent3"/>
          </a:solidFill>
          <a:ln w="12700" cap="flat">
            <a:noFill/>
            <a:miter lim="400000"/>
          </a:ln>
          <a:effectLst/>
        </p:spPr>
        <p:txBody>
          <a:bodyPr wrap="square" lIns="53578" tIns="53578" rIns="53578" bIns="53578" numCol="1" anchor="ctr">
            <a:noAutofit/>
          </a:bodyPr>
          <a:lstStyle/>
          <a:p>
            <a:endParaRPr sz="5063" dirty="0">
              <a:latin typeface="Lato Light" panose="020F0502020204030203" pitchFamily="34" charset="0"/>
            </a:endParaRPr>
          </a:p>
        </p:txBody>
      </p:sp>
      <p:sp>
        <p:nvSpPr>
          <p:cNvPr id="94" name="Google Shape;536;p15">
            <a:extLst>
              <a:ext uri="{FF2B5EF4-FFF2-40B4-BE49-F238E27FC236}">
                <a16:creationId xmlns:a16="http://schemas.microsoft.com/office/drawing/2014/main" id="{AB7B3DE7-5B76-4694-ADAB-89D35667ADB6}"/>
              </a:ext>
            </a:extLst>
          </p:cNvPr>
          <p:cNvSpPr txBox="1"/>
          <p:nvPr/>
        </p:nvSpPr>
        <p:spPr>
          <a:xfrm>
            <a:off x="7674665" y="5441943"/>
            <a:ext cx="1835100" cy="408211"/>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Dentistry</a:t>
            </a:r>
            <a:endParaRPr sz="1200" dirty="0">
              <a:latin typeface="Calibri" panose="020F0502020204030204" pitchFamily="34" charset="0"/>
              <a:ea typeface="Roboto"/>
              <a:cs typeface="Calibri" panose="020F0502020204030204" pitchFamily="34" charset="0"/>
              <a:sym typeface="Roboto"/>
            </a:endParaRPr>
          </a:p>
        </p:txBody>
      </p:sp>
      <p:sp>
        <p:nvSpPr>
          <p:cNvPr id="100" name="Google Shape;528;p15">
            <a:extLst>
              <a:ext uri="{FF2B5EF4-FFF2-40B4-BE49-F238E27FC236}">
                <a16:creationId xmlns:a16="http://schemas.microsoft.com/office/drawing/2014/main" id="{6A5658CC-20A8-40E9-9532-F1938DD5C7CF}"/>
              </a:ext>
            </a:extLst>
          </p:cNvPr>
          <p:cNvSpPr txBox="1"/>
          <p:nvPr/>
        </p:nvSpPr>
        <p:spPr>
          <a:xfrm>
            <a:off x="2782081" y="5464393"/>
            <a:ext cx="1835100" cy="4082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Calibri" panose="020F0502020204030204" pitchFamily="34" charset="0"/>
                <a:ea typeface="Roboto"/>
                <a:cs typeface="Calibri" panose="020F0502020204030204" pitchFamily="34" charset="0"/>
                <a:sym typeface="Roboto"/>
              </a:rPr>
              <a:t>Highest - Pharmacy</a:t>
            </a:r>
            <a:endParaRPr sz="1200" dirty="0">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393825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kern="0" cap="none" dirty="0">
                <a:solidFill>
                  <a:prstClr val="black">
                    <a:lumMod val="75000"/>
                    <a:lumOff val="25000"/>
                  </a:prstClr>
                </a:solidFill>
              </a:rPr>
              <a:t>MOD 2 </a:t>
            </a:r>
            <a:r>
              <a:rPr lang="en-US" kern="0" dirty="0">
                <a:solidFill>
                  <a:prstClr val="black">
                    <a:lumMod val="75000"/>
                    <a:lumOff val="25000"/>
                  </a:prstClr>
                </a:solidFill>
              </a:rPr>
              <a:t>: EDUCATION &amp; TRAINING (4/5) </a:t>
            </a:r>
          </a:p>
        </p:txBody>
      </p:sp>
      <p:sp>
        <p:nvSpPr>
          <p:cNvPr id="8" name="Slide Number Placeholder 7"/>
          <p:cNvSpPr>
            <a:spLocks noGrp="1"/>
          </p:cNvSpPr>
          <p:nvPr>
            <p:ph type="sldNum" sz="quarter" idx="12"/>
          </p:nvPr>
        </p:nvSpPr>
        <p:spPr/>
        <p:txBody>
          <a:bodyPr/>
          <a:lstStyle/>
          <a:p>
            <a:fld id="{D13E4058-B1CE-4C7A-B3AC-961F4AEF7EDB}" type="slidenum">
              <a:rPr lang="en-US" smtClean="0"/>
              <a:pPr/>
              <a:t>17</a:t>
            </a:fld>
            <a:endParaRPr lang="en-US" dirty="0"/>
          </a:p>
        </p:txBody>
      </p:sp>
      <p:grpSp>
        <p:nvGrpSpPr>
          <p:cNvPr id="53" name="Group 52">
            <a:extLst>
              <a:ext uri="{FF2B5EF4-FFF2-40B4-BE49-F238E27FC236}">
                <a16:creationId xmlns:a16="http://schemas.microsoft.com/office/drawing/2014/main" id="{D3C361B4-4ABC-418E-996A-045587277AA1}"/>
              </a:ext>
            </a:extLst>
          </p:cNvPr>
          <p:cNvGrpSpPr/>
          <p:nvPr/>
        </p:nvGrpSpPr>
        <p:grpSpPr>
          <a:xfrm>
            <a:off x="1565424" y="2143377"/>
            <a:ext cx="10336150" cy="4068138"/>
            <a:chOff x="781817" y="1689931"/>
            <a:chExt cx="12151870" cy="4782774"/>
          </a:xfrm>
        </p:grpSpPr>
        <p:grpSp>
          <p:nvGrpSpPr>
            <p:cNvPr id="54" name="Group 53">
              <a:extLst>
                <a:ext uri="{FF2B5EF4-FFF2-40B4-BE49-F238E27FC236}">
                  <a16:creationId xmlns:a16="http://schemas.microsoft.com/office/drawing/2014/main" id="{FD97BD1F-D3FC-4B64-A23D-646660541A89}"/>
                </a:ext>
              </a:extLst>
            </p:cNvPr>
            <p:cNvGrpSpPr/>
            <p:nvPr/>
          </p:nvGrpSpPr>
          <p:grpSpPr>
            <a:xfrm>
              <a:off x="3740521" y="1689931"/>
              <a:ext cx="4789824" cy="4782774"/>
              <a:chOff x="8283712" y="4637314"/>
              <a:chExt cx="8075531" cy="8063645"/>
            </a:xfrm>
          </p:grpSpPr>
          <p:sp>
            <p:nvSpPr>
              <p:cNvPr id="73" name="Shape">
                <a:extLst>
                  <a:ext uri="{FF2B5EF4-FFF2-40B4-BE49-F238E27FC236}">
                    <a16:creationId xmlns:a16="http://schemas.microsoft.com/office/drawing/2014/main" id="{E2B42ACC-D22E-4FD3-B136-C8D1A2A0EA46}"/>
                  </a:ext>
                </a:extLst>
              </p:cNvPr>
              <p:cNvSpPr/>
              <p:nvPr/>
            </p:nvSpPr>
            <p:spPr>
              <a:xfrm>
                <a:off x="8939701" y="4637314"/>
                <a:ext cx="6540501" cy="2863940"/>
              </a:xfrm>
              <a:custGeom>
                <a:avLst/>
                <a:gdLst/>
                <a:ahLst/>
                <a:cxnLst>
                  <a:cxn ang="0">
                    <a:pos x="wd2" y="hd2"/>
                  </a:cxn>
                  <a:cxn ang="5400000">
                    <a:pos x="wd2" y="hd2"/>
                  </a:cxn>
                  <a:cxn ang="10800000">
                    <a:pos x="wd2" y="hd2"/>
                  </a:cxn>
                  <a:cxn ang="16200000">
                    <a:pos x="wd2" y="hd2"/>
                  </a:cxn>
                </a:cxnLst>
                <a:rect l="0" t="0" r="r" b="b"/>
                <a:pathLst>
                  <a:path w="21600" h="21600" extrusionOk="0">
                    <a:moveTo>
                      <a:pt x="10663" y="0"/>
                    </a:moveTo>
                    <a:lnTo>
                      <a:pt x="0" y="8274"/>
                    </a:lnTo>
                    <a:lnTo>
                      <a:pt x="10870" y="19333"/>
                    </a:lnTo>
                    <a:lnTo>
                      <a:pt x="21600" y="8480"/>
                    </a:lnTo>
                    <a:lnTo>
                      <a:pt x="10663" y="0"/>
                    </a:lnTo>
                    <a:close/>
                    <a:moveTo>
                      <a:pt x="1270" y="10412"/>
                    </a:moveTo>
                    <a:lnTo>
                      <a:pt x="1270" y="18532"/>
                    </a:lnTo>
                    <a:cubicBezTo>
                      <a:pt x="1039" y="18787"/>
                      <a:pt x="881" y="19312"/>
                      <a:pt x="876" y="19931"/>
                    </a:cubicBezTo>
                    <a:cubicBezTo>
                      <a:pt x="870" y="20849"/>
                      <a:pt x="1195" y="21600"/>
                      <a:pt x="1596" y="21600"/>
                    </a:cubicBezTo>
                    <a:cubicBezTo>
                      <a:pt x="1997" y="21600"/>
                      <a:pt x="2322" y="20849"/>
                      <a:pt x="2315" y="19931"/>
                    </a:cubicBezTo>
                    <a:cubicBezTo>
                      <a:pt x="2311" y="19312"/>
                      <a:pt x="2153" y="18787"/>
                      <a:pt x="1922" y="18532"/>
                    </a:cubicBezTo>
                    <a:lnTo>
                      <a:pt x="1922" y="11169"/>
                    </a:lnTo>
                    <a:lnTo>
                      <a:pt x="1270" y="10412"/>
                    </a:lnTo>
                    <a:close/>
                  </a:path>
                </a:pathLst>
              </a:custGeom>
              <a:solidFill>
                <a:schemeClr val="accent1"/>
              </a:solidFill>
              <a:ln w="12700" cap="flat">
                <a:noFill/>
                <a:miter lim="400000"/>
              </a:ln>
              <a:effectLst/>
            </p:spPr>
            <p:txBody>
              <a:bodyPr wrap="square" lIns="26789" tIns="26789" rIns="26789" bIns="26789" numCol="1" anchor="ctr">
                <a:noAutofit/>
              </a:bodyPr>
              <a:lstStyle/>
              <a:p>
                <a:endParaRPr sz="2532" dirty="0">
                  <a:latin typeface="Lato Light" panose="020F0502020204030203" pitchFamily="34" charset="0"/>
                </a:endParaRPr>
              </a:p>
            </p:txBody>
          </p:sp>
          <p:sp>
            <p:nvSpPr>
              <p:cNvPr id="74" name="Shape">
                <a:extLst>
                  <a:ext uri="{FF2B5EF4-FFF2-40B4-BE49-F238E27FC236}">
                    <a16:creationId xmlns:a16="http://schemas.microsoft.com/office/drawing/2014/main" id="{4551EF34-F716-4211-94C8-D059D6F10C3E}"/>
                  </a:ext>
                </a:extLst>
              </p:cNvPr>
              <p:cNvSpPr/>
              <p:nvPr/>
            </p:nvSpPr>
            <p:spPr>
              <a:xfrm>
                <a:off x="10685930" y="6621332"/>
                <a:ext cx="3162829" cy="2794627"/>
              </a:xfrm>
              <a:custGeom>
                <a:avLst/>
                <a:gdLst/>
                <a:ahLst/>
                <a:cxnLst>
                  <a:cxn ang="0">
                    <a:pos x="wd2" y="hd2"/>
                  </a:cxn>
                  <a:cxn ang="5400000">
                    <a:pos x="wd2" y="hd2"/>
                  </a:cxn>
                  <a:cxn ang="10800000">
                    <a:pos x="wd2" y="hd2"/>
                  </a:cxn>
                  <a:cxn ang="16200000">
                    <a:pos x="wd2" y="hd2"/>
                  </a:cxn>
                </a:cxnLst>
                <a:rect l="0" t="0" r="r" b="b"/>
                <a:pathLst>
                  <a:path w="21115" h="21600" extrusionOk="0">
                    <a:moveTo>
                      <a:pt x="20574" y="0"/>
                    </a:moveTo>
                    <a:lnTo>
                      <a:pt x="10317" y="5416"/>
                    </a:lnTo>
                    <a:lnTo>
                      <a:pt x="205" y="78"/>
                    </a:lnTo>
                    <a:cubicBezTo>
                      <a:pt x="10" y="1519"/>
                      <a:pt x="-57" y="3134"/>
                      <a:pt x="52" y="4985"/>
                    </a:cubicBezTo>
                    <a:cubicBezTo>
                      <a:pt x="100" y="5790"/>
                      <a:pt x="527" y="7139"/>
                      <a:pt x="640" y="7967"/>
                    </a:cubicBezTo>
                    <a:cubicBezTo>
                      <a:pt x="702" y="8419"/>
                      <a:pt x="763" y="8421"/>
                      <a:pt x="809" y="8746"/>
                    </a:cubicBezTo>
                    <a:cubicBezTo>
                      <a:pt x="756" y="8722"/>
                      <a:pt x="435" y="8560"/>
                      <a:pt x="314" y="9015"/>
                    </a:cubicBezTo>
                    <a:cubicBezTo>
                      <a:pt x="123" y="9738"/>
                      <a:pt x="467" y="11580"/>
                      <a:pt x="864" y="13275"/>
                    </a:cubicBezTo>
                    <a:lnTo>
                      <a:pt x="17495" y="21600"/>
                    </a:lnTo>
                    <a:cubicBezTo>
                      <a:pt x="17697" y="20100"/>
                      <a:pt x="18470" y="19581"/>
                      <a:pt x="18760" y="17325"/>
                    </a:cubicBezTo>
                    <a:cubicBezTo>
                      <a:pt x="18837" y="16720"/>
                      <a:pt x="19640" y="16697"/>
                      <a:pt x="20236" y="14397"/>
                    </a:cubicBezTo>
                    <a:cubicBezTo>
                      <a:pt x="20837" y="12079"/>
                      <a:pt x="21543" y="8762"/>
                      <a:pt x="20786" y="8702"/>
                    </a:cubicBezTo>
                    <a:cubicBezTo>
                      <a:pt x="20693" y="8694"/>
                      <a:pt x="20593" y="8725"/>
                      <a:pt x="20490" y="8785"/>
                    </a:cubicBezTo>
                    <a:cubicBezTo>
                      <a:pt x="20386" y="8845"/>
                      <a:pt x="20278" y="8934"/>
                      <a:pt x="20168" y="9044"/>
                    </a:cubicBezTo>
                    <a:cubicBezTo>
                      <a:pt x="20300" y="8219"/>
                      <a:pt x="20578" y="6360"/>
                      <a:pt x="20646" y="4985"/>
                    </a:cubicBezTo>
                    <a:cubicBezTo>
                      <a:pt x="20744" y="3018"/>
                      <a:pt x="20723" y="1394"/>
                      <a:pt x="20574" y="0"/>
                    </a:cubicBezTo>
                    <a:close/>
                  </a:path>
                </a:pathLst>
              </a:custGeom>
              <a:solidFill>
                <a:schemeClr val="accent2"/>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5" name="Shape">
                <a:extLst>
                  <a:ext uri="{FF2B5EF4-FFF2-40B4-BE49-F238E27FC236}">
                    <a16:creationId xmlns:a16="http://schemas.microsoft.com/office/drawing/2014/main" id="{D0795395-5016-4CFD-9302-D8BC72786D6B}"/>
                  </a:ext>
                </a:extLst>
              </p:cNvPr>
              <p:cNvSpPr/>
              <p:nvPr/>
            </p:nvSpPr>
            <p:spPr>
              <a:xfrm>
                <a:off x="8414858" y="8454216"/>
                <a:ext cx="3955306" cy="3490909"/>
              </a:xfrm>
              <a:custGeom>
                <a:avLst/>
                <a:gdLst/>
                <a:ahLst/>
                <a:cxnLst>
                  <a:cxn ang="0">
                    <a:pos x="wd2" y="hd2"/>
                  </a:cxn>
                  <a:cxn ang="5400000">
                    <a:pos x="wd2" y="hd2"/>
                  </a:cxn>
                  <a:cxn ang="10800000">
                    <a:pos x="wd2" y="hd2"/>
                  </a:cxn>
                  <a:cxn ang="16200000">
                    <a:pos x="wd2" y="hd2"/>
                  </a:cxn>
                </a:cxnLst>
                <a:rect l="0" t="0" r="r" b="b"/>
                <a:pathLst>
                  <a:path w="21600" h="21600" extrusionOk="0">
                    <a:moveTo>
                      <a:pt x="13286" y="0"/>
                    </a:moveTo>
                    <a:cubicBezTo>
                      <a:pt x="13301" y="60"/>
                      <a:pt x="13316" y="127"/>
                      <a:pt x="13331" y="184"/>
                    </a:cubicBezTo>
                    <a:cubicBezTo>
                      <a:pt x="13814" y="2042"/>
                      <a:pt x="14443" y="2056"/>
                      <a:pt x="14538" y="2528"/>
                    </a:cubicBezTo>
                    <a:cubicBezTo>
                      <a:pt x="14821" y="3926"/>
                      <a:pt x="15386" y="5404"/>
                      <a:pt x="15632" y="5598"/>
                    </a:cubicBezTo>
                    <a:cubicBezTo>
                      <a:pt x="15632" y="5598"/>
                      <a:pt x="15526" y="7879"/>
                      <a:pt x="15044" y="9428"/>
                    </a:cubicBezTo>
                    <a:cubicBezTo>
                      <a:pt x="14834" y="10101"/>
                      <a:pt x="14638" y="9225"/>
                      <a:pt x="14161" y="10063"/>
                    </a:cubicBezTo>
                    <a:cubicBezTo>
                      <a:pt x="13393" y="11412"/>
                      <a:pt x="7591" y="14327"/>
                      <a:pt x="3460" y="16120"/>
                    </a:cubicBezTo>
                    <a:cubicBezTo>
                      <a:pt x="1769" y="16853"/>
                      <a:pt x="677" y="18369"/>
                      <a:pt x="460" y="19279"/>
                    </a:cubicBezTo>
                    <a:cubicBezTo>
                      <a:pt x="309" y="19915"/>
                      <a:pt x="152" y="20741"/>
                      <a:pt x="0" y="21600"/>
                    </a:cubicBezTo>
                    <a:lnTo>
                      <a:pt x="15953" y="18240"/>
                    </a:lnTo>
                    <a:lnTo>
                      <a:pt x="21600" y="4073"/>
                    </a:lnTo>
                    <a:lnTo>
                      <a:pt x="13286" y="0"/>
                    </a:lnTo>
                    <a:close/>
                  </a:path>
                </a:pathLst>
              </a:custGeom>
              <a:solidFill>
                <a:schemeClr val="accent3"/>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6" name="Shape">
                <a:extLst>
                  <a:ext uri="{FF2B5EF4-FFF2-40B4-BE49-F238E27FC236}">
                    <a16:creationId xmlns:a16="http://schemas.microsoft.com/office/drawing/2014/main" id="{EE57BD7C-76AC-4A96-BCF5-A7B4002DB0CA}"/>
                  </a:ext>
                </a:extLst>
              </p:cNvPr>
              <p:cNvSpPr/>
              <p:nvPr/>
            </p:nvSpPr>
            <p:spPr>
              <a:xfrm>
                <a:off x="11468608" y="9156199"/>
                <a:ext cx="3335051" cy="2221890"/>
              </a:xfrm>
              <a:custGeom>
                <a:avLst/>
                <a:gdLst/>
                <a:ahLst/>
                <a:cxnLst>
                  <a:cxn ang="0">
                    <a:pos x="wd2" y="hd2"/>
                  </a:cxn>
                  <a:cxn ang="5400000">
                    <a:pos x="wd2" y="hd2"/>
                  </a:cxn>
                  <a:cxn ang="10800000">
                    <a:pos x="wd2" y="hd2"/>
                  </a:cxn>
                  <a:cxn ang="16200000">
                    <a:pos x="wd2" y="hd2"/>
                  </a:cxn>
                </a:cxnLst>
                <a:rect l="0" t="0" r="r" b="b"/>
                <a:pathLst>
                  <a:path w="21600" h="21600" extrusionOk="0">
                    <a:moveTo>
                      <a:pt x="6500" y="0"/>
                    </a:moveTo>
                    <a:lnTo>
                      <a:pt x="0" y="21600"/>
                    </a:lnTo>
                    <a:lnTo>
                      <a:pt x="21600" y="15570"/>
                    </a:lnTo>
                    <a:cubicBezTo>
                      <a:pt x="20263" y="14776"/>
                      <a:pt x="18896" y="13971"/>
                      <a:pt x="16861" y="12712"/>
                    </a:cubicBezTo>
                    <a:cubicBezTo>
                      <a:pt x="14105" y="11008"/>
                      <a:pt x="13487" y="8540"/>
                      <a:pt x="13693" y="9048"/>
                    </a:cubicBezTo>
                    <a:cubicBezTo>
                      <a:pt x="13277" y="8024"/>
                      <a:pt x="12988" y="9004"/>
                      <a:pt x="12720" y="8087"/>
                    </a:cubicBezTo>
                    <a:cubicBezTo>
                      <a:pt x="12283" y="6588"/>
                      <a:pt x="12099" y="4788"/>
                      <a:pt x="11998" y="3572"/>
                    </a:cubicBezTo>
                    <a:lnTo>
                      <a:pt x="6500" y="0"/>
                    </a:lnTo>
                    <a:close/>
                  </a:path>
                </a:pathLst>
              </a:custGeom>
              <a:solidFill>
                <a:schemeClr val="accent4"/>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7" name="Shape">
                <a:extLst>
                  <a:ext uri="{FF2B5EF4-FFF2-40B4-BE49-F238E27FC236}">
                    <a16:creationId xmlns:a16="http://schemas.microsoft.com/office/drawing/2014/main" id="{5E825498-C9B3-4D1F-AF30-2CF48966ACAF}"/>
                  </a:ext>
                </a:extLst>
              </p:cNvPr>
              <p:cNvSpPr/>
              <p:nvPr/>
            </p:nvSpPr>
            <p:spPr>
              <a:xfrm>
                <a:off x="8283712" y="11192453"/>
                <a:ext cx="4728878" cy="15085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06" y="12283"/>
                    </a:lnTo>
                    <a:cubicBezTo>
                      <a:pt x="286" y="15895"/>
                      <a:pt x="92" y="19571"/>
                      <a:pt x="0" y="21600"/>
                    </a:cubicBezTo>
                    <a:lnTo>
                      <a:pt x="18489" y="21600"/>
                    </a:lnTo>
                    <a:lnTo>
                      <a:pt x="21600" y="0"/>
                    </a:lnTo>
                    <a:close/>
                  </a:path>
                </a:pathLst>
              </a:custGeom>
              <a:solidFill>
                <a:schemeClr val="accent6"/>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78" name="Shape">
                <a:extLst>
                  <a:ext uri="{FF2B5EF4-FFF2-40B4-BE49-F238E27FC236}">
                    <a16:creationId xmlns:a16="http://schemas.microsoft.com/office/drawing/2014/main" id="{B85BA08D-65B3-42ED-AA57-0642E1831F7C}"/>
                  </a:ext>
                </a:extLst>
              </p:cNvPr>
              <p:cNvSpPr/>
              <p:nvPr/>
            </p:nvSpPr>
            <p:spPr>
              <a:xfrm>
                <a:off x="12453158" y="10827525"/>
                <a:ext cx="3906085" cy="1873434"/>
              </a:xfrm>
              <a:custGeom>
                <a:avLst/>
                <a:gdLst/>
                <a:ahLst/>
                <a:cxnLst>
                  <a:cxn ang="0">
                    <a:pos x="wd2" y="hd2"/>
                  </a:cxn>
                  <a:cxn ang="5400000">
                    <a:pos x="wd2" y="hd2"/>
                  </a:cxn>
                  <a:cxn ang="10800000">
                    <a:pos x="wd2" y="hd2"/>
                  </a:cxn>
                  <a:cxn ang="16200000">
                    <a:pos x="wd2" y="hd2"/>
                  </a:cxn>
                </a:cxnLst>
                <a:rect l="0" t="0" r="r" b="b"/>
                <a:pathLst>
                  <a:path w="21600" h="21600" extrusionOk="0">
                    <a:moveTo>
                      <a:pt x="13951" y="0"/>
                    </a:moveTo>
                    <a:lnTo>
                      <a:pt x="3829" y="3923"/>
                    </a:lnTo>
                    <a:lnTo>
                      <a:pt x="0" y="21600"/>
                    </a:lnTo>
                    <a:lnTo>
                      <a:pt x="21600" y="21600"/>
                    </a:lnTo>
                    <a:cubicBezTo>
                      <a:pt x="21525" y="18607"/>
                      <a:pt x="21348" y="15689"/>
                      <a:pt x="21080" y="12848"/>
                    </a:cubicBezTo>
                    <a:cubicBezTo>
                      <a:pt x="20809" y="9992"/>
                      <a:pt x="20419" y="6986"/>
                      <a:pt x="19296" y="4991"/>
                    </a:cubicBezTo>
                    <a:cubicBezTo>
                      <a:pt x="18740" y="4005"/>
                      <a:pt x="18001" y="3482"/>
                      <a:pt x="17286" y="2776"/>
                    </a:cubicBezTo>
                    <a:cubicBezTo>
                      <a:pt x="16310" y="1811"/>
                      <a:pt x="15268" y="831"/>
                      <a:pt x="13951" y="0"/>
                    </a:cubicBezTo>
                    <a:close/>
                  </a:path>
                </a:pathLst>
              </a:custGeom>
              <a:solidFill>
                <a:schemeClr val="accent5"/>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grpSp>
        <p:sp>
          <p:nvSpPr>
            <p:cNvPr id="55" name="Circle">
              <a:extLst>
                <a:ext uri="{FF2B5EF4-FFF2-40B4-BE49-F238E27FC236}">
                  <a16:creationId xmlns:a16="http://schemas.microsoft.com/office/drawing/2014/main" id="{DFBE1A06-AF09-40F2-9AEC-2593D5C05BDA}"/>
                </a:ext>
              </a:extLst>
            </p:cNvPr>
            <p:cNvSpPr>
              <a:spLocks noChangeAspect="1"/>
            </p:cNvSpPr>
            <p:nvPr/>
          </p:nvSpPr>
          <p:spPr>
            <a:xfrm>
              <a:off x="781817" y="1887925"/>
              <a:ext cx="290616" cy="290616"/>
            </a:xfrm>
            <a:prstGeom prst="diamond">
              <a:avLst/>
            </a:prstGeom>
            <a:solidFill>
              <a:schemeClr val="accent1"/>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56" name="Circle">
              <a:extLst>
                <a:ext uri="{FF2B5EF4-FFF2-40B4-BE49-F238E27FC236}">
                  <a16:creationId xmlns:a16="http://schemas.microsoft.com/office/drawing/2014/main" id="{4B550926-8173-465E-BF7D-21B7AEB3A844}"/>
                </a:ext>
              </a:extLst>
            </p:cNvPr>
            <p:cNvSpPr>
              <a:spLocks noChangeAspect="1"/>
            </p:cNvSpPr>
            <p:nvPr/>
          </p:nvSpPr>
          <p:spPr>
            <a:xfrm>
              <a:off x="781817" y="3629790"/>
              <a:ext cx="290616" cy="290616"/>
            </a:xfrm>
            <a:prstGeom prst="diamond">
              <a:avLst/>
            </a:prstGeom>
            <a:solidFill>
              <a:schemeClr val="accent3"/>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57" name="Circle">
              <a:extLst>
                <a:ext uri="{FF2B5EF4-FFF2-40B4-BE49-F238E27FC236}">
                  <a16:creationId xmlns:a16="http://schemas.microsoft.com/office/drawing/2014/main" id="{AAC24AEE-1AB5-4D09-9DCA-3744588C7FAE}"/>
                </a:ext>
              </a:extLst>
            </p:cNvPr>
            <p:cNvSpPr>
              <a:spLocks noChangeAspect="1"/>
            </p:cNvSpPr>
            <p:nvPr/>
          </p:nvSpPr>
          <p:spPr>
            <a:xfrm>
              <a:off x="781817" y="5419074"/>
              <a:ext cx="290616" cy="290616"/>
            </a:xfrm>
            <a:prstGeom prst="diamond">
              <a:avLst/>
            </a:prstGeom>
            <a:solidFill>
              <a:schemeClr val="accent5"/>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58" name="Circle">
              <a:extLst>
                <a:ext uri="{FF2B5EF4-FFF2-40B4-BE49-F238E27FC236}">
                  <a16:creationId xmlns:a16="http://schemas.microsoft.com/office/drawing/2014/main" id="{876C7735-96C2-4095-A70E-75294E74BE24}"/>
                </a:ext>
              </a:extLst>
            </p:cNvPr>
            <p:cNvSpPr/>
            <p:nvPr/>
          </p:nvSpPr>
          <p:spPr>
            <a:xfrm>
              <a:off x="8801948" y="1888211"/>
              <a:ext cx="290330" cy="290330"/>
            </a:xfrm>
            <a:prstGeom prst="diamond">
              <a:avLst/>
            </a:prstGeom>
            <a:solidFill>
              <a:schemeClr val="accent2"/>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59" name="Circle">
              <a:extLst>
                <a:ext uri="{FF2B5EF4-FFF2-40B4-BE49-F238E27FC236}">
                  <a16:creationId xmlns:a16="http://schemas.microsoft.com/office/drawing/2014/main" id="{D2DC59BF-8940-47B1-A9B4-C3FA2B657A2F}"/>
                </a:ext>
              </a:extLst>
            </p:cNvPr>
            <p:cNvSpPr/>
            <p:nvPr/>
          </p:nvSpPr>
          <p:spPr>
            <a:xfrm>
              <a:off x="8801948" y="3630076"/>
              <a:ext cx="290330" cy="290330"/>
            </a:xfrm>
            <a:prstGeom prst="diamond">
              <a:avLst/>
            </a:prstGeom>
            <a:solidFill>
              <a:schemeClr val="accent4"/>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60" name="Circle">
              <a:extLst>
                <a:ext uri="{FF2B5EF4-FFF2-40B4-BE49-F238E27FC236}">
                  <a16:creationId xmlns:a16="http://schemas.microsoft.com/office/drawing/2014/main" id="{F3552166-39DC-41D9-A9D3-0E6C0B616C20}"/>
                </a:ext>
              </a:extLst>
            </p:cNvPr>
            <p:cNvSpPr/>
            <p:nvPr/>
          </p:nvSpPr>
          <p:spPr>
            <a:xfrm>
              <a:off x="8801948" y="5419360"/>
              <a:ext cx="290330" cy="290330"/>
            </a:xfrm>
            <a:prstGeom prst="diamond">
              <a:avLst/>
            </a:prstGeom>
            <a:solidFill>
              <a:schemeClr val="accent6"/>
            </a:solidFill>
            <a:ln w="12700" cap="flat">
              <a:no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61" name="TextBox 60">
              <a:extLst>
                <a:ext uri="{FF2B5EF4-FFF2-40B4-BE49-F238E27FC236}">
                  <a16:creationId xmlns:a16="http://schemas.microsoft.com/office/drawing/2014/main" id="{BA5D0C23-4D4F-4E17-8DE0-ADFC51F9A09D}"/>
                </a:ext>
              </a:extLst>
            </p:cNvPr>
            <p:cNvSpPr txBox="1"/>
            <p:nvPr/>
          </p:nvSpPr>
          <p:spPr>
            <a:xfrm>
              <a:off x="1157537" y="1833334"/>
              <a:ext cx="1448200" cy="398027"/>
            </a:xfrm>
            <a:prstGeom prst="rect">
              <a:avLst/>
            </a:prstGeom>
            <a:noFill/>
          </p:spPr>
          <p:txBody>
            <a:bodyPr wrap="none" rtlCol="0" anchor="ctr" anchorCtr="0">
              <a:spAutoFit/>
            </a:bodyPr>
            <a:lstStyle/>
            <a:p>
              <a:r>
                <a:rPr lang="en-US" sz="1600" b="1" dirty="0">
                  <a:solidFill>
                    <a:schemeClr val="tx2"/>
                  </a:solidFill>
                  <a:latin typeface="Cambria" panose="02040503050406030204" pitchFamily="18" charset="0"/>
                  <a:ea typeface="Cambria" panose="02040503050406030204" pitchFamily="18" charset="0"/>
                  <a:cs typeface="Poppins" pitchFamily="2" charset="77"/>
                </a:rPr>
                <a:t>Master List</a:t>
              </a:r>
            </a:p>
          </p:txBody>
        </p:sp>
        <p:sp>
          <p:nvSpPr>
            <p:cNvPr id="62" name="Subtitle 2">
              <a:extLst>
                <a:ext uri="{FF2B5EF4-FFF2-40B4-BE49-F238E27FC236}">
                  <a16:creationId xmlns:a16="http://schemas.microsoft.com/office/drawing/2014/main" id="{E73803FB-C641-4BC2-9740-1E6E21824ECD}"/>
                </a:ext>
              </a:extLst>
            </p:cNvPr>
            <p:cNvSpPr txBox="1">
              <a:spLocks/>
            </p:cNvSpPr>
            <p:nvPr/>
          </p:nvSpPr>
          <p:spPr>
            <a:xfrm>
              <a:off x="1213845" y="2198937"/>
              <a:ext cx="2238624" cy="109985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pPr>
              <a:r>
                <a:rPr lang="en-US" sz="1200" dirty="0">
                  <a:solidFill>
                    <a:schemeClr val="tx1"/>
                  </a:solidFill>
                  <a:latin typeface="Calibri" panose="020F0502020204030204" pitchFamily="34" charset="0"/>
                  <a:ea typeface="Lato Light" panose="020F0502020204030203" pitchFamily="34" charset="0"/>
                  <a:cs typeface="Calibri" panose="020F0502020204030204" pitchFamily="34" charset="0"/>
                </a:rPr>
                <a:t>Available of accredited health workforce education and training institutions </a:t>
              </a:r>
              <a:r>
                <a:rPr lang="en-US" sz="700" b="1" dirty="0">
                  <a:solidFill>
                    <a:schemeClr val="accent1"/>
                  </a:solidFill>
                  <a:latin typeface="Calibri" panose="020F0502020204030204" pitchFamily="34" charset="0"/>
                  <a:ea typeface="Lato Light" panose="020F0502020204030203" pitchFamily="34" charset="0"/>
                  <a:cs typeface="Calibri" panose="020F0502020204030204" pitchFamily="34" charset="0"/>
                </a:rPr>
                <a:t>(https://www.caa.ae/Pages/Institutes/All.aspx)</a:t>
              </a:r>
              <a:endParaRPr lang="en-US" sz="1200" b="1" dirty="0">
                <a:solidFill>
                  <a:schemeClr val="accent1"/>
                </a:solidFill>
                <a:latin typeface="Calibri" panose="020F0502020204030204" pitchFamily="34" charset="0"/>
                <a:ea typeface="Lato Light" panose="020F0502020204030203" pitchFamily="34" charset="0"/>
                <a:cs typeface="Calibri" panose="020F0502020204030204" pitchFamily="34" charset="0"/>
              </a:endParaRPr>
            </a:p>
          </p:txBody>
        </p:sp>
        <p:sp>
          <p:nvSpPr>
            <p:cNvPr id="63" name="TextBox 62">
              <a:extLst>
                <a:ext uri="{FF2B5EF4-FFF2-40B4-BE49-F238E27FC236}">
                  <a16:creationId xmlns:a16="http://schemas.microsoft.com/office/drawing/2014/main" id="{AEBF4FB8-BB45-499A-B79C-14A6EAC27F2C}"/>
                </a:ext>
              </a:extLst>
            </p:cNvPr>
            <p:cNvSpPr txBox="1"/>
            <p:nvPr/>
          </p:nvSpPr>
          <p:spPr>
            <a:xfrm>
              <a:off x="1157537" y="3564889"/>
              <a:ext cx="2872806" cy="398027"/>
            </a:xfrm>
            <a:prstGeom prst="rect">
              <a:avLst/>
            </a:prstGeom>
            <a:noFill/>
          </p:spPr>
          <p:txBody>
            <a:bodyPr wrap="none" rtlCol="0" anchor="ctr" anchorCtr="0">
              <a:spAutoFit/>
            </a:bodyPr>
            <a:lstStyle/>
            <a:p>
              <a:r>
                <a:rPr lang="en-US" sz="1600" b="1" dirty="0">
                  <a:solidFill>
                    <a:schemeClr val="tx2"/>
                  </a:solidFill>
                  <a:latin typeface="Cambria" panose="02040503050406030204" pitchFamily="18" charset="0"/>
                  <a:ea typeface="Cambria" panose="02040503050406030204" pitchFamily="18" charset="0"/>
                  <a:cs typeface="Poppins" pitchFamily="2" charset="77"/>
                </a:rPr>
                <a:t>Education Duration - GP</a:t>
              </a:r>
            </a:p>
          </p:txBody>
        </p:sp>
        <p:sp>
          <p:nvSpPr>
            <p:cNvPr id="64" name="Subtitle 2">
              <a:extLst>
                <a:ext uri="{FF2B5EF4-FFF2-40B4-BE49-F238E27FC236}">
                  <a16:creationId xmlns:a16="http://schemas.microsoft.com/office/drawing/2014/main" id="{B30EBB2C-E3E6-4F8F-A426-4E3E2A58DD1C}"/>
                </a:ext>
              </a:extLst>
            </p:cNvPr>
            <p:cNvSpPr txBox="1">
              <a:spLocks/>
            </p:cNvSpPr>
            <p:nvPr/>
          </p:nvSpPr>
          <p:spPr>
            <a:xfrm>
              <a:off x="1230285" y="3920406"/>
              <a:ext cx="2238624" cy="29874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Bachelors : 5 years</a:t>
              </a:r>
            </a:p>
          </p:txBody>
        </p:sp>
        <p:sp>
          <p:nvSpPr>
            <p:cNvPr id="65" name="TextBox 64">
              <a:extLst>
                <a:ext uri="{FF2B5EF4-FFF2-40B4-BE49-F238E27FC236}">
                  <a16:creationId xmlns:a16="http://schemas.microsoft.com/office/drawing/2014/main" id="{18193759-C9CD-42FB-9E53-2B5516A83B31}"/>
                </a:ext>
              </a:extLst>
            </p:cNvPr>
            <p:cNvSpPr txBox="1"/>
            <p:nvPr/>
          </p:nvSpPr>
          <p:spPr>
            <a:xfrm>
              <a:off x="1157537" y="5355738"/>
              <a:ext cx="2840766" cy="398027"/>
            </a:xfrm>
            <a:prstGeom prst="rect">
              <a:avLst/>
            </a:prstGeom>
            <a:noFill/>
          </p:spPr>
          <p:txBody>
            <a:bodyPr wrap="none" rtlCol="0" anchor="ctr" anchorCtr="0">
              <a:spAutoFit/>
            </a:bodyPr>
            <a:lstStyle/>
            <a:p>
              <a:r>
                <a:rPr lang="en-US" sz="1600" b="1" dirty="0">
                  <a:solidFill>
                    <a:schemeClr val="tx2"/>
                  </a:solidFill>
                  <a:latin typeface="Cambria" panose="02040503050406030204" pitchFamily="18" charset="0"/>
                  <a:ea typeface="Cambria" panose="02040503050406030204" pitchFamily="18" charset="0"/>
                  <a:cs typeface="Poppins" pitchFamily="2" charset="77"/>
                </a:rPr>
                <a:t>Education Duration - SP</a:t>
              </a:r>
            </a:p>
          </p:txBody>
        </p:sp>
        <p:sp>
          <p:nvSpPr>
            <p:cNvPr id="66" name="Subtitle 2">
              <a:extLst>
                <a:ext uri="{FF2B5EF4-FFF2-40B4-BE49-F238E27FC236}">
                  <a16:creationId xmlns:a16="http://schemas.microsoft.com/office/drawing/2014/main" id="{5D307236-673D-4480-85BC-AE426AC3321C}"/>
                </a:ext>
              </a:extLst>
            </p:cNvPr>
            <p:cNvSpPr txBox="1">
              <a:spLocks/>
            </p:cNvSpPr>
            <p:nvPr/>
          </p:nvSpPr>
          <p:spPr>
            <a:xfrm>
              <a:off x="1224182" y="5709581"/>
              <a:ext cx="2238624" cy="5701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Doctorate : 3 years</a:t>
              </a:r>
              <a:b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Masters : 2 years</a:t>
              </a:r>
            </a:p>
          </p:txBody>
        </p:sp>
        <p:sp>
          <p:nvSpPr>
            <p:cNvPr id="67" name="TextBox 66">
              <a:extLst>
                <a:ext uri="{FF2B5EF4-FFF2-40B4-BE49-F238E27FC236}">
                  <a16:creationId xmlns:a16="http://schemas.microsoft.com/office/drawing/2014/main" id="{C008FD7F-8F0F-4165-BA4D-F44A8B685F6A}"/>
                </a:ext>
              </a:extLst>
            </p:cNvPr>
            <p:cNvSpPr txBox="1"/>
            <p:nvPr/>
          </p:nvSpPr>
          <p:spPr>
            <a:xfrm>
              <a:off x="9193968" y="1833334"/>
              <a:ext cx="3613452" cy="398027"/>
            </a:xfrm>
            <a:prstGeom prst="rect">
              <a:avLst/>
            </a:prstGeom>
            <a:noFill/>
          </p:spPr>
          <p:txBody>
            <a:bodyPr wrap="none" rtlCol="0" anchor="ctr" anchorCtr="0">
              <a:spAutoFit/>
            </a:bodyPr>
            <a:lstStyle/>
            <a:p>
              <a:r>
                <a:rPr lang="en-US" sz="1600" b="1" dirty="0">
                  <a:solidFill>
                    <a:schemeClr val="tx2"/>
                  </a:solidFill>
                  <a:latin typeface="Cambria" panose="02040503050406030204" pitchFamily="18" charset="0"/>
                  <a:ea typeface="Cambria" panose="02040503050406030204" pitchFamily="18" charset="0"/>
                  <a:cs typeface="Poppins" pitchFamily="2" charset="77"/>
                </a:rPr>
                <a:t>Education Duration - Dentistry</a:t>
              </a:r>
            </a:p>
          </p:txBody>
        </p:sp>
        <p:sp>
          <p:nvSpPr>
            <p:cNvPr id="68" name="Subtitle 2">
              <a:extLst>
                <a:ext uri="{FF2B5EF4-FFF2-40B4-BE49-F238E27FC236}">
                  <a16:creationId xmlns:a16="http://schemas.microsoft.com/office/drawing/2014/main" id="{169635F7-B893-432F-83C0-91DB67179D68}"/>
                </a:ext>
              </a:extLst>
            </p:cNvPr>
            <p:cNvSpPr txBox="1">
              <a:spLocks/>
            </p:cNvSpPr>
            <p:nvPr/>
          </p:nvSpPr>
          <p:spPr>
            <a:xfrm>
              <a:off x="9285671" y="2193746"/>
              <a:ext cx="2238624" cy="5701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Bachelors : 5 years</a:t>
              </a:r>
              <a:b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Masters : 3 Years</a:t>
              </a:r>
            </a:p>
          </p:txBody>
        </p:sp>
        <p:sp>
          <p:nvSpPr>
            <p:cNvPr id="69" name="TextBox 68">
              <a:extLst>
                <a:ext uri="{FF2B5EF4-FFF2-40B4-BE49-F238E27FC236}">
                  <a16:creationId xmlns:a16="http://schemas.microsoft.com/office/drawing/2014/main" id="{ED77B253-1A75-436C-993F-790C316568AE}"/>
                </a:ext>
              </a:extLst>
            </p:cNvPr>
            <p:cNvSpPr txBox="1"/>
            <p:nvPr/>
          </p:nvSpPr>
          <p:spPr>
            <a:xfrm>
              <a:off x="9193967" y="3564889"/>
              <a:ext cx="3739720" cy="398027"/>
            </a:xfrm>
            <a:prstGeom prst="rect">
              <a:avLst/>
            </a:prstGeom>
            <a:noFill/>
          </p:spPr>
          <p:txBody>
            <a:bodyPr wrap="none" rtlCol="0" anchor="ctr" anchorCtr="0">
              <a:spAutoFit/>
            </a:bodyPr>
            <a:lstStyle/>
            <a:p>
              <a:r>
                <a:rPr lang="en-US" sz="1600" b="1" dirty="0">
                  <a:solidFill>
                    <a:schemeClr val="tx2"/>
                  </a:solidFill>
                  <a:latin typeface="Cambria" panose="02040503050406030204" pitchFamily="18" charset="0"/>
                  <a:ea typeface="Cambria" panose="02040503050406030204" pitchFamily="18" charset="0"/>
                  <a:cs typeface="Poppins" pitchFamily="2" charset="77"/>
                </a:rPr>
                <a:t>Education Duration  - Pharmacy</a:t>
              </a:r>
            </a:p>
          </p:txBody>
        </p:sp>
        <p:sp>
          <p:nvSpPr>
            <p:cNvPr id="70" name="Subtitle 2">
              <a:extLst>
                <a:ext uri="{FF2B5EF4-FFF2-40B4-BE49-F238E27FC236}">
                  <a16:creationId xmlns:a16="http://schemas.microsoft.com/office/drawing/2014/main" id="{6FA90C44-5900-4D16-8BAE-F0C173259F30}"/>
                </a:ext>
              </a:extLst>
            </p:cNvPr>
            <p:cNvSpPr txBox="1">
              <a:spLocks/>
            </p:cNvSpPr>
            <p:nvPr/>
          </p:nvSpPr>
          <p:spPr>
            <a:xfrm>
              <a:off x="9285671" y="3914184"/>
              <a:ext cx="2238624" cy="84151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Bachelors : 4 years</a:t>
              </a:r>
              <a:b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Masters : 2 years</a:t>
              </a:r>
              <a:b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71" name="TextBox 70">
              <a:extLst>
                <a:ext uri="{FF2B5EF4-FFF2-40B4-BE49-F238E27FC236}">
                  <a16:creationId xmlns:a16="http://schemas.microsoft.com/office/drawing/2014/main" id="{1E2B3D47-5188-4A20-8D25-3E2115FB5EDE}"/>
                </a:ext>
              </a:extLst>
            </p:cNvPr>
            <p:cNvSpPr txBox="1"/>
            <p:nvPr/>
          </p:nvSpPr>
          <p:spPr>
            <a:xfrm>
              <a:off x="9193967" y="5355738"/>
              <a:ext cx="3443838" cy="398027"/>
            </a:xfrm>
            <a:prstGeom prst="rect">
              <a:avLst/>
            </a:prstGeom>
            <a:noFill/>
          </p:spPr>
          <p:txBody>
            <a:bodyPr wrap="none" rtlCol="0" anchor="ctr" anchorCtr="0">
              <a:spAutoFit/>
            </a:bodyPr>
            <a:lstStyle/>
            <a:p>
              <a:r>
                <a:rPr lang="en-US" sz="1600" b="1" dirty="0">
                  <a:solidFill>
                    <a:schemeClr val="tx2"/>
                  </a:solidFill>
                  <a:latin typeface="Cambria" panose="02040503050406030204" pitchFamily="18" charset="0"/>
                  <a:ea typeface="Cambria" panose="02040503050406030204" pitchFamily="18" charset="0"/>
                  <a:cs typeface="Poppins" pitchFamily="2" charset="77"/>
                </a:rPr>
                <a:t>Education Duration - Nursing</a:t>
              </a:r>
            </a:p>
          </p:txBody>
        </p:sp>
        <p:sp>
          <p:nvSpPr>
            <p:cNvPr id="72" name="Subtitle 2">
              <a:extLst>
                <a:ext uri="{FF2B5EF4-FFF2-40B4-BE49-F238E27FC236}">
                  <a16:creationId xmlns:a16="http://schemas.microsoft.com/office/drawing/2014/main" id="{59384AE2-C208-4861-98A6-6AB1A860A116}"/>
                </a:ext>
              </a:extLst>
            </p:cNvPr>
            <p:cNvSpPr txBox="1">
              <a:spLocks/>
            </p:cNvSpPr>
            <p:nvPr/>
          </p:nvSpPr>
          <p:spPr>
            <a:xfrm>
              <a:off x="9285671" y="5709581"/>
              <a:ext cx="2238624" cy="5701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Bachelors : 4 years</a:t>
              </a:r>
              <a:b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b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Masters : 1.5 years</a:t>
              </a:r>
            </a:p>
          </p:txBody>
        </p:sp>
      </p:grpSp>
      <p:sp>
        <p:nvSpPr>
          <p:cNvPr id="31" name="TextBox 30">
            <a:extLst>
              <a:ext uri="{FF2B5EF4-FFF2-40B4-BE49-F238E27FC236}">
                <a16:creationId xmlns:a16="http://schemas.microsoft.com/office/drawing/2014/main" id="{A976CF19-C251-4B96-9FD6-9F84D5D12D59}"/>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HIGHER HEALTH EDUCATION STATS - 2019 &amp; 2020</a:t>
            </a:r>
          </a:p>
        </p:txBody>
      </p:sp>
      <p:sp>
        <p:nvSpPr>
          <p:cNvPr id="32" name="TextBox 31">
            <a:extLst>
              <a:ext uri="{FF2B5EF4-FFF2-40B4-BE49-F238E27FC236}">
                <a16:creationId xmlns:a16="http://schemas.microsoft.com/office/drawing/2014/main" id="{5EB16AFE-5817-4F0B-B51A-60CA86920046}"/>
              </a:ext>
            </a:extLst>
          </p:cNvPr>
          <p:cNvSpPr txBox="1"/>
          <p:nvPr/>
        </p:nvSpPr>
        <p:spPr>
          <a:xfrm>
            <a:off x="293172" y="6161031"/>
            <a:ext cx="8016268"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GP - </a:t>
            </a:r>
            <a:r>
              <a:rPr lang="en-US" sz="1000" dirty="0">
                <a:latin typeface="Calibri" panose="020F0502020204030204" pitchFamily="34" charset="0"/>
                <a:cs typeface="Calibri" panose="020F0502020204030204" pitchFamily="34" charset="0"/>
              </a:rPr>
              <a:t>General Practitioner, </a:t>
            </a:r>
            <a:r>
              <a:rPr lang="en-US" sz="1000" b="1" dirty="0">
                <a:latin typeface="Calibri" panose="020F0502020204030204" pitchFamily="34" charset="0"/>
                <a:cs typeface="Calibri" panose="020F0502020204030204" pitchFamily="34" charset="0"/>
              </a:rPr>
              <a:t>SP </a:t>
            </a:r>
            <a:r>
              <a:rPr lang="en-US" sz="1000" dirty="0">
                <a:latin typeface="Calibri" panose="020F0502020204030204" pitchFamily="34" charset="0"/>
                <a:cs typeface="Calibri" panose="020F0502020204030204" pitchFamily="34" charset="0"/>
              </a:rPr>
              <a:t>- Specialist Practitioner</a:t>
            </a:r>
          </a:p>
        </p:txBody>
      </p:sp>
    </p:spTree>
    <p:extLst>
      <p:ext uri="{BB962C8B-B14F-4D97-AF65-F5344CB8AC3E}">
        <p14:creationId xmlns:p14="http://schemas.microsoft.com/office/powerpoint/2010/main" val="59359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kern="0" cap="none" dirty="0">
                <a:solidFill>
                  <a:prstClr val="black">
                    <a:lumMod val="75000"/>
                    <a:lumOff val="25000"/>
                  </a:prstClr>
                </a:solidFill>
              </a:rPr>
              <a:t>MOD 2 </a:t>
            </a:r>
            <a:r>
              <a:rPr lang="en-US" kern="0" dirty="0">
                <a:solidFill>
                  <a:prstClr val="black">
                    <a:lumMod val="75000"/>
                    <a:lumOff val="25000"/>
                  </a:prstClr>
                </a:solidFill>
              </a:rPr>
              <a:t>: EDUCATION &amp; TRAINING (5/5) </a:t>
            </a:r>
          </a:p>
        </p:txBody>
      </p:sp>
      <p:sp>
        <p:nvSpPr>
          <p:cNvPr id="8" name="Slide Number Placeholder 7"/>
          <p:cNvSpPr>
            <a:spLocks noGrp="1"/>
          </p:cNvSpPr>
          <p:nvPr>
            <p:ph type="sldNum" sz="quarter" idx="12"/>
          </p:nvPr>
        </p:nvSpPr>
        <p:spPr/>
        <p:txBody>
          <a:bodyPr/>
          <a:lstStyle/>
          <a:p>
            <a:fld id="{D13E4058-B1CE-4C7A-B3AC-961F4AEF7EDB}" type="slidenum">
              <a:rPr lang="en-US" smtClean="0"/>
              <a:pPr/>
              <a:t>18</a:t>
            </a:fld>
            <a:endParaRPr lang="en-US" dirty="0"/>
          </a:p>
        </p:txBody>
      </p:sp>
      <p:graphicFrame>
        <p:nvGraphicFramePr>
          <p:cNvPr id="84" name="Table 83">
            <a:extLst>
              <a:ext uri="{FF2B5EF4-FFF2-40B4-BE49-F238E27FC236}">
                <a16:creationId xmlns:a16="http://schemas.microsoft.com/office/drawing/2014/main" id="{295E94C8-F091-4268-8706-C10405B1583A}"/>
              </a:ext>
            </a:extLst>
          </p:cNvPr>
          <p:cNvGraphicFramePr>
            <a:graphicFrameLocks noGrp="1"/>
          </p:cNvGraphicFramePr>
          <p:nvPr>
            <p:extLst>
              <p:ext uri="{D42A27DB-BD31-4B8C-83A1-F6EECF244321}">
                <p14:modId xmlns:p14="http://schemas.microsoft.com/office/powerpoint/2010/main" val="2155369863"/>
              </p:ext>
            </p:extLst>
          </p:nvPr>
        </p:nvGraphicFramePr>
        <p:xfrm>
          <a:off x="503048" y="2259488"/>
          <a:ext cx="11315700" cy="3580309"/>
        </p:xfrm>
        <a:graphic>
          <a:graphicData uri="http://schemas.openxmlformats.org/drawingml/2006/table">
            <a:tbl>
              <a:tblPr firstRow="1" bandRow="1">
                <a:tableStyleId>{3C2FFA5D-87B4-456A-9821-1D502468CF0F}</a:tableStyleId>
              </a:tblPr>
              <a:tblGrid>
                <a:gridCol w="5657850">
                  <a:extLst>
                    <a:ext uri="{9D8B030D-6E8A-4147-A177-3AD203B41FA5}">
                      <a16:colId xmlns:a16="http://schemas.microsoft.com/office/drawing/2014/main" val="20000"/>
                    </a:ext>
                  </a:extLst>
                </a:gridCol>
                <a:gridCol w="5657850">
                  <a:extLst>
                    <a:ext uri="{9D8B030D-6E8A-4147-A177-3AD203B41FA5}">
                      <a16:colId xmlns:a16="http://schemas.microsoft.com/office/drawing/2014/main" val="3561757541"/>
                    </a:ext>
                  </a:extLst>
                </a:gridCol>
              </a:tblGrid>
              <a:tr h="439421">
                <a:tc gridSpan="2">
                  <a:txBody>
                    <a:bodyPr/>
                    <a:lstStyle/>
                    <a:p>
                      <a:pPr algn="ctr"/>
                      <a:r>
                        <a:rPr lang="en-US" sz="1600" b="1" baseline="0" dirty="0">
                          <a:latin typeface="Cambria" panose="02040503050406030204" pitchFamily="18" charset="0"/>
                          <a:ea typeface="Cambria" panose="02040503050406030204" pitchFamily="18" charset="0"/>
                        </a:rPr>
                        <a:t>MOE LICENSED HIGHER HEALTH INSTITUTIONS</a:t>
                      </a:r>
                      <a:endParaRPr lang="en-GB" sz="1600" b="1" dirty="0">
                        <a:latin typeface="Cambria" panose="02040503050406030204" pitchFamily="18" charset="0"/>
                        <a:ea typeface="Cambria" panose="02040503050406030204" pitchFamily="18" charset="0"/>
                      </a:endParaRPr>
                    </a:p>
                  </a:txBody>
                  <a:tcPr anchor="ctr">
                    <a:lnB w="15875" cap="flat" cmpd="sng" algn="ctr">
                      <a:noFill/>
                      <a:prstDash val="solid"/>
                    </a:lnB>
                    <a:solidFill>
                      <a:schemeClr val="accent1"/>
                    </a:solidFill>
                  </a:tcPr>
                </a:tc>
                <a:tc hMerge="1">
                  <a:txBody>
                    <a:bodyPr/>
                    <a:lstStyle/>
                    <a:p>
                      <a:pPr algn="ctr"/>
                      <a:endParaRPr lang="en-GB" sz="1600" b="1" dirty="0">
                        <a:latin typeface="Cambria" panose="02040503050406030204" pitchFamily="18" charset="0"/>
                        <a:ea typeface="Cambria" panose="02040503050406030204" pitchFamily="18" charset="0"/>
                      </a:endParaRPr>
                    </a:p>
                  </a:txBody>
                  <a:tcPr anchor="ctr">
                    <a:solidFill>
                      <a:srgbClr val="387190"/>
                    </a:solidFill>
                  </a:tcPr>
                </a:tc>
                <a:extLst>
                  <a:ext uri="{0D108BD9-81ED-4DB2-BD59-A6C34878D82A}">
                    <a16:rowId xmlns:a16="http://schemas.microsoft.com/office/drawing/2014/main" val="10000"/>
                  </a:ext>
                </a:extLst>
              </a:tr>
              <a:tr h="392611">
                <a:tc>
                  <a:txBody>
                    <a:bodyPr/>
                    <a:lstStyle/>
                    <a:p>
                      <a:pPr algn="ctr" fontAlgn="b"/>
                      <a:r>
                        <a:rPr lang="en-US" sz="1100" b="1" i="0" u="none" strike="noStrike" dirty="0">
                          <a:solidFill>
                            <a:schemeClr val="accent6">
                              <a:lumMod val="50000"/>
                            </a:schemeClr>
                          </a:solidFill>
                          <a:effectLst/>
                          <a:latin typeface="Calibri" panose="020F0502020204030204" pitchFamily="34" charset="0"/>
                        </a:rPr>
                        <a:t>AJMAN UNIVERSITY</a:t>
                      </a:r>
                    </a:p>
                  </a:txBody>
                  <a:tcPr marL="9525" marR="9525" marT="9525" marB="0" anchor="ctr">
                    <a:lnL w="9525" cap="flat" cmpd="sng" algn="ctr">
                      <a:noFill/>
                      <a:prstDash val="solid"/>
                    </a:lnL>
                    <a:lnR w="9525" cap="flat" cmpd="sng" algn="ctr">
                      <a:noFill/>
                      <a:prstDash val="solid"/>
                    </a:lnR>
                    <a:lnT w="1587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1" i="0" u="none" strike="noStrike" dirty="0">
                          <a:solidFill>
                            <a:schemeClr val="accent6">
                              <a:lumMod val="50000"/>
                            </a:schemeClr>
                          </a:solidFill>
                          <a:effectLst/>
                          <a:latin typeface="Calibri" panose="020F0502020204030204" pitchFamily="34" charset="0"/>
                        </a:rPr>
                        <a:t>MOHAMMED BIN RASHID UNIVERSITY OF MEDICINE AND HEALTH SCIENCES</a:t>
                      </a:r>
                    </a:p>
                  </a:txBody>
                  <a:tcPr marL="9525" marR="9525" marT="9525" marB="0" anchor="ctr">
                    <a:lnL w="9525" cap="flat" cmpd="sng" algn="ctr">
                      <a:noFill/>
                      <a:prstDash val="solid"/>
                    </a:lnL>
                    <a:lnR w="9525" cap="flat" cmpd="sng" algn="ctr">
                      <a:noFill/>
                      <a:prstDash val="solid"/>
                    </a:lnR>
                    <a:lnT w="1587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392611">
                <a:tc>
                  <a:txBody>
                    <a:bodyPr/>
                    <a:lstStyle/>
                    <a:p>
                      <a:pPr marL="0" algn="ctr" defTabSz="914400" rtl="0" eaLnBrk="1" fontAlgn="b" latinLnBrk="0" hangingPunct="1"/>
                      <a:r>
                        <a:rPr lang="en-US" sz="1100" b="1" i="0" u="none" strike="noStrike" kern="1200" dirty="0">
                          <a:solidFill>
                            <a:schemeClr val="accent6">
                              <a:lumMod val="50000"/>
                            </a:schemeClr>
                          </a:solidFill>
                          <a:effectLst/>
                          <a:latin typeface="Calibri" panose="020F0502020204030204" pitchFamily="34" charset="0"/>
                          <a:ea typeface="+mn-ea"/>
                          <a:cs typeface="+mn-cs"/>
                        </a:rPr>
                        <a:t>AL AIN UNIVERSITY</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n-US" sz="1100" b="1" i="0" u="none" strike="noStrike" dirty="0">
                          <a:solidFill>
                            <a:schemeClr val="accent6">
                              <a:lumMod val="50000"/>
                            </a:schemeClr>
                          </a:solidFill>
                          <a:effectLst/>
                          <a:latin typeface="Calibri" panose="020F0502020204030204" pitchFamily="34" charset="0"/>
                        </a:rPr>
                        <a:t>RAS AL KHAIMAH MEDICAL AND HEALTH SCIENCES UNIVERSITY</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2611">
                <a:tc>
                  <a:txBody>
                    <a:bodyPr/>
                    <a:lstStyle/>
                    <a:p>
                      <a:pPr marL="0" algn="ctr" defTabSz="914400" rtl="0" eaLnBrk="1" fontAlgn="b" latinLnBrk="0" hangingPunct="1"/>
                      <a:r>
                        <a:rPr lang="en-US" sz="1100" b="1" i="0" u="none" strike="noStrike" kern="1200" dirty="0">
                          <a:solidFill>
                            <a:schemeClr val="accent6">
                              <a:lumMod val="50000"/>
                            </a:schemeClr>
                          </a:solidFill>
                          <a:effectLst/>
                          <a:latin typeface="Calibri" panose="020F0502020204030204" pitchFamily="34" charset="0"/>
                          <a:ea typeface="+mn-ea"/>
                          <a:cs typeface="+mn-cs"/>
                        </a:rPr>
                        <a:t>CITY UNIVERSITY COLLEGE OF AJMAN</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1" i="0" u="none" strike="noStrike" dirty="0">
                          <a:solidFill>
                            <a:schemeClr val="accent6">
                              <a:lumMod val="50000"/>
                            </a:schemeClr>
                          </a:solidFill>
                          <a:effectLst/>
                          <a:latin typeface="Calibri" panose="020F0502020204030204" pitchFamily="34" charset="0"/>
                        </a:rPr>
                        <a:t>UNIVERSITY OF SHARJAH </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08222727"/>
                  </a:ext>
                </a:extLst>
              </a:tr>
              <a:tr h="392611">
                <a:tc>
                  <a:txBody>
                    <a:bodyPr/>
                    <a:lstStyle/>
                    <a:p>
                      <a:pPr marL="0" algn="ctr" defTabSz="914400" rtl="0" eaLnBrk="1" fontAlgn="b" latinLnBrk="0" hangingPunct="1"/>
                      <a:r>
                        <a:rPr lang="en-US" sz="1100" b="1" i="0" u="none" strike="noStrike" kern="1200" dirty="0">
                          <a:solidFill>
                            <a:schemeClr val="accent6">
                              <a:lumMod val="50000"/>
                            </a:schemeClr>
                          </a:solidFill>
                          <a:effectLst/>
                          <a:latin typeface="Calibri" panose="020F0502020204030204" pitchFamily="34" charset="0"/>
                          <a:ea typeface="+mn-ea"/>
                          <a:cs typeface="+mn-cs"/>
                        </a:rPr>
                        <a:t>DUBAI MEDICAL COLLEGE FOR GIRLS</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n-US" sz="1100" b="1" i="0" u="none" strike="noStrike" dirty="0">
                          <a:solidFill>
                            <a:schemeClr val="accent6">
                              <a:lumMod val="50000"/>
                            </a:schemeClr>
                          </a:solidFill>
                          <a:effectLst/>
                          <a:latin typeface="Calibri" panose="020F0502020204030204" pitchFamily="34" charset="0"/>
                        </a:rPr>
                        <a:t>UNIVERSITY OF WOLLONGONG IN DUBAI </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92611">
                <a:tc>
                  <a:txBody>
                    <a:bodyPr/>
                    <a:lstStyle/>
                    <a:p>
                      <a:pPr marL="0" algn="ctr" defTabSz="914400" rtl="0" eaLnBrk="1" fontAlgn="b" latinLnBrk="0" hangingPunct="1"/>
                      <a:r>
                        <a:rPr lang="en-US" sz="1100" b="1" i="0" u="none" strike="noStrike" kern="1200" dirty="0">
                          <a:solidFill>
                            <a:schemeClr val="accent6">
                              <a:lumMod val="50000"/>
                            </a:schemeClr>
                          </a:solidFill>
                          <a:effectLst/>
                          <a:latin typeface="Calibri" panose="020F0502020204030204" pitchFamily="34" charset="0"/>
                          <a:ea typeface="+mn-ea"/>
                          <a:cs typeface="+mn-cs"/>
                        </a:rPr>
                        <a:t>DUBAI PHARMACY COLLEGE FOR GIRLS </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1" i="0" u="none" strike="noStrike" dirty="0">
                          <a:solidFill>
                            <a:schemeClr val="accent6">
                              <a:lumMod val="50000"/>
                            </a:schemeClr>
                          </a:solidFill>
                          <a:effectLst/>
                          <a:latin typeface="Calibri" panose="020F0502020204030204" pitchFamily="34" charset="0"/>
                        </a:rPr>
                        <a:t>UNITED ARAB EMIRATES UNIVERSITY</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44120168"/>
                  </a:ext>
                </a:extLst>
              </a:tr>
              <a:tr h="392611">
                <a:tc>
                  <a:txBody>
                    <a:bodyPr/>
                    <a:lstStyle/>
                    <a:p>
                      <a:pPr marL="0" algn="ctr" defTabSz="914400" rtl="0" eaLnBrk="1" fontAlgn="b" latinLnBrk="0" hangingPunct="1"/>
                      <a:r>
                        <a:rPr lang="en-US" sz="1100" b="1" i="0" u="none" strike="noStrike" kern="1200" dirty="0">
                          <a:solidFill>
                            <a:schemeClr val="accent6">
                              <a:lumMod val="50000"/>
                            </a:schemeClr>
                          </a:solidFill>
                          <a:effectLst/>
                          <a:latin typeface="Calibri" panose="020F0502020204030204" pitchFamily="34" charset="0"/>
                          <a:ea typeface="+mn-ea"/>
                          <a:cs typeface="+mn-cs"/>
                        </a:rPr>
                        <a:t>EUROPEAN UNIVERSITY COLLEGE</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n-US" sz="1100" b="1" i="0" u="none" strike="noStrike" dirty="0">
                          <a:solidFill>
                            <a:schemeClr val="accent6">
                              <a:lumMod val="50000"/>
                            </a:schemeClr>
                          </a:solidFill>
                          <a:effectLst/>
                          <a:latin typeface="Calibri" panose="020F0502020204030204" pitchFamily="34" charset="0"/>
                        </a:rPr>
                        <a:t>HIGHER COLLEGE OF TECHNOLOGY</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695938"/>
                  </a:ext>
                </a:extLst>
              </a:tr>
              <a:tr h="392611">
                <a:tc>
                  <a:txBody>
                    <a:bodyPr/>
                    <a:lstStyle/>
                    <a:p>
                      <a:pPr marL="0" algn="ctr" defTabSz="914400" rtl="0" eaLnBrk="1" fontAlgn="b" latinLnBrk="0" hangingPunct="1"/>
                      <a:r>
                        <a:rPr lang="en-US" sz="1100" b="1" i="0" u="none" strike="noStrike" kern="1200" dirty="0">
                          <a:solidFill>
                            <a:schemeClr val="accent6">
                              <a:lumMod val="50000"/>
                            </a:schemeClr>
                          </a:solidFill>
                          <a:effectLst/>
                          <a:latin typeface="Calibri" panose="020F0502020204030204" pitchFamily="34" charset="0"/>
                          <a:ea typeface="+mn-ea"/>
                          <a:cs typeface="+mn-cs"/>
                        </a:rPr>
                        <a:t>FATIMA COLLEGE OF HEALTH SCIENCES</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100" b="1" i="0" u="none" strike="noStrike" dirty="0">
                          <a:solidFill>
                            <a:schemeClr val="accent6">
                              <a:lumMod val="50000"/>
                            </a:schemeClr>
                          </a:solidFill>
                          <a:effectLst/>
                          <a:latin typeface="Calibri" panose="020F0502020204030204" pitchFamily="34" charset="0"/>
                        </a:rPr>
                        <a:t>UNIVERSITY OF SCIENCE AND TECHNOLOGY OF FUJAIRAH </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45281131"/>
                  </a:ext>
                </a:extLst>
              </a:tr>
              <a:tr h="392611">
                <a:tc>
                  <a:txBody>
                    <a:bodyPr/>
                    <a:lstStyle/>
                    <a:p>
                      <a:pPr marL="0" algn="ctr" defTabSz="914400" rtl="0" eaLnBrk="1" fontAlgn="b" latinLnBrk="0" hangingPunct="1"/>
                      <a:r>
                        <a:rPr lang="en-US" sz="1100" b="1" i="0" u="none" strike="noStrike" kern="1200" dirty="0">
                          <a:solidFill>
                            <a:schemeClr val="accent6">
                              <a:lumMod val="50000"/>
                            </a:schemeClr>
                          </a:solidFill>
                          <a:effectLst/>
                          <a:latin typeface="Calibri" panose="020F0502020204030204" pitchFamily="34" charset="0"/>
                          <a:ea typeface="+mn-ea"/>
                          <a:cs typeface="+mn-cs"/>
                        </a:rPr>
                        <a:t>GULF MEDICAL UNIVERSITY </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n-US" sz="1100" b="1" i="0" u="none" strike="noStrike" dirty="0">
                          <a:solidFill>
                            <a:schemeClr val="accent6">
                              <a:lumMod val="50000"/>
                            </a:schemeClr>
                          </a:solidFill>
                          <a:effectLst/>
                          <a:latin typeface="Calibri" panose="020F0502020204030204" pitchFamily="34" charset="0"/>
                        </a:rPr>
                        <a:t>KHALIFA UNIVERSITY</a:t>
                      </a: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0246211"/>
                  </a:ext>
                </a:extLst>
              </a:tr>
            </a:tbl>
          </a:graphicData>
        </a:graphic>
      </p:graphicFrame>
      <p:grpSp>
        <p:nvGrpSpPr>
          <p:cNvPr id="91" name="Group 90">
            <a:extLst>
              <a:ext uri="{FF2B5EF4-FFF2-40B4-BE49-F238E27FC236}">
                <a16:creationId xmlns:a16="http://schemas.microsoft.com/office/drawing/2014/main" id="{7B5A9819-E1C8-4157-8F92-7E3C74D27782}"/>
              </a:ext>
            </a:extLst>
          </p:cNvPr>
          <p:cNvGrpSpPr/>
          <p:nvPr/>
        </p:nvGrpSpPr>
        <p:grpSpPr>
          <a:xfrm>
            <a:off x="4591288" y="3221374"/>
            <a:ext cx="2678962" cy="2050510"/>
            <a:chOff x="10059138" y="6203536"/>
            <a:chExt cx="4220597" cy="3230496"/>
          </a:xfrm>
        </p:grpSpPr>
        <p:sp>
          <p:nvSpPr>
            <p:cNvPr id="92" name="Shape 59197">
              <a:extLst>
                <a:ext uri="{FF2B5EF4-FFF2-40B4-BE49-F238E27FC236}">
                  <a16:creationId xmlns:a16="http://schemas.microsoft.com/office/drawing/2014/main" id="{A366A3D2-2ADC-4340-A5AC-EA87370092DE}"/>
                </a:ext>
              </a:extLst>
            </p:cNvPr>
            <p:cNvSpPr/>
            <p:nvPr/>
          </p:nvSpPr>
          <p:spPr>
            <a:xfrm>
              <a:off x="10059138" y="6801223"/>
              <a:ext cx="4220597" cy="2632809"/>
            </a:xfrm>
            <a:custGeom>
              <a:avLst/>
              <a:gdLst/>
              <a:ahLst/>
              <a:cxnLst>
                <a:cxn ang="0">
                  <a:pos x="wd2" y="hd2"/>
                </a:cxn>
                <a:cxn ang="5400000">
                  <a:pos x="wd2" y="hd2"/>
                </a:cxn>
                <a:cxn ang="10800000">
                  <a:pos x="wd2" y="hd2"/>
                </a:cxn>
                <a:cxn ang="16200000">
                  <a:pos x="wd2" y="hd2"/>
                </a:cxn>
              </a:cxnLst>
              <a:rect l="0" t="0" r="r" b="b"/>
              <a:pathLst>
                <a:path w="21600" h="21558" extrusionOk="0">
                  <a:moveTo>
                    <a:pt x="0" y="0"/>
                  </a:moveTo>
                  <a:lnTo>
                    <a:pt x="0" y="21025"/>
                  </a:lnTo>
                  <a:lnTo>
                    <a:pt x="9992" y="21025"/>
                  </a:lnTo>
                  <a:cubicBezTo>
                    <a:pt x="10106" y="21204"/>
                    <a:pt x="10240" y="21342"/>
                    <a:pt x="10384" y="21432"/>
                  </a:cubicBezTo>
                  <a:cubicBezTo>
                    <a:pt x="10652" y="21600"/>
                    <a:pt x="10948" y="21600"/>
                    <a:pt x="11216" y="21432"/>
                  </a:cubicBezTo>
                  <a:cubicBezTo>
                    <a:pt x="11360" y="21342"/>
                    <a:pt x="11494" y="21204"/>
                    <a:pt x="11608" y="21025"/>
                  </a:cubicBezTo>
                  <a:lnTo>
                    <a:pt x="21600" y="21025"/>
                  </a:lnTo>
                  <a:lnTo>
                    <a:pt x="21600" y="0"/>
                  </a:lnTo>
                  <a:lnTo>
                    <a:pt x="10773" y="22"/>
                  </a:lnTo>
                  <a:lnTo>
                    <a:pt x="10773" y="56"/>
                  </a:lnTo>
                  <a:lnTo>
                    <a:pt x="0" y="0"/>
                  </a:lnTo>
                  <a:close/>
                </a:path>
              </a:pathLst>
            </a:custGeom>
            <a:solidFill>
              <a:schemeClr val="accent1">
                <a:lumMod val="75000"/>
                <a:lumOff val="2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93" name="Shape 59198">
              <a:extLst>
                <a:ext uri="{FF2B5EF4-FFF2-40B4-BE49-F238E27FC236}">
                  <a16:creationId xmlns:a16="http://schemas.microsoft.com/office/drawing/2014/main" id="{AAF42408-0723-4071-937B-4AF2016A8BAE}"/>
                </a:ext>
              </a:extLst>
            </p:cNvPr>
            <p:cNvSpPr/>
            <p:nvPr/>
          </p:nvSpPr>
          <p:spPr>
            <a:xfrm>
              <a:off x="10234956" y="6605730"/>
              <a:ext cx="1942900" cy="2654087"/>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chemeClr val="bg2">
                <a:lumMod val="7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94" name="Shape 59199">
              <a:extLst>
                <a:ext uri="{FF2B5EF4-FFF2-40B4-BE49-F238E27FC236}">
                  <a16:creationId xmlns:a16="http://schemas.microsoft.com/office/drawing/2014/main" id="{0E603D36-D085-43A0-B1ED-C331A3701666}"/>
                </a:ext>
              </a:extLst>
            </p:cNvPr>
            <p:cNvSpPr/>
            <p:nvPr/>
          </p:nvSpPr>
          <p:spPr>
            <a:xfrm>
              <a:off x="10402626" y="6380968"/>
              <a:ext cx="1775230" cy="2878850"/>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chemeClr val="bg2">
                <a:lumMod val="90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95" name="Shape 59200">
              <a:extLst>
                <a:ext uri="{FF2B5EF4-FFF2-40B4-BE49-F238E27FC236}">
                  <a16:creationId xmlns:a16="http://schemas.microsoft.com/office/drawing/2014/main" id="{0FAC9CAF-B570-4DD3-8C1B-BD726833FB2F}"/>
                </a:ext>
              </a:extLst>
            </p:cNvPr>
            <p:cNvSpPr/>
            <p:nvPr/>
          </p:nvSpPr>
          <p:spPr>
            <a:xfrm>
              <a:off x="10781717" y="6204486"/>
              <a:ext cx="1396139" cy="3050801"/>
            </a:xfrm>
            <a:custGeom>
              <a:avLst/>
              <a:gdLst/>
              <a:ahLst/>
              <a:cxnLst>
                <a:cxn ang="0">
                  <a:pos x="wd2" y="hd2"/>
                </a:cxn>
                <a:cxn ang="5400000">
                  <a:pos x="wd2" y="hd2"/>
                </a:cxn>
                <a:cxn ang="10800000">
                  <a:pos x="wd2" y="hd2"/>
                </a:cxn>
                <a:cxn ang="16200000">
                  <a:pos x="wd2" y="hd2"/>
                </a:cxn>
              </a:cxnLst>
              <a:rect l="0" t="0" r="r" b="b"/>
              <a:pathLst>
                <a:path w="21600" h="21460" extrusionOk="0">
                  <a:moveTo>
                    <a:pt x="12323" y="952"/>
                  </a:moveTo>
                  <a:cubicBezTo>
                    <a:pt x="8456" y="171"/>
                    <a:pt x="4209" y="-140"/>
                    <a:pt x="0" y="58"/>
                  </a:cubicBezTo>
                  <a:lnTo>
                    <a:pt x="0" y="17713"/>
                  </a:lnTo>
                  <a:cubicBezTo>
                    <a:pt x="3567" y="17650"/>
                    <a:pt x="7130" y="17882"/>
                    <a:pt x="10514" y="18399"/>
                  </a:cubicBezTo>
                  <a:cubicBezTo>
                    <a:pt x="14663" y="19033"/>
                    <a:pt x="18450" y="20078"/>
                    <a:pt x="21600" y="21460"/>
                  </a:cubicBezTo>
                  <a:lnTo>
                    <a:pt x="21600" y="4273"/>
                  </a:lnTo>
                  <a:cubicBezTo>
                    <a:pt x="19161" y="2834"/>
                    <a:pt x="15975" y="1690"/>
                    <a:pt x="12323" y="952"/>
                  </a:cubicBezTo>
                  <a:close/>
                </a:path>
              </a:pathLst>
            </a:custGeom>
            <a:solidFill>
              <a:schemeClr val="bg1"/>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96" name="Shape 59201">
              <a:extLst>
                <a:ext uri="{FF2B5EF4-FFF2-40B4-BE49-F238E27FC236}">
                  <a16:creationId xmlns:a16="http://schemas.microsoft.com/office/drawing/2014/main" id="{BF710F87-5E62-43B0-B5CE-491A485EC785}"/>
                </a:ext>
              </a:extLst>
            </p:cNvPr>
            <p:cNvSpPr/>
            <p:nvPr/>
          </p:nvSpPr>
          <p:spPr>
            <a:xfrm flipH="1">
              <a:off x="12171394" y="6603772"/>
              <a:ext cx="1942899" cy="2654087"/>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chemeClr val="bg2">
                <a:lumMod val="90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97" name="Shape 59202">
              <a:extLst>
                <a:ext uri="{FF2B5EF4-FFF2-40B4-BE49-F238E27FC236}">
                  <a16:creationId xmlns:a16="http://schemas.microsoft.com/office/drawing/2014/main" id="{87A02A20-A0F9-4682-B5C1-D169BF8512F3}"/>
                </a:ext>
              </a:extLst>
            </p:cNvPr>
            <p:cNvSpPr/>
            <p:nvPr/>
          </p:nvSpPr>
          <p:spPr>
            <a:xfrm flipH="1">
              <a:off x="12171392" y="6379010"/>
              <a:ext cx="1775230" cy="2878849"/>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chemeClr val="bg2">
                <a:lumMod val="7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98" name="Shape 59203">
              <a:extLst>
                <a:ext uri="{FF2B5EF4-FFF2-40B4-BE49-F238E27FC236}">
                  <a16:creationId xmlns:a16="http://schemas.microsoft.com/office/drawing/2014/main" id="{8A5C308E-A6F0-47AB-B0BA-09D66C9C83D0}"/>
                </a:ext>
              </a:extLst>
            </p:cNvPr>
            <p:cNvSpPr/>
            <p:nvPr/>
          </p:nvSpPr>
          <p:spPr>
            <a:xfrm flipH="1">
              <a:off x="12171392" y="6203536"/>
              <a:ext cx="1395793" cy="3045205"/>
            </a:xfrm>
            <a:custGeom>
              <a:avLst/>
              <a:gdLst/>
              <a:ahLst/>
              <a:cxnLst>
                <a:cxn ang="0">
                  <a:pos x="wd2" y="hd2"/>
                </a:cxn>
                <a:cxn ang="5400000">
                  <a:pos x="wd2" y="hd2"/>
                </a:cxn>
                <a:cxn ang="10800000">
                  <a:pos x="wd2" y="hd2"/>
                </a:cxn>
                <a:cxn ang="16200000">
                  <a:pos x="wd2" y="hd2"/>
                </a:cxn>
              </a:cxnLst>
              <a:rect l="0" t="0" r="r" b="b"/>
              <a:pathLst>
                <a:path w="21600" h="21468" extrusionOk="0">
                  <a:moveTo>
                    <a:pt x="12326" y="947"/>
                  </a:moveTo>
                  <a:cubicBezTo>
                    <a:pt x="8449" y="179"/>
                    <a:pt x="4209" y="-132"/>
                    <a:pt x="0" y="51"/>
                  </a:cubicBezTo>
                  <a:lnTo>
                    <a:pt x="0" y="17745"/>
                  </a:lnTo>
                  <a:cubicBezTo>
                    <a:pt x="3568" y="17684"/>
                    <a:pt x="7130" y="17917"/>
                    <a:pt x="10516" y="18433"/>
                  </a:cubicBezTo>
                  <a:cubicBezTo>
                    <a:pt x="14648" y="19062"/>
                    <a:pt x="18425" y="20099"/>
                    <a:pt x="21579" y="21468"/>
                  </a:cubicBezTo>
                  <a:lnTo>
                    <a:pt x="21600" y="4145"/>
                  </a:lnTo>
                  <a:cubicBezTo>
                    <a:pt x="19108" y="2760"/>
                    <a:pt x="15931" y="1661"/>
                    <a:pt x="12326" y="947"/>
                  </a:cubicBezTo>
                  <a:close/>
                </a:path>
              </a:pathLst>
            </a:custGeom>
            <a:solidFill>
              <a:schemeClr val="bg1">
                <a:lumMod val="9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99" name="Shape 59204">
              <a:extLst>
                <a:ext uri="{FF2B5EF4-FFF2-40B4-BE49-F238E27FC236}">
                  <a16:creationId xmlns:a16="http://schemas.microsoft.com/office/drawing/2014/main" id="{E560ACD7-8EF8-466C-B034-B47C5EE26089}"/>
                </a:ext>
              </a:extLst>
            </p:cNvPr>
            <p:cNvSpPr/>
            <p:nvPr/>
          </p:nvSpPr>
          <p:spPr>
            <a:xfrm>
              <a:off x="11059686" y="8706831"/>
              <a:ext cx="277913" cy="635562"/>
            </a:xfrm>
            <a:custGeom>
              <a:avLst/>
              <a:gdLst/>
              <a:ahLst/>
              <a:cxnLst>
                <a:cxn ang="0">
                  <a:pos x="wd2" y="hd2"/>
                </a:cxn>
                <a:cxn ang="5400000">
                  <a:pos x="wd2" y="hd2"/>
                </a:cxn>
                <a:cxn ang="10800000">
                  <a:pos x="wd2" y="hd2"/>
                </a:cxn>
                <a:cxn ang="16200000">
                  <a:pos x="wd2" y="hd2"/>
                </a:cxn>
              </a:cxnLst>
              <a:rect l="0" t="0" r="r" b="b"/>
              <a:pathLst>
                <a:path w="21600" h="21600" extrusionOk="0">
                  <a:moveTo>
                    <a:pt x="82" y="0"/>
                  </a:moveTo>
                  <a:lnTo>
                    <a:pt x="0" y="21600"/>
                  </a:lnTo>
                  <a:lnTo>
                    <a:pt x="10775" y="18739"/>
                  </a:lnTo>
                  <a:lnTo>
                    <a:pt x="21550" y="21600"/>
                  </a:lnTo>
                  <a:lnTo>
                    <a:pt x="21600" y="1754"/>
                  </a:lnTo>
                  <a:cubicBezTo>
                    <a:pt x="18073" y="1261"/>
                    <a:pt x="14478" y="867"/>
                    <a:pt x="10836" y="572"/>
                  </a:cubicBezTo>
                  <a:cubicBezTo>
                    <a:pt x="7282" y="285"/>
                    <a:pt x="3690" y="94"/>
                    <a:pt x="82" y="0"/>
                  </a:cubicBezTo>
                  <a:close/>
                </a:path>
              </a:pathLst>
            </a:custGeom>
            <a:solidFill>
              <a:schemeClr val="accent1">
                <a:lumMod val="25000"/>
                <a:lumOff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sp>
        <p:nvSpPr>
          <p:cNvPr id="100" name="Freeform 762">
            <a:extLst>
              <a:ext uri="{FF2B5EF4-FFF2-40B4-BE49-F238E27FC236}">
                <a16:creationId xmlns:a16="http://schemas.microsoft.com/office/drawing/2014/main" id="{2B6C389D-ED9A-459A-93B9-75071388059D}"/>
              </a:ext>
            </a:extLst>
          </p:cNvPr>
          <p:cNvSpPr>
            <a:spLocks noChangeArrowheads="1"/>
          </p:cNvSpPr>
          <p:nvPr/>
        </p:nvSpPr>
        <p:spPr bwMode="auto">
          <a:xfrm>
            <a:off x="5439284" y="3738692"/>
            <a:ext cx="1001064" cy="741724"/>
          </a:xfrm>
          <a:custGeom>
            <a:avLst/>
            <a:gdLst>
              <a:gd name="T0" fmla="*/ 175917 w 305681"/>
              <a:gd name="T1" fmla="*/ 198547 h 226205"/>
              <a:gd name="T2" fmla="*/ 259637 w 305681"/>
              <a:gd name="T3" fmla="*/ 202398 h 226205"/>
              <a:gd name="T4" fmla="*/ 239000 w 305681"/>
              <a:gd name="T5" fmla="*/ 197812 h 226205"/>
              <a:gd name="T6" fmla="*/ 71092 w 305681"/>
              <a:gd name="T7" fmla="*/ 193226 h 226205"/>
              <a:gd name="T8" fmla="*/ 71092 w 305681"/>
              <a:gd name="T9" fmla="*/ 193226 h 226205"/>
              <a:gd name="T10" fmla="*/ 39341 w 305681"/>
              <a:gd name="T11" fmla="*/ 197812 h 226205"/>
              <a:gd name="T12" fmla="*/ 259637 w 305681"/>
              <a:gd name="T13" fmla="*/ 176985 h 226205"/>
              <a:gd name="T14" fmla="*/ 239000 w 305681"/>
              <a:gd name="T15" fmla="*/ 172222 h 226205"/>
              <a:gd name="T16" fmla="*/ 71092 w 305681"/>
              <a:gd name="T17" fmla="*/ 167826 h 226205"/>
              <a:gd name="T18" fmla="*/ 71092 w 305681"/>
              <a:gd name="T19" fmla="*/ 167826 h 226205"/>
              <a:gd name="T20" fmla="*/ 39341 w 305681"/>
              <a:gd name="T21" fmla="*/ 172222 h 226205"/>
              <a:gd name="T22" fmla="*/ 180629 w 305681"/>
              <a:gd name="T23" fmla="*/ 175398 h 226205"/>
              <a:gd name="T24" fmla="*/ 156463 w 305681"/>
              <a:gd name="T25" fmla="*/ 171002 h 226205"/>
              <a:gd name="T26" fmla="*/ 124890 w 305681"/>
              <a:gd name="T27" fmla="*/ 166239 h 226205"/>
              <a:gd name="T28" fmla="*/ 124890 w 305681"/>
              <a:gd name="T29" fmla="*/ 166239 h 226205"/>
              <a:gd name="T30" fmla="*/ 255241 w 305681"/>
              <a:gd name="T31" fmla="*/ 147012 h 226205"/>
              <a:gd name="T32" fmla="*/ 234604 w 305681"/>
              <a:gd name="T33" fmla="*/ 151598 h 226205"/>
              <a:gd name="T34" fmla="*/ 75488 w 305681"/>
              <a:gd name="T35" fmla="*/ 147012 h 226205"/>
              <a:gd name="T36" fmla="*/ 43927 w 305681"/>
              <a:gd name="T37" fmla="*/ 142426 h 226205"/>
              <a:gd name="T38" fmla="*/ 43927 w 305681"/>
              <a:gd name="T39" fmla="*/ 142426 h 226205"/>
              <a:gd name="T40" fmla="*/ 175866 w 305681"/>
              <a:gd name="T41" fmla="*/ 145425 h 226205"/>
              <a:gd name="T42" fmla="*/ 151877 w 305681"/>
              <a:gd name="T43" fmla="*/ 150011 h 226205"/>
              <a:gd name="T44" fmla="*/ 129476 w 305681"/>
              <a:gd name="T45" fmla="*/ 145425 h 226205"/>
              <a:gd name="T46" fmla="*/ 259637 w 305681"/>
              <a:gd name="T47" fmla="*/ 118614 h 226205"/>
              <a:gd name="T48" fmla="*/ 259637 w 305681"/>
              <a:gd name="T49" fmla="*/ 118614 h 226205"/>
              <a:gd name="T50" fmla="*/ 229841 w 305681"/>
              <a:gd name="T51" fmla="*/ 123200 h 226205"/>
              <a:gd name="T52" fmla="*/ 71092 w 305681"/>
              <a:gd name="T53" fmla="*/ 127786 h 226205"/>
              <a:gd name="T54" fmla="*/ 48513 w 305681"/>
              <a:gd name="T55" fmla="*/ 123200 h 226205"/>
              <a:gd name="T56" fmla="*/ 180629 w 305681"/>
              <a:gd name="T57" fmla="*/ 115439 h 226205"/>
              <a:gd name="T58" fmla="*/ 180629 w 305681"/>
              <a:gd name="T59" fmla="*/ 115439 h 226205"/>
              <a:gd name="T60" fmla="*/ 147291 w 305681"/>
              <a:gd name="T61" fmla="*/ 120202 h 226205"/>
              <a:gd name="T62" fmla="*/ 124890 w 305681"/>
              <a:gd name="T63" fmla="*/ 124598 h 226205"/>
              <a:gd name="T64" fmla="*/ 212683 w 305681"/>
              <a:gd name="T65" fmla="*/ 216866 h 226205"/>
              <a:gd name="T66" fmla="*/ 23084 w 305681"/>
              <a:gd name="T67" fmla="*/ 101563 h 226205"/>
              <a:gd name="T68" fmla="*/ 23084 w 305681"/>
              <a:gd name="T69" fmla="*/ 101563 h 226205"/>
              <a:gd name="T70" fmla="*/ 175866 w 305681"/>
              <a:gd name="T71" fmla="*/ 94802 h 226205"/>
              <a:gd name="T72" fmla="*/ 151877 w 305681"/>
              <a:gd name="T73" fmla="*/ 99198 h 226205"/>
              <a:gd name="T74" fmla="*/ 129476 w 305681"/>
              <a:gd name="T75" fmla="*/ 94802 h 226205"/>
              <a:gd name="T76" fmla="*/ 102024 w 305681"/>
              <a:gd name="T77" fmla="*/ 73905 h 226205"/>
              <a:gd name="T78" fmla="*/ 120407 w 305681"/>
              <a:gd name="T79" fmla="*/ 193877 h 226205"/>
              <a:gd name="T80" fmla="*/ 184928 w 305681"/>
              <a:gd name="T81" fmla="*/ 216866 h 226205"/>
              <a:gd name="T82" fmla="*/ 102024 w 305681"/>
              <a:gd name="T83" fmla="*/ 73905 h 226205"/>
              <a:gd name="T84" fmla="*/ 226741 w 305681"/>
              <a:gd name="T85" fmla="*/ 73905 h 226205"/>
              <a:gd name="T86" fmla="*/ 291263 w 305681"/>
              <a:gd name="T87" fmla="*/ 92224 h 226205"/>
              <a:gd name="T88" fmla="*/ 14072 w 305681"/>
              <a:gd name="T89" fmla="*/ 92224 h 226205"/>
              <a:gd name="T90" fmla="*/ 78594 w 305681"/>
              <a:gd name="T91" fmla="*/ 73905 h 226205"/>
              <a:gd name="T92" fmla="*/ 57688 w 305681"/>
              <a:gd name="T93" fmla="*/ 36908 h 226205"/>
              <a:gd name="T94" fmla="*/ 208358 w 305681"/>
              <a:gd name="T95" fmla="*/ 64566 h 226205"/>
              <a:gd name="T96" fmla="*/ 155731 w 305681"/>
              <a:gd name="T97" fmla="*/ 1347 h 226205"/>
              <a:gd name="T98" fmla="*/ 304599 w 305681"/>
              <a:gd name="T99" fmla="*/ 94020 h 226205"/>
              <a:gd name="T100" fmla="*/ 291623 w 305681"/>
              <a:gd name="T101" fmla="*/ 216866 h 226205"/>
              <a:gd name="T102" fmla="*/ 286937 w 305681"/>
              <a:gd name="T103" fmla="*/ 226205 h 226205"/>
              <a:gd name="T104" fmla="*/ 97338 w 305681"/>
              <a:gd name="T105" fmla="*/ 226205 h 226205"/>
              <a:gd name="T106" fmla="*/ 4701 w 305681"/>
              <a:gd name="T107" fmla="*/ 216866 h 226205"/>
              <a:gd name="T108" fmla="*/ 375 w 305681"/>
              <a:gd name="T109" fmla="*/ 99049 h 226205"/>
              <a:gd name="T110" fmla="*/ 119325 w 305681"/>
              <a:gd name="T111" fmla="*/ 27568 h 226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681" h="226205">
                <a:moveTo>
                  <a:pt x="129779" y="198547"/>
                </a:moveTo>
                <a:lnTo>
                  <a:pt x="129779" y="216866"/>
                </a:lnTo>
                <a:lnTo>
                  <a:pt x="175917" y="216866"/>
                </a:lnTo>
                <a:lnTo>
                  <a:pt x="175917" y="198547"/>
                </a:lnTo>
                <a:lnTo>
                  <a:pt x="129779" y="198547"/>
                </a:lnTo>
                <a:close/>
                <a:moveTo>
                  <a:pt x="259637" y="193226"/>
                </a:moveTo>
                <a:cubicBezTo>
                  <a:pt x="262568" y="193226"/>
                  <a:pt x="264400" y="195343"/>
                  <a:pt x="264400" y="197812"/>
                </a:cubicBezTo>
                <a:cubicBezTo>
                  <a:pt x="264400" y="200282"/>
                  <a:pt x="262568" y="202398"/>
                  <a:pt x="259637" y="202398"/>
                </a:cubicBezTo>
                <a:cubicBezTo>
                  <a:pt x="257073" y="202398"/>
                  <a:pt x="255241" y="200282"/>
                  <a:pt x="255241" y="197812"/>
                </a:cubicBezTo>
                <a:cubicBezTo>
                  <a:pt x="255241" y="195343"/>
                  <a:pt x="257073" y="193226"/>
                  <a:pt x="259637" y="193226"/>
                </a:cubicBezTo>
                <a:close/>
                <a:moveTo>
                  <a:pt x="234604" y="193226"/>
                </a:moveTo>
                <a:cubicBezTo>
                  <a:pt x="237168" y="193226"/>
                  <a:pt x="239000" y="195343"/>
                  <a:pt x="239000" y="197812"/>
                </a:cubicBezTo>
                <a:cubicBezTo>
                  <a:pt x="239000" y="200282"/>
                  <a:pt x="237168" y="202398"/>
                  <a:pt x="234604" y="202398"/>
                </a:cubicBezTo>
                <a:cubicBezTo>
                  <a:pt x="231673" y="202398"/>
                  <a:pt x="229841" y="200282"/>
                  <a:pt x="229841" y="197812"/>
                </a:cubicBezTo>
                <a:cubicBezTo>
                  <a:pt x="229841" y="195343"/>
                  <a:pt x="231673" y="193226"/>
                  <a:pt x="234604" y="193226"/>
                </a:cubicBezTo>
                <a:close/>
                <a:moveTo>
                  <a:pt x="71092" y="193226"/>
                </a:moveTo>
                <a:cubicBezTo>
                  <a:pt x="73656" y="193226"/>
                  <a:pt x="75488" y="195343"/>
                  <a:pt x="75488" y="197812"/>
                </a:cubicBezTo>
                <a:cubicBezTo>
                  <a:pt x="75488" y="200282"/>
                  <a:pt x="73656" y="202398"/>
                  <a:pt x="71092" y="202398"/>
                </a:cubicBezTo>
                <a:cubicBezTo>
                  <a:pt x="68527" y="202398"/>
                  <a:pt x="66329" y="200282"/>
                  <a:pt x="66329" y="197812"/>
                </a:cubicBezTo>
                <a:cubicBezTo>
                  <a:pt x="66329" y="195343"/>
                  <a:pt x="68527" y="193226"/>
                  <a:pt x="71092" y="193226"/>
                </a:cubicBezTo>
                <a:close/>
                <a:moveTo>
                  <a:pt x="43927" y="193226"/>
                </a:moveTo>
                <a:cubicBezTo>
                  <a:pt x="46397" y="193226"/>
                  <a:pt x="48513" y="195343"/>
                  <a:pt x="48513" y="197812"/>
                </a:cubicBezTo>
                <a:cubicBezTo>
                  <a:pt x="48513" y="200282"/>
                  <a:pt x="46397" y="202398"/>
                  <a:pt x="43927" y="202398"/>
                </a:cubicBezTo>
                <a:cubicBezTo>
                  <a:pt x="41458" y="202398"/>
                  <a:pt x="39341" y="200282"/>
                  <a:pt x="39341" y="197812"/>
                </a:cubicBezTo>
                <a:cubicBezTo>
                  <a:pt x="39341" y="195343"/>
                  <a:pt x="41458" y="193226"/>
                  <a:pt x="43927" y="193226"/>
                </a:cubicBezTo>
                <a:close/>
                <a:moveTo>
                  <a:pt x="259637" y="167826"/>
                </a:moveTo>
                <a:cubicBezTo>
                  <a:pt x="262568" y="167826"/>
                  <a:pt x="264400" y="169658"/>
                  <a:pt x="264400" y="172222"/>
                </a:cubicBezTo>
                <a:cubicBezTo>
                  <a:pt x="264400" y="175153"/>
                  <a:pt x="262568" y="176985"/>
                  <a:pt x="259637" y="176985"/>
                </a:cubicBezTo>
                <a:cubicBezTo>
                  <a:pt x="257073" y="176985"/>
                  <a:pt x="255241" y="175153"/>
                  <a:pt x="255241" y="172222"/>
                </a:cubicBezTo>
                <a:cubicBezTo>
                  <a:pt x="255241" y="169658"/>
                  <a:pt x="257073" y="167826"/>
                  <a:pt x="259637" y="167826"/>
                </a:cubicBezTo>
                <a:close/>
                <a:moveTo>
                  <a:pt x="234604" y="167826"/>
                </a:moveTo>
                <a:cubicBezTo>
                  <a:pt x="237168" y="167826"/>
                  <a:pt x="239000" y="169658"/>
                  <a:pt x="239000" y="172222"/>
                </a:cubicBezTo>
                <a:cubicBezTo>
                  <a:pt x="239000" y="175153"/>
                  <a:pt x="237168" y="176985"/>
                  <a:pt x="234604" y="176985"/>
                </a:cubicBezTo>
                <a:cubicBezTo>
                  <a:pt x="231673" y="176985"/>
                  <a:pt x="229841" y="175153"/>
                  <a:pt x="229841" y="172222"/>
                </a:cubicBezTo>
                <a:cubicBezTo>
                  <a:pt x="229841" y="169658"/>
                  <a:pt x="231673" y="167826"/>
                  <a:pt x="234604" y="167826"/>
                </a:cubicBezTo>
                <a:close/>
                <a:moveTo>
                  <a:pt x="71092" y="167826"/>
                </a:moveTo>
                <a:cubicBezTo>
                  <a:pt x="73656" y="167826"/>
                  <a:pt x="75488" y="169658"/>
                  <a:pt x="75488" y="172222"/>
                </a:cubicBezTo>
                <a:cubicBezTo>
                  <a:pt x="75488" y="175153"/>
                  <a:pt x="73656" y="176985"/>
                  <a:pt x="71092" y="176985"/>
                </a:cubicBezTo>
                <a:cubicBezTo>
                  <a:pt x="68527" y="176985"/>
                  <a:pt x="66329" y="175153"/>
                  <a:pt x="66329" y="172222"/>
                </a:cubicBezTo>
                <a:cubicBezTo>
                  <a:pt x="66329" y="169658"/>
                  <a:pt x="68527" y="167826"/>
                  <a:pt x="71092" y="167826"/>
                </a:cubicBezTo>
                <a:close/>
                <a:moveTo>
                  <a:pt x="43927" y="167826"/>
                </a:moveTo>
                <a:cubicBezTo>
                  <a:pt x="46397" y="167826"/>
                  <a:pt x="48513" y="169658"/>
                  <a:pt x="48513" y="172222"/>
                </a:cubicBezTo>
                <a:cubicBezTo>
                  <a:pt x="48513" y="175153"/>
                  <a:pt x="46397" y="176985"/>
                  <a:pt x="43927" y="176985"/>
                </a:cubicBezTo>
                <a:cubicBezTo>
                  <a:pt x="41458" y="176985"/>
                  <a:pt x="39341" y="175153"/>
                  <a:pt x="39341" y="172222"/>
                </a:cubicBezTo>
                <a:cubicBezTo>
                  <a:pt x="39341" y="169658"/>
                  <a:pt x="41458" y="167826"/>
                  <a:pt x="43927" y="167826"/>
                </a:cubicBezTo>
                <a:close/>
                <a:moveTo>
                  <a:pt x="180629" y="166239"/>
                </a:moveTo>
                <a:cubicBezTo>
                  <a:pt x="183193" y="166239"/>
                  <a:pt x="185025" y="168071"/>
                  <a:pt x="185025" y="171002"/>
                </a:cubicBezTo>
                <a:cubicBezTo>
                  <a:pt x="185025" y="173566"/>
                  <a:pt x="183193" y="175398"/>
                  <a:pt x="180629" y="175398"/>
                </a:cubicBezTo>
                <a:cubicBezTo>
                  <a:pt x="177698" y="175398"/>
                  <a:pt x="175866" y="173566"/>
                  <a:pt x="175866" y="171002"/>
                </a:cubicBezTo>
                <a:cubicBezTo>
                  <a:pt x="175866" y="168071"/>
                  <a:pt x="177698" y="166239"/>
                  <a:pt x="180629" y="166239"/>
                </a:cubicBezTo>
                <a:close/>
                <a:moveTo>
                  <a:pt x="151877" y="166239"/>
                </a:moveTo>
                <a:cubicBezTo>
                  <a:pt x="154347" y="166239"/>
                  <a:pt x="156463" y="168071"/>
                  <a:pt x="156463" y="171002"/>
                </a:cubicBezTo>
                <a:cubicBezTo>
                  <a:pt x="156463" y="173566"/>
                  <a:pt x="154347" y="175398"/>
                  <a:pt x="151877" y="175398"/>
                </a:cubicBezTo>
                <a:cubicBezTo>
                  <a:pt x="149408" y="175398"/>
                  <a:pt x="147291" y="173566"/>
                  <a:pt x="147291" y="171002"/>
                </a:cubicBezTo>
                <a:cubicBezTo>
                  <a:pt x="147291" y="168071"/>
                  <a:pt x="149408" y="166239"/>
                  <a:pt x="151877" y="166239"/>
                </a:cubicBezTo>
                <a:close/>
                <a:moveTo>
                  <a:pt x="124890" y="166239"/>
                </a:moveTo>
                <a:cubicBezTo>
                  <a:pt x="127360" y="166239"/>
                  <a:pt x="129476" y="168071"/>
                  <a:pt x="129476" y="171002"/>
                </a:cubicBezTo>
                <a:cubicBezTo>
                  <a:pt x="129476" y="173566"/>
                  <a:pt x="127360" y="175398"/>
                  <a:pt x="124890" y="175398"/>
                </a:cubicBezTo>
                <a:cubicBezTo>
                  <a:pt x="122421" y="175398"/>
                  <a:pt x="120304" y="173566"/>
                  <a:pt x="120304" y="171002"/>
                </a:cubicBezTo>
                <a:cubicBezTo>
                  <a:pt x="120304" y="168071"/>
                  <a:pt x="122421" y="166239"/>
                  <a:pt x="124890" y="166239"/>
                </a:cubicBezTo>
                <a:close/>
                <a:moveTo>
                  <a:pt x="259637" y="142426"/>
                </a:moveTo>
                <a:cubicBezTo>
                  <a:pt x="262568" y="142426"/>
                  <a:pt x="264400" y="144543"/>
                  <a:pt x="264400" y="147012"/>
                </a:cubicBezTo>
                <a:cubicBezTo>
                  <a:pt x="264400" y="149482"/>
                  <a:pt x="262568" y="151598"/>
                  <a:pt x="259637" y="151598"/>
                </a:cubicBezTo>
                <a:cubicBezTo>
                  <a:pt x="257073" y="151598"/>
                  <a:pt x="255241" y="149482"/>
                  <a:pt x="255241" y="147012"/>
                </a:cubicBezTo>
                <a:cubicBezTo>
                  <a:pt x="255241" y="144543"/>
                  <a:pt x="257073" y="142426"/>
                  <a:pt x="259637" y="142426"/>
                </a:cubicBezTo>
                <a:close/>
                <a:moveTo>
                  <a:pt x="234604" y="142426"/>
                </a:moveTo>
                <a:cubicBezTo>
                  <a:pt x="237168" y="142426"/>
                  <a:pt x="239000" y="144543"/>
                  <a:pt x="239000" y="147012"/>
                </a:cubicBezTo>
                <a:cubicBezTo>
                  <a:pt x="239000" y="149482"/>
                  <a:pt x="237168" y="151598"/>
                  <a:pt x="234604" y="151598"/>
                </a:cubicBezTo>
                <a:cubicBezTo>
                  <a:pt x="231673" y="151598"/>
                  <a:pt x="229841" y="149482"/>
                  <a:pt x="229841" y="147012"/>
                </a:cubicBezTo>
                <a:cubicBezTo>
                  <a:pt x="229841" y="144543"/>
                  <a:pt x="231673" y="142426"/>
                  <a:pt x="234604" y="142426"/>
                </a:cubicBezTo>
                <a:close/>
                <a:moveTo>
                  <a:pt x="71092" y="142426"/>
                </a:moveTo>
                <a:cubicBezTo>
                  <a:pt x="73656" y="142426"/>
                  <a:pt x="75488" y="144543"/>
                  <a:pt x="75488" y="147012"/>
                </a:cubicBezTo>
                <a:cubicBezTo>
                  <a:pt x="75488" y="149482"/>
                  <a:pt x="73656" y="151598"/>
                  <a:pt x="71092" y="151598"/>
                </a:cubicBezTo>
                <a:cubicBezTo>
                  <a:pt x="68527" y="151598"/>
                  <a:pt x="66329" y="149482"/>
                  <a:pt x="66329" y="147012"/>
                </a:cubicBezTo>
                <a:cubicBezTo>
                  <a:pt x="66329" y="144543"/>
                  <a:pt x="68527" y="142426"/>
                  <a:pt x="71092" y="142426"/>
                </a:cubicBezTo>
                <a:close/>
                <a:moveTo>
                  <a:pt x="43927" y="142426"/>
                </a:moveTo>
                <a:cubicBezTo>
                  <a:pt x="46397" y="142426"/>
                  <a:pt x="48513" y="144543"/>
                  <a:pt x="48513" y="147012"/>
                </a:cubicBezTo>
                <a:cubicBezTo>
                  <a:pt x="48513" y="149482"/>
                  <a:pt x="46397" y="151598"/>
                  <a:pt x="43927" y="151598"/>
                </a:cubicBezTo>
                <a:cubicBezTo>
                  <a:pt x="41458" y="151598"/>
                  <a:pt x="39341" y="149482"/>
                  <a:pt x="39341" y="147012"/>
                </a:cubicBezTo>
                <a:cubicBezTo>
                  <a:pt x="39341" y="144543"/>
                  <a:pt x="41458" y="142426"/>
                  <a:pt x="43927" y="142426"/>
                </a:cubicBezTo>
                <a:close/>
                <a:moveTo>
                  <a:pt x="180629" y="140839"/>
                </a:moveTo>
                <a:cubicBezTo>
                  <a:pt x="183193" y="140839"/>
                  <a:pt x="185025" y="142956"/>
                  <a:pt x="185025" y="145425"/>
                </a:cubicBezTo>
                <a:cubicBezTo>
                  <a:pt x="185025" y="147895"/>
                  <a:pt x="183193" y="150011"/>
                  <a:pt x="180629" y="150011"/>
                </a:cubicBezTo>
                <a:cubicBezTo>
                  <a:pt x="177698" y="150011"/>
                  <a:pt x="175866" y="147895"/>
                  <a:pt x="175866" y="145425"/>
                </a:cubicBezTo>
                <a:cubicBezTo>
                  <a:pt x="175866" y="142956"/>
                  <a:pt x="177698" y="140839"/>
                  <a:pt x="180629" y="140839"/>
                </a:cubicBezTo>
                <a:close/>
                <a:moveTo>
                  <a:pt x="151877" y="140839"/>
                </a:moveTo>
                <a:cubicBezTo>
                  <a:pt x="154347" y="140839"/>
                  <a:pt x="156463" y="142956"/>
                  <a:pt x="156463" y="145425"/>
                </a:cubicBezTo>
                <a:cubicBezTo>
                  <a:pt x="156463" y="147895"/>
                  <a:pt x="154347" y="150011"/>
                  <a:pt x="151877" y="150011"/>
                </a:cubicBezTo>
                <a:cubicBezTo>
                  <a:pt x="149408" y="150011"/>
                  <a:pt x="147291" y="147895"/>
                  <a:pt x="147291" y="145425"/>
                </a:cubicBezTo>
                <a:cubicBezTo>
                  <a:pt x="147291" y="142956"/>
                  <a:pt x="149408" y="140839"/>
                  <a:pt x="151877" y="140839"/>
                </a:cubicBezTo>
                <a:close/>
                <a:moveTo>
                  <a:pt x="124890" y="140839"/>
                </a:moveTo>
                <a:cubicBezTo>
                  <a:pt x="127360" y="140839"/>
                  <a:pt x="129476" y="142956"/>
                  <a:pt x="129476" y="145425"/>
                </a:cubicBezTo>
                <a:cubicBezTo>
                  <a:pt x="129476" y="147895"/>
                  <a:pt x="127360" y="150011"/>
                  <a:pt x="124890" y="150011"/>
                </a:cubicBezTo>
                <a:cubicBezTo>
                  <a:pt x="122421" y="150011"/>
                  <a:pt x="120304" y="147895"/>
                  <a:pt x="120304" y="145425"/>
                </a:cubicBezTo>
                <a:cubicBezTo>
                  <a:pt x="120304" y="142956"/>
                  <a:pt x="122421" y="140839"/>
                  <a:pt x="124890" y="140839"/>
                </a:cubicBezTo>
                <a:close/>
                <a:moveTo>
                  <a:pt x="259637" y="118614"/>
                </a:moveTo>
                <a:cubicBezTo>
                  <a:pt x="262568" y="118614"/>
                  <a:pt x="264400" y="120731"/>
                  <a:pt x="264400" y="123200"/>
                </a:cubicBezTo>
                <a:cubicBezTo>
                  <a:pt x="264400" y="125670"/>
                  <a:pt x="262568" y="127786"/>
                  <a:pt x="259637" y="127786"/>
                </a:cubicBezTo>
                <a:cubicBezTo>
                  <a:pt x="257073" y="127786"/>
                  <a:pt x="255241" y="125670"/>
                  <a:pt x="255241" y="123200"/>
                </a:cubicBezTo>
                <a:cubicBezTo>
                  <a:pt x="255241" y="120731"/>
                  <a:pt x="257073" y="118614"/>
                  <a:pt x="259637" y="118614"/>
                </a:cubicBezTo>
                <a:close/>
                <a:moveTo>
                  <a:pt x="234604" y="118614"/>
                </a:moveTo>
                <a:cubicBezTo>
                  <a:pt x="237168" y="118614"/>
                  <a:pt x="239000" y="120731"/>
                  <a:pt x="239000" y="123200"/>
                </a:cubicBezTo>
                <a:cubicBezTo>
                  <a:pt x="239000" y="125670"/>
                  <a:pt x="237168" y="127786"/>
                  <a:pt x="234604" y="127786"/>
                </a:cubicBezTo>
                <a:cubicBezTo>
                  <a:pt x="231673" y="127786"/>
                  <a:pt x="229841" y="125670"/>
                  <a:pt x="229841" y="123200"/>
                </a:cubicBezTo>
                <a:cubicBezTo>
                  <a:pt x="229841" y="120731"/>
                  <a:pt x="231673" y="118614"/>
                  <a:pt x="234604" y="118614"/>
                </a:cubicBezTo>
                <a:close/>
                <a:moveTo>
                  <a:pt x="71092" y="118614"/>
                </a:moveTo>
                <a:cubicBezTo>
                  <a:pt x="73656" y="118614"/>
                  <a:pt x="75488" y="120731"/>
                  <a:pt x="75488" y="123200"/>
                </a:cubicBezTo>
                <a:cubicBezTo>
                  <a:pt x="75488" y="125670"/>
                  <a:pt x="73656" y="127786"/>
                  <a:pt x="71092" y="127786"/>
                </a:cubicBezTo>
                <a:cubicBezTo>
                  <a:pt x="68527" y="127786"/>
                  <a:pt x="66329" y="125670"/>
                  <a:pt x="66329" y="123200"/>
                </a:cubicBezTo>
                <a:cubicBezTo>
                  <a:pt x="66329" y="120731"/>
                  <a:pt x="68527" y="118614"/>
                  <a:pt x="71092" y="118614"/>
                </a:cubicBezTo>
                <a:close/>
                <a:moveTo>
                  <a:pt x="43927" y="118614"/>
                </a:moveTo>
                <a:cubicBezTo>
                  <a:pt x="46397" y="118614"/>
                  <a:pt x="48513" y="120731"/>
                  <a:pt x="48513" y="123200"/>
                </a:cubicBezTo>
                <a:cubicBezTo>
                  <a:pt x="48513" y="125670"/>
                  <a:pt x="46397" y="127786"/>
                  <a:pt x="43927" y="127786"/>
                </a:cubicBezTo>
                <a:cubicBezTo>
                  <a:pt x="41458" y="127786"/>
                  <a:pt x="39341" y="125670"/>
                  <a:pt x="39341" y="123200"/>
                </a:cubicBezTo>
                <a:cubicBezTo>
                  <a:pt x="39341" y="120731"/>
                  <a:pt x="41458" y="118614"/>
                  <a:pt x="43927" y="118614"/>
                </a:cubicBezTo>
                <a:close/>
                <a:moveTo>
                  <a:pt x="180629" y="115439"/>
                </a:moveTo>
                <a:cubicBezTo>
                  <a:pt x="183193" y="115439"/>
                  <a:pt x="185025" y="117271"/>
                  <a:pt x="185025" y="120202"/>
                </a:cubicBezTo>
                <a:cubicBezTo>
                  <a:pt x="185025" y="122766"/>
                  <a:pt x="183193" y="124598"/>
                  <a:pt x="180629" y="124598"/>
                </a:cubicBezTo>
                <a:cubicBezTo>
                  <a:pt x="177698" y="124598"/>
                  <a:pt x="175866" y="122766"/>
                  <a:pt x="175866" y="120202"/>
                </a:cubicBezTo>
                <a:cubicBezTo>
                  <a:pt x="175866" y="117271"/>
                  <a:pt x="177698" y="115439"/>
                  <a:pt x="180629" y="115439"/>
                </a:cubicBezTo>
                <a:close/>
                <a:moveTo>
                  <a:pt x="151877" y="115439"/>
                </a:moveTo>
                <a:cubicBezTo>
                  <a:pt x="154347" y="115439"/>
                  <a:pt x="156463" y="117271"/>
                  <a:pt x="156463" y="120202"/>
                </a:cubicBezTo>
                <a:cubicBezTo>
                  <a:pt x="156463" y="122766"/>
                  <a:pt x="154347" y="124598"/>
                  <a:pt x="151877" y="124598"/>
                </a:cubicBezTo>
                <a:cubicBezTo>
                  <a:pt x="149408" y="124598"/>
                  <a:pt x="147291" y="122766"/>
                  <a:pt x="147291" y="120202"/>
                </a:cubicBezTo>
                <a:cubicBezTo>
                  <a:pt x="147291" y="117271"/>
                  <a:pt x="149408" y="115439"/>
                  <a:pt x="151877" y="115439"/>
                </a:cubicBezTo>
                <a:close/>
                <a:moveTo>
                  <a:pt x="124890" y="115439"/>
                </a:moveTo>
                <a:cubicBezTo>
                  <a:pt x="127360" y="115439"/>
                  <a:pt x="129476" y="117271"/>
                  <a:pt x="129476" y="120202"/>
                </a:cubicBezTo>
                <a:cubicBezTo>
                  <a:pt x="129476" y="122766"/>
                  <a:pt x="127360" y="124598"/>
                  <a:pt x="124890" y="124598"/>
                </a:cubicBezTo>
                <a:cubicBezTo>
                  <a:pt x="122421" y="124598"/>
                  <a:pt x="120304" y="122766"/>
                  <a:pt x="120304" y="120202"/>
                </a:cubicBezTo>
                <a:cubicBezTo>
                  <a:pt x="120304" y="117271"/>
                  <a:pt x="122421" y="115439"/>
                  <a:pt x="124890" y="115439"/>
                </a:cubicBezTo>
                <a:close/>
                <a:moveTo>
                  <a:pt x="212683" y="101563"/>
                </a:moveTo>
                <a:lnTo>
                  <a:pt x="212683" y="216866"/>
                </a:lnTo>
                <a:lnTo>
                  <a:pt x="282612" y="216866"/>
                </a:lnTo>
                <a:lnTo>
                  <a:pt x="282612" y="101563"/>
                </a:lnTo>
                <a:lnTo>
                  <a:pt x="212683" y="101563"/>
                </a:lnTo>
                <a:close/>
                <a:moveTo>
                  <a:pt x="23084" y="101563"/>
                </a:moveTo>
                <a:lnTo>
                  <a:pt x="23084" y="216866"/>
                </a:lnTo>
                <a:lnTo>
                  <a:pt x="92652" y="216866"/>
                </a:lnTo>
                <a:lnTo>
                  <a:pt x="92652" y="101563"/>
                </a:lnTo>
                <a:lnTo>
                  <a:pt x="23084" y="101563"/>
                </a:lnTo>
                <a:close/>
                <a:moveTo>
                  <a:pt x="180629" y="90039"/>
                </a:moveTo>
                <a:cubicBezTo>
                  <a:pt x="183193" y="90039"/>
                  <a:pt x="185025" y="92237"/>
                  <a:pt x="185025" y="94802"/>
                </a:cubicBezTo>
                <a:cubicBezTo>
                  <a:pt x="185025" y="97366"/>
                  <a:pt x="183193" y="99198"/>
                  <a:pt x="180629" y="99198"/>
                </a:cubicBezTo>
                <a:cubicBezTo>
                  <a:pt x="177698" y="99198"/>
                  <a:pt x="175866" y="97366"/>
                  <a:pt x="175866" y="94802"/>
                </a:cubicBezTo>
                <a:cubicBezTo>
                  <a:pt x="175866" y="92237"/>
                  <a:pt x="177698" y="90039"/>
                  <a:pt x="180629" y="90039"/>
                </a:cubicBezTo>
                <a:close/>
                <a:moveTo>
                  <a:pt x="151877" y="90039"/>
                </a:moveTo>
                <a:cubicBezTo>
                  <a:pt x="154347" y="90039"/>
                  <a:pt x="156463" y="92237"/>
                  <a:pt x="156463" y="94802"/>
                </a:cubicBezTo>
                <a:cubicBezTo>
                  <a:pt x="156463" y="97366"/>
                  <a:pt x="154347" y="99198"/>
                  <a:pt x="151877" y="99198"/>
                </a:cubicBezTo>
                <a:cubicBezTo>
                  <a:pt x="149408" y="99198"/>
                  <a:pt x="147291" y="97366"/>
                  <a:pt x="147291" y="94802"/>
                </a:cubicBezTo>
                <a:cubicBezTo>
                  <a:pt x="147291" y="92237"/>
                  <a:pt x="149408" y="90039"/>
                  <a:pt x="151877" y="90039"/>
                </a:cubicBezTo>
                <a:close/>
                <a:moveTo>
                  <a:pt x="124890" y="90039"/>
                </a:moveTo>
                <a:cubicBezTo>
                  <a:pt x="127360" y="90039"/>
                  <a:pt x="129476" y="92237"/>
                  <a:pt x="129476" y="94802"/>
                </a:cubicBezTo>
                <a:cubicBezTo>
                  <a:pt x="129476" y="97366"/>
                  <a:pt x="127360" y="99198"/>
                  <a:pt x="124890" y="99198"/>
                </a:cubicBezTo>
                <a:cubicBezTo>
                  <a:pt x="122421" y="99198"/>
                  <a:pt x="120304" y="97366"/>
                  <a:pt x="120304" y="94802"/>
                </a:cubicBezTo>
                <a:cubicBezTo>
                  <a:pt x="120304" y="92237"/>
                  <a:pt x="122421" y="90039"/>
                  <a:pt x="124890" y="90039"/>
                </a:cubicBezTo>
                <a:close/>
                <a:moveTo>
                  <a:pt x="102024" y="73905"/>
                </a:moveTo>
                <a:lnTo>
                  <a:pt x="102024" y="96894"/>
                </a:lnTo>
                <a:lnTo>
                  <a:pt x="102024" y="216866"/>
                </a:lnTo>
                <a:lnTo>
                  <a:pt x="120407" y="216866"/>
                </a:lnTo>
                <a:lnTo>
                  <a:pt x="120407" y="193877"/>
                </a:lnTo>
                <a:cubicBezTo>
                  <a:pt x="120407" y="191363"/>
                  <a:pt x="122570" y="189208"/>
                  <a:pt x="125093" y="189208"/>
                </a:cubicBezTo>
                <a:lnTo>
                  <a:pt x="180603" y="189208"/>
                </a:lnTo>
                <a:cubicBezTo>
                  <a:pt x="183126" y="189208"/>
                  <a:pt x="184928" y="191363"/>
                  <a:pt x="184928" y="193877"/>
                </a:cubicBezTo>
                <a:lnTo>
                  <a:pt x="184928" y="216866"/>
                </a:lnTo>
                <a:lnTo>
                  <a:pt x="203672" y="216866"/>
                </a:lnTo>
                <a:lnTo>
                  <a:pt x="203672" y="96894"/>
                </a:lnTo>
                <a:lnTo>
                  <a:pt x="203672" y="73905"/>
                </a:lnTo>
                <a:lnTo>
                  <a:pt x="102024" y="73905"/>
                </a:lnTo>
                <a:close/>
                <a:moveTo>
                  <a:pt x="196823" y="36908"/>
                </a:moveTo>
                <a:lnTo>
                  <a:pt x="229625" y="66003"/>
                </a:lnTo>
                <a:cubicBezTo>
                  <a:pt x="231427" y="67080"/>
                  <a:pt x="231787" y="69235"/>
                  <a:pt x="231427" y="70672"/>
                </a:cubicBezTo>
                <a:cubicBezTo>
                  <a:pt x="230346" y="72827"/>
                  <a:pt x="228543" y="73905"/>
                  <a:pt x="226741" y="73905"/>
                </a:cubicBezTo>
                <a:lnTo>
                  <a:pt x="212683" y="73905"/>
                </a:lnTo>
                <a:lnTo>
                  <a:pt x="212683" y="92224"/>
                </a:lnTo>
                <a:lnTo>
                  <a:pt x="286937" y="92224"/>
                </a:lnTo>
                <a:lnTo>
                  <a:pt x="291263" y="92224"/>
                </a:lnTo>
                <a:lnTo>
                  <a:pt x="247647" y="36908"/>
                </a:lnTo>
                <a:lnTo>
                  <a:pt x="196823" y="36908"/>
                </a:lnTo>
                <a:close/>
                <a:moveTo>
                  <a:pt x="57688" y="36908"/>
                </a:moveTo>
                <a:lnTo>
                  <a:pt x="14072" y="92224"/>
                </a:lnTo>
                <a:lnTo>
                  <a:pt x="18398" y="92224"/>
                </a:lnTo>
                <a:lnTo>
                  <a:pt x="92652" y="92224"/>
                </a:lnTo>
                <a:lnTo>
                  <a:pt x="92652" y="73905"/>
                </a:lnTo>
                <a:lnTo>
                  <a:pt x="78594" y="73905"/>
                </a:lnTo>
                <a:cubicBezTo>
                  <a:pt x="76792" y="73905"/>
                  <a:pt x="74989" y="72827"/>
                  <a:pt x="74268" y="70672"/>
                </a:cubicBezTo>
                <a:cubicBezTo>
                  <a:pt x="73548" y="69235"/>
                  <a:pt x="74268" y="67080"/>
                  <a:pt x="75710" y="66003"/>
                </a:cubicBezTo>
                <a:lnTo>
                  <a:pt x="108512" y="36908"/>
                </a:lnTo>
                <a:lnTo>
                  <a:pt x="57688" y="36908"/>
                </a:lnTo>
                <a:close/>
                <a:moveTo>
                  <a:pt x="152848" y="10686"/>
                </a:moveTo>
                <a:lnTo>
                  <a:pt x="90849" y="64566"/>
                </a:lnTo>
                <a:lnTo>
                  <a:pt x="97338" y="64566"/>
                </a:lnTo>
                <a:lnTo>
                  <a:pt x="208358" y="64566"/>
                </a:lnTo>
                <a:lnTo>
                  <a:pt x="214486" y="64566"/>
                </a:lnTo>
                <a:lnTo>
                  <a:pt x="152848" y="10686"/>
                </a:lnTo>
                <a:close/>
                <a:moveTo>
                  <a:pt x="149604" y="1347"/>
                </a:moveTo>
                <a:cubicBezTo>
                  <a:pt x="151406" y="-449"/>
                  <a:pt x="153929" y="-449"/>
                  <a:pt x="155731" y="1347"/>
                </a:cubicBezTo>
                <a:lnTo>
                  <a:pt x="186370" y="27568"/>
                </a:lnTo>
                <a:lnTo>
                  <a:pt x="249810" y="27568"/>
                </a:lnTo>
                <a:cubicBezTo>
                  <a:pt x="251252" y="27568"/>
                  <a:pt x="252694" y="28646"/>
                  <a:pt x="253775" y="29724"/>
                </a:cubicBezTo>
                <a:lnTo>
                  <a:pt x="304599" y="94020"/>
                </a:lnTo>
                <a:cubicBezTo>
                  <a:pt x="305681" y="95457"/>
                  <a:pt x="305681" y="97612"/>
                  <a:pt x="304960" y="99049"/>
                </a:cubicBezTo>
                <a:cubicBezTo>
                  <a:pt x="304239" y="100486"/>
                  <a:pt x="302437" y="101563"/>
                  <a:pt x="300995" y="101563"/>
                </a:cubicBezTo>
                <a:lnTo>
                  <a:pt x="291623" y="101563"/>
                </a:lnTo>
                <a:lnTo>
                  <a:pt x="291623" y="216866"/>
                </a:lnTo>
                <a:lnTo>
                  <a:pt x="300995" y="216866"/>
                </a:lnTo>
                <a:cubicBezTo>
                  <a:pt x="303518" y="216866"/>
                  <a:pt x="305681" y="219021"/>
                  <a:pt x="305681" y="221535"/>
                </a:cubicBezTo>
                <a:cubicBezTo>
                  <a:pt x="305681" y="224050"/>
                  <a:pt x="303518" y="226205"/>
                  <a:pt x="300995" y="226205"/>
                </a:cubicBezTo>
                <a:lnTo>
                  <a:pt x="286937" y="226205"/>
                </a:lnTo>
                <a:lnTo>
                  <a:pt x="208358" y="226205"/>
                </a:lnTo>
                <a:lnTo>
                  <a:pt x="180603" y="226205"/>
                </a:lnTo>
                <a:lnTo>
                  <a:pt x="125093" y="226205"/>
                </a:lnTo>
                <a:lnTo>
                  <a:pt x="97338" y="226205"/>
                </a:lnTo>
                <a:lnTo>
                  <a:pt x="18398" y="226205"/>
                </a:lnTo>
                <a:lnTo>
                  <a:pt x="4701" y="226205"/>
                </a:lnTo>
                <a:cubicBezTo>
                  <a:pt x="1817" y="226205"/>
                  <a:pt x="15" y="224050"/>
                  <a:pt x="15" y="221535"/>
                </a:cubicBezTo>
                <a:cubicBezTo>
                  <a:pt x="15" y="219021"/>
                  <a:pt x="1817" y="216866"/>
                  <a:pt x="4701" y="216866"/>
                </a:cubicBezTo>
                <a:lnTo>
                  <a:pt x="13712" y="216866"/>
                </a:lnTo>
                <a:lnTo>
                  <a:pt x="13712" y="101563"/>
                </a:lnTo>
                <a:lnTo>
                  <a:pt x="4701" y="101563"/>
                </a:lnTo>
                <a:cubicBezTo>
                  <a:pt x="2898" y="101563"/>
                  <a:pt x="1096" y="100486"/>
                  <a:pt x="375" y="99049"/>
                </a:cubicBezTo>
                <a:cubicBezTo>
                  <a:pt x="-346" y="97612"/>
                  <a:pt x="15" y="95457"/>
                  <a:pt x="1096" y="94020"/>
                </a:cubicBezTo>
                <a:lnTo>
                  <a:pt x="51920" y="29724"/>
                </a:lnTo>
                <a:cubicBezTo>
                  <a:pt x="52641" y="28646"/>
                  <a:pt x="54083" y="27568"/>
                  <a:pt x="55525" y="27568"/>
                </a:cubicBezTo>
                <a:lnTo>
                  <a:pt x="119325" y="27568"/>
                </a:lnTo>
                <a:lnTo>
                  <a:pt x="149604" y="1347"/>
                </a:lnTo>
                <a:close/>
              </a:path>
            </a:pathLst>
          </a:custGeom>
          <a:solidFill>
            <a:schemeClr val="accent2"/>
          </a:solidFill>
          <a:ln>
            <a:noFill/>
          </a:ln>
          <a:effectLst/>
        </p:spPr>
        <p:txBody>
          <a:bodyPr anchor="ctr"/>
          <a:lstStyle/>
          <a:p>
            <a:endParaRPr lang="en-US" dirty="0">
              <a:latin typeface="Lato Light" panose="020F0502020204030203" pitchFamily="34" charset="0"/>
            </a:endParaRPr>
          </a:p>
        </p:txBody>
      </p:sp>
      <p:sp>
        <p:nvSpPr>
          <p:cNvPr id="101" name="TextBox 100">
            <a:extLst>
              <a:ext uri="{FF2B5EF4-FFF2-40B4-BE49-F238E27FC236}">
                <a16:creationId xmlns:a16="http://schemas.microsoft.com/office/drawing/2014/main" id="{200C2E1D-97D7-4EAC-8491-6BDAADA9D545}"/>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LIST OF HIGHER HEALTH EDUCATION INSTITUTIONS</a:t>
            </a:r>
          </a:p>
        </p:txBody>
      </p:sp>
    </p:spTree>
    <p:extLst>
      <p:ext uri="{BB962C8B-B14F-4D97-AF65-F5344CB8AC3E}">
        <p14:creationId xmlns:p14="http://schemas.microsoft.com/office/powerpoint/2010/main" val="339046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3 : EDUCATION &amp; TRAINING REGULATION AND ACCREDITATION (1/2)</a:t>
            </a:r>
          </a:p>
        </p:txBody>
      </p:sp>
      <p:sp>
        <p:nvSpPr>
          <p:cNvPr id="7" name="TextBox 6"/>
          <p:cNvSpPr txBox="1"/>
          <p:nvPr/>
        </p:nvSpPr>
        <p:spPr>
          <a:xfrm>
            <a:off x="457199" y="1282518"/>
            <a:ext cx="11350162" cy="1200329"/>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Description </a:t>
            </a:r>
            <a:r>
              <a:rPr lang="en-US" b="1" spc="-65" dirty="0">
                <a:solidFill>
                  <a:schemeClr val="bg2">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This module is concerned with regulatory aspects and standards in accreditation of educational institutions. It solidifies the training accreditation process, aids in inter-sectoral health workforce agenda creation, validates national education plan alignment with national health plan ,assesses skills taught to population needs and enhances quality and relevancy of imparted education.</a:t>
            </a:r>
          </a:p>
          <a:p>
            <a:r>
              <a:rPr lang="en-US" sz="2000" dirty="0"/>
              <a:t> </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19</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54" name="Content Placeholder 5">
            <a:extLst>
              <a:ext uri="{FF2B5EF4-FFF2-40B4-BE49-F238E27FC236}">
                <a16:creationId xmlns:a16="http://schemas.microsoft.com/office/drawing/2014/main" id="{1F4F29AC-7E27-4FE8-BD05-226F4BD9109D}"/>
              </a:ext>
            </a:extLst>
          </p:cNvPr>
          <p:cNvGraphicFramePr>
            <a:graphicFrameLocks noGrp="1"/>
          </p:cNvGraphicFramePr>
          <p:nvPr>
            <p:ph idx="1"/>
            <p:extLst>
              <p:ext uri="{D42A27DB-BD31-4B8C-83A1-F6EECF244321}">
                <p14:modId xmlns:p14="http://schemas.microsoft.com/office/powerpoint/2010/main" val="2761253783"/>
              </p:ext>
            </p:extLst>
          </p:nvPr>
        </p:nvGraphicFramePr>
        <p:xfrm>
          <a:off x="559561" y="2697565"/>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7566774">
                  <a:extLst>
                    <a:ext uri="{9D8B030D-6E8A-4147-A177-3AD203B41FA5}">
                      <a16:colId xmlns:a16="http://schemas.microsoft.com/office/drawing/2014/main" val="20002"/>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REGULATION AREAS</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2019 , 2020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55" name="Table 54">
            <a:extLst>
              <a:ext uri="{FF2B5EF4-FFF2-40B4-BE49-F238E27FC236}">
                <a16:creationId xmlns:a16="http://schemas.microsoft.com/office/drawing/2014/main" id="{4261625C-862C-48AF-B57B-4B634F42099C}"/>
              </a:ext>
            </a:extLst>
          </p:cNvPr>
          <p:cNvGraphicFramePr>
            <a:graphicFrameLocks noGrp="1"/>
          </p:cNvGraphicFramePr>
          <p:nvPr>
            <p:extLst>
              <p:ext uri="{D42A27DB-BD31-4B8C-83A1-F6EECF244321}">
                <p14:modId xmlns:p14="http://schemas.microsoft.com/office/powerpoint/2010/main" val="1639743253"/>
              </p:ext>
            </p:extLst>
          </p:nvPr>
        </p:nvGraphicFramePr>
        <p:xfrm>
          <a:off x="559561" y="3212033"/>
          <a:ext cx="11350161" cy="270170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7566774">
                  <a:extLst>
                    <a:ext uri="{9D8B030D-6E8A-4147-A177-3AD203B41FA5}">
                      <a16:colId xmlns:a16="http://schemas.microsoft.com/office/drawing/2014/main" val="20002"/>
                    </a:ext>
                  </a:extLst>
                </a:gridCol>
              </a:tblGrid>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TRAINING REGULATIONS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PRESENT</a:t>
                      </a:r>
                      <a:b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br>
                      <a:r>
                        <a:rPr lang="en-US" sz="800" b="1" kern="1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Inclusive of Training – Entry Criteria, Duration and Outcomes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MECHANISMS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PARTLY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Pertaining to Accreditation of institutions and programmes currently not implemented for Free-Zones based Institutions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STANDARDS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00"/>
                        </a:lnSpc>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Inclusive of social accountability and determinants of health</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618171"/>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COLLABORATION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00"/>
                        </a:lnSpc>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Multi-Stakeholder and Inter-Sectoral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803786"/>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LIFELONG LEARNING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PARTLY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CPD , In-service and IPE Training opportunities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409983"/>
                  </a:ext>
                </a:extLst>
              </a:tr>
            </a:tbl>
          </a:graphicData>
        </a:graphic>
      </p:graphicFrame>
      <p:sp>
        <p:nvSpPr>
          <p:cNvPr id="56" name="TextBox 55">
            <a:extLst>
              <a:ext uri="{FF2B5EF4-FFF2-40B4-BE49-F238E27FC236}">
                <a16:creationId xmlns:a16="http://schemas.microsoft.com/office/drawing/2014/main" id="{1708A172-B409-4F50-A495-9A84743D6962}"/>
              </a:ext>
            </a:extLst>
          </p:cNvPr>
          <p:cNvSpPr txBox="1"/>
          <p:nvPr/>
        </p:nvSpPr>
        <p:spPr>
          <a:xfrm>
            <a:off x="457199" y="2320456"/>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Highlights</a:t>
            </a:r>
            <a:endParaRPr lang="en-US" sz="2000" dirty="0"/>
          </a:p>
        </p:txBody>
      </p:sp>
      <p:sp>
        <p:nvSpPr>
          <p:cNvPr id="10" name="TextBox 9">
            <a:extLst>
              <a:ext uri="{FF2B5EF4-FFF2-40B4-BE49-F238E27FC236}">
                <a16:creationId xmlns:a16="http://schemas.microsoft.com/office/drawing/2014/main" id="{D18FBC7E-BE56-4A66-8374-3DA0B673ABCD}"/>
              </a:ext>
            </a:extLst>
          </p:cNvPr>
          <p:cNvSpPr txBox="1"/>
          <p:nvPr/>
        </p:nvSpPr>
        <p:spPr>
          <a:xfrm>
            <a:off x="559561" y="5977441"/>
            <a:ext cx="8016268"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CPD - </a:t>
            </a:r>
            <a:r>
              <a:rPr lang="en-US" sz="1000" dirty="0">
                <a:latin typeface="Calibri" panose="020F0502020204030204" pitchFamily="34" charset="0"/>
                <a:cs typeface="Calibri" panose="020F0502020204030204" pitchFamily="34" charset="0"/>
              </a:rPr>
              <a:t>Continuing Professional Development</a:t>
            </a:r>
          </a:p>
          <a:p>
            <a:r>
              <a:rPr lang="en-US" sz="1000" b="1" dirty="0">
                <a:latin typeface="Calibri" panose="020F0502020204030204" pitchFamily="34" charset="0"/>
                <a:cs typeface="Calibri" panose="020F0502020204030204" pitchFamily="34" charset="0"/>
              </a:rPr>
              <a:t>IPE</a:t>
            </a:r>
            <a:r>
              <a:rPr lang="en-US" sz="1000" dirty="0">
                <a:latin typeface="Calibri" panose="020F0502020204030204" pitchFamily="34" charset="0"/>
                <a:cs typeface="Calibri" panose="020F0502020204030204" pitchFamily="34" charset="0"/>
              </a:rPr>
              <a:t> – Inter-Professional Education</a:t>
            </a:r>
          </a:p>
        </p:txBody>
      </p:sp>
    </p:spTree>
    <p:extLst>
      <p:ext uri="{BB962C8B-B14F-4D97-AF65-F5344CB8AC3E}">
        <p14:creationId xmlns:p14="http://schemas.microsoft.com/office/powerpoint/2010/main" val="125737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9FD9B1-7F70-45C4-8FA5-B73F692009AB}"/>
              </a:ext>
            </a:extLst>
          </p:cNvPr>
          <p:cNvSpPr/>
          <p:nvPr/>
        </p:nvSpPr>
        <p:spPr>
          <a:xfrm>
            <a:off x="438150" y="1181100"/>
            <a:ext cx="11372847" cy="449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3681D14A-A55D-4180-B018-76881A58E78E}"/>
              </a:ext>
            </a:extLst>
          </p:cNvPr>
          <p:cNvSpPr>
            <a:spLocks noGrp="1"/>
          </p:cNvSpPr>
          <p:nvPr>
            <p:ph type="title"/>
          </p:nvPr>
        </p:nvSpPr>
        <p:spPr/>
        <p:txBody>
          <a:bodyPr/>
          <a:lstStyle/>
          <a:p>
            <a:r>
              <a:rPr lang="en-US" cap="none" dirty="0"/>
              <a:t>FOREWORD</a:t>
            </a:r>
            <a:endParaRPr lang="en-US" cap="none" dirty="0">
              <a:ea typeface="Cambria" panose="02040503050406030204" pitchFamily="18" charset="0"/>
            </a:endParaRPr>
          </a:p>
        </p:txBody>
      </p:sp>
      <p:sp>
        <p:nvSpPr>
          <p:cNvPr id="3" name="Rectangle 2">
            <a:extLst>
              <a:ext uri="{FF2B5EF4-FFF2-40B4-BE49-F238E27FC236}">
                <a16:creationId xmlns:a16="http://schemas.microsoft.com/office/drawing/2014/main" id="{3A38BC30-57A5-4997-8727-132E2DEDAFAC}"/>
              </a:ext>
            </a:extLst>
          </p:cNvPr>
          <p:cNvSpPr/>
          <p:nvPr/>
        </p:nvSpPr>
        <p:spPr>
          <a:xfrm>
            <a:off x="577822" y="1438706"/>
            <a:ext cx="10434983" cy="5632311"/>
          </a:xfrm>
          <a:prstGeom prst="rect">
            <a:avLst/>
          </a:prstGeom>
        </p:spPr>
        <p:txBody>
          <a:bodyPr wrap="square">
            <a:spAutoFit/>
          </a:bodyPr>
          <a:lstStyle/>
          <a:p>
            <a:pPr marL="342900" indent="-342900">
              <a:buClr>
                <a:schemeClr val="accent1"/>
              </a:buClr>
              <a:buFont typeface="Wingdings" panose="05000000000000000000" pitchFamily="2" charset="2"/>
              <a:buChar char="§"/>
            </a:pPr>
            <a:r>
              <a:rPr lang="en-US" sz="2000" b="1" dirty="0">
                <a:latin typeface="Calibri" panose="020F0502020204030204" pitchFamily="34" charset="0"/>
                <a:cs typeface="Calibri" panose="020F0502020204030204" pitchFamily="34" charset="0"/>
              </a:rPr>
              <a:t>Ministry of Health &amp; Prevention (MOHAP)</a:t>
            </a:r>
            <a:r>
              <a:rPr lang="en-US" sz="2000" dirty="0">
                <a:latin typeface="Calibri" panose="020F0502020204030204" pitchFamily="34" charset="0"/>
                <a:cs typeface="Calibri" panose="020F0502020204030204" pitchFamily="34" charset="0"/>
              </a:rPr>
              <a:t> has prepared the report for the World Health Organization (WHO) led National Health Workforce Account (NHWA) programme for UAE for calendar years 2019 and 2020.</a:t>
            </a:r>
          </a:p>
          <a:p>
            <a:pPr marL="342900" indent="-342900">
              <a:buClr>
                <a:schemeClr val="accent1"/>
              </a:buCl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sz="2000" dirty="0">
                <a:latin typeface="Calibri" panose="020F0502020204030204" pitchFamily="34" charset="0"/>
                <a:cs typeface="Calibri" panose="020F0502020204030204" pitchFamily="34" charset="0"/>
              </a:rPr>
              <a:t>This report is a successor of the </a:t>
            </a:r>
            <a:r>
              <a:rPr lang="en-US" sz="2000" b="1" dirty="0">
                <a:latin typeface="Calibri" panose="020F0502020204030204" pitchFamily="34" charset="0"/>
                <a:cs typeface="Calibri" panose="020F0502020204030204" pitchFamily="34" charset="0"/>
              </a:rPr>
              <a:t>1</a:t>
            </a:r>
            <a:r>
              <a:rPr lang="en-US" sz="2000" b="1" baseline="30000" dirty="0">
                <a:latin typeface="Calibri" panose="020F0502020204030204" pitchFamily="34" charset="0"/>
                <a:cs typeface="Calibri" panose="020F0502020204030204" pitchFamily="34" charset="0"/>
              </a:rPr>
              <a:t>st</a:t>
            </a:r>
            <a:r>
              <a:rPr lang="en-US" sz="2000" b="1" dirty="0">
                <a:latin typeface="Calibri" panose="020F0502020204030204" pitchFamily="34" charset="0"/>
                <a:cs typeface="Calibri" panose="020F0502020204030204" pitchFamily="34" charset="0"/>
              </a:rPr>
              <a:t> Annual NHWA UAE report </a:t>
            </a:r>
            <a:r>
              <a:rPr lang="en-US" sz="2000" dirty="0">
                <a:latin typeface="Calibri" panose="020F0502020204030204" pitchFamily="34" charset="0"/>
                <a:cs typeface="Calibri" panose="020F0502020204030204" pitchFamily="34" charset="0"/>
              </a:rPr>
              <a:t>released for the year </a:t>
            </a:r>
            <a:r>
              <a:rPr lang="en-US" sz="2000" b="1" dirty="0">
                <a:latin typeface="Calibri" panose="020F0502020204030204" pitchFamily="34" charset="0"/>
                <a:cs typeface="Calibri" panose="020F0502020204030204" pitchFamily="34" charset="0"/>
              </a:rPr>
              <a:t>2018</a:t>
            </a:r>
            <a:r>
              <a:rPr lang="en-US" sz="2000" dirty="0">
                <a:latin typeface="Calibri" panose="020F0502020204030204" pitchFamily="34" charset="0"/>
                <a:cs typeface="Calibri" panose="020F0502020204030204" pitchFamily="34" charset="0"/>
              </a:rPr>
              <a:t>.</a:t>
            </a:r>
          </a:p>
          <a:p>
            <a:pPr marL="342900" indent="-342900">
              <a:buClr>
                <a:schemeClr val="accent1"/>
              </a:buCl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sz="2000" dirty="0">
                <a:latin typeface="Calibri" panose="020F0502020204030204" pitchFamily="34" charset="0"/>
                <a:cs typeface="Calibri" panose="020F0502020204030204" pitchFamily="34" charset="0"/>
              </a:rPr>
              <a:t>It consists of the overview of NHWA programme, description of NHWA modules along with their indicator values, analysis of indicator data and recommendations for improvements in certain areas of health workforce.</a:t>
            </a:r>
          </a:p>
          <a:p>
            <a:pPr marL="342900" indent="-342900">
              <a:buClr>
                <a:schemeClr val="accent1"/>
              </a:buCl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sz="2000" dirty="0">
                <a:latin typeface="Calibri" panose="020F0502020204030204" pitchFamily="34" charset="0"/>
                <a:cs typeface="Calibri" panose="020F0502020204030204" pitchFamily="34" charset="0"/>
              </a:rPr>
              <a:t>Our </a:t>
            </a:r>
            <a:r>
              <a:rPr lang="en-US" sz="2000" b="1" dirty="0">
                <a:latin typeface="Calibri" panose="020F0502020204030204" pitchFamily="34" charset="0"/>
                <a:cs typeface="Calibri" panose="020F0502020204030204" pitchFamily="34" charset="0"/>
              </a:rPr>
              <a:t>objective</a:t>
            </a:r>
            <a:r>
              <a:rPr lang="en-US" sz="2000" dirty="0">
                <a:latin typeface="Calibri" panose="020F0502020204030204" pitchFamily="34" charset="0"/>
                <a:cs typeface="Calibri" panose="020F0502020204030204" pitchFamily="34" charset="0"/>
              </a:rPr>
              <a:t> is to present a </a:t>
            </a:r>
            <a:r>
              <a:rPr lang="en-US" sz="2000" b="1" dirty="0">
                <a:latin typeface="Calibri" panose="020F0502020204030204" pitchFamily="34" charset="0"/>
                <a:cs typeface="Calibri" panose="020F0502020204030204" pitchFamily="34" charset="0"/>
              </a:rPr>
              <a:t>holistic view of the UAE health workforce </a:t>
            </a:r>
            <a:r>
              <a:rPr lang="en-US" sz="2000" dirty="0">
                <a:latin typeface="Calibri" panose="020F0502020204030204" pitchFamily="34" charset="0"/>
                <a:cs typeface="Calibri" panose="020F0502020204030204" pitchFamily="34" charset="0"/>
              </a:rPr>
              <a:t>in terms of health worker statistics, distribution, education, skill and specialization adequacy, key policy regulations and information systems. </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D13E4058-B1CE-4C7A-B3AC-961F4AEF7EDB}" type="slidenum">
              <a:rPr lang="en-US" smtClean="0"/>
              <a:pPr/>
              <a:t>2</a:t>
            </a:fld>
            <a:endParaRPr lang="en-US" dirty="0"/>
          </a:p>
        </p:txBody>
      </p:sp>
    </p:spTree>
    <p:extLst>
      <p:ext uri="{BB962C8B-B14F-4D97-AF65-F5344CB8AC3E}">
        <p14:creationId xmlns:p14="http://schemas.microsoft.com/office/powerpoint/2010/main" val="386139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3 : EDUCATION &amp; TRAINING REGULATION AND ACCREDITATION (2/2) </a:t>
            </a:r>
          </a:p>
        </p:txBody>
      </p:sp>
      <p:sp>
        <p:nvSpPr>
          <p:cNvPr id="8" name="Slide Number Placeholder 7"/>
          <p:cNvSpPr>
            <a:spLocks noGrp="1"/>
          </p:cNvSpPr>
          <p:nvPr>
            <p:ph type="sldNum" sz="quarter" idx="12"/>
          </p:nvPr>
        </p:nvSpPr>
        <p:spPr/>
        <p:txBody>
          <a:bodyPr/>
          <a:lstStyle/>
          <a:p>
            <a:fld id="{D13E4058-B1CE-4C7A-B3AC-961F4AEF7EDB}" type="slidenum">
              <a:rPr lang="en-US" smtClean="0"/>
              <a:pPr/>
              <a:t>20</a:t>
            </a:fld>
            <a:endParaRPr lang="en-US" dirty="0"/>
          </a:p>
        </p:txBody>
      </p:sp>
      <p:sp>
        <p:nvSpPr>
          <p:cNvPr id="48" name="Subtitle 2">
            <a:extLst>
              <a:ext uri="{FF2B5EF4-FFF2-40B4-BE49-F238E27FC236}">
                <a16:creationId xmlns:a16="http://schemas.microsoft.com/office/drawing/2014/main" id="{D6CF3511-0309-4D8E-9C2A-6BD0928B9DC4}"/>
              </a:ext>
            </a:extLst>
          </p:cNvPr>
          <p:cNvSpPr txBox="1">
            <a:spLocks/>
          </p:cNvSpPr>
          <p:nvPr/>
        </p:nvSpPr>
        <p:spPr>
          <a:xfrm>
            <a:off x="5117478" y="5033985"/>
            <a:ext cx="1957044" cy="137576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bg1"/>
                </a:solidFill>
                <a:latin typeface="Calibri" panose="020F0502020204030204" pitchFamily="34" charset="0"/>
                <a:ea typeface="Lato" panose="020F0502020204030203" pitchFamily="34" charset="0"/>
                <a:cs typeface="Calibri" panose="020F0502020204030204" pitchFamily="34" charset="0"/>
              </a:rPr>
              <a:t>Standards for social accountability </a:t>
            </a:r>
            <a:r>
              <a:rPr lang="en-US" sz="1200" b="1" dirty="0">
                <a:solidFill>
                  <a:schemeClr val="bg1"/>
                </a:solidFill>
                <a:latin typeface="Calibri" panose="020F0502020204030204" pitchFamily="34" charset="0"/>
                <a:ea typeface="Lato" panose="020F0502020204030203" pitchFamily="34" charset="0"/>
                <a:cs typeface="Calibri" panose="020F0502020204030204" pitchFamily="34" charset="0"/>
              </a:rPr>
              <a:t>(Yes)</a:t>
            </a:r>
            <a:br>
              <a:rPr lang="en-US" sz="1200" dirty="0">
                <a:solidFill>
                  <a:schemeClr val="bg1"/>
                </a:solidFill>
                <a:latin typeface="Calibri" panose="020F0502020204030204" pitchFamily="34" charset="0"/>
                <a:ea typeface="Lato" panose="020F0502020204030203" pitchFamily="34" charset="0"/>
                <a:cs typeface="Calibri" panose="020F0502020204030204" pitchFamily="34" charset="0"/>
              </a:rPr>
            </a:br>
            <a:br>
              <a:rPr lang="en-US" sz="1200" dirty="0">
                <a:solidFill>
                  <a:schemeClr val="bg1"/>
                </a:solidFill>
                <a:latin typeface="Calibri" panose="020F0502020204030204" pitchFamily="34" charset="0"/>
                <a:ea typeface="Lato" panose="020F0502020204030203"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Standards for social accountability effectively implemented </a:t>
            </a:r>
            <a:r>
              <a:rPr lang="en-US" sz="1200" b="1" dirty="0">
                <a:solidFill>
                  <a:schemeClr val="bg1"/>
                </a:solidFill>
                <a:latin typeface="Calibri" panose="020F0502020204030204" pitchFamily="34" charset="0"/>
                <a:cs typeface="Calibri" panose="020F0502020204030204" pitchFamily="34" charset="0"/>
              </a:rPr>
              <a:t>(Yes)</a:t>
            </a:r>
          </a:p>
          <a:p>
            <a:pPr>
              <a:lnSpc>
                <a:spcPct val="100000"/>
              </a:lnSpc>
            </a:pPr>
            <a:endParaRPr lang="en-US" sz="1200" b="1" dirty="0">
              <a:solidFill>
                <a:schemeClr val="bg1"/>
              </a:solidFill>
              <a:latin typeface="Calibri" panose="020F0502020204030204" pitchFamily="34" charset="0"/>
              <a:ea typeface="Lato" panose="020F0502020204030203" pitchFamily="34" charset="0"/>
              <a:cs typeface="Calibri" panose="020F0502020204030204" pitchFamily="34" charset="0"/>
            </a:endParaRPr>
          </a:p>
        </p:txBody>
      </p:sp>
      <p:graphicFrame>
        <p:nvGraphicFramePr>
          <p:cNvPr id="43" name="Diagram 42">
            <a:extLst>
              <a:ext uri="{FF2B5EF4-FFF2-40B4-BE49-F238E27FC236}">
                <a16:creationId xmlns:a16="http://schemas.microsoft.com/office/drawing/2014/main" id="{D958C814-32C6-48DD-855C-22D400BE49E1}"/>
              </a:ext>
            </a:extLst>
          </p:cNvPr>
          <p:cNvGraphicFramePr/>
          <p:nvPr>
            <p:extLst>
              <p:ext uri="{D42A27DB-BD31-4B8C-83A1-F6EECF244321}">
                <p14:modId xmlns:p14="http://schemas.microsoft.com/office/powerpoint/2010/main" val="4043684032"/>
              </p:ext>
            </p:extLst>
          </p:nvPr>
        </p:nvGraphicFramePr>
        <p:xfrm>
          <a:off x="505594" y="4318473"/>
          <a:ext cx="11353800" cy="199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B91E28E1-4412-4247-9411-FE4B8C6480FB}"/>
              </a:ext>
            </a:extLst>
          </p:cNvPr>
          <p:cNvGrpSpPr/>
          <p:nvPr/>
        </p:nvGrpSpPr>
        <p:grpSpPr>
          <a:xfrm>
            <a:off x="4019063" y="1979585"/>
            <a:ext cx="3667612" cy="2237775"/>
            <a:chOff x="4009538" y="1787818"/>
            <a:chExt cx="4172924" cy="2546089"/>
          </a:xfrm>
        </p:grpSpPr>
        <p:grpSp>
          <p:nvGrpSpPr>
            <p:cNvPr id="44" name="Group 43">
              <a:extLst>
                <a:ext uri="{FF2B5EF4-FFF2-40B4-BE49-F238E27FC236}">
                  <a16:creationId xmlns:a16="http://schemas.microsoft.com/office/drawing/2014/main" id="{E40C83B1-5722-4ACC-910A-D0A7A7947A12}"/>
                </a:ext>
              </a:extLst>
            </p:cNvPr>
            <p:cNvGrpSpPr/>
            <p:nvPr/>
          </p:nvGrpSpPr>
          <p:grpSpPr>
            <a:xfrm>
              <a:off x="4009538" y="1787818"/>
              <a:ext cx="4172924" cy="2546089"/>
              <a:chOff x="9685806" y="5008366"/>
              <a:chExt cx="5012589" cy="3680901"/>
            </a:xfrm>
          </p:grpSpPr>
          <p:sp>
            <p:nvSpPr>
              <p:cNvPr id="45" name="Shape 54908">
                <a:extLst>
                  <a:ext uri="{FF2B5EF4-FFF2-40B4-BE49-F238E27FC236}">
                    <a16:creationId xmlns:a16="http://schemas.microsoft.com/office/drawing/2014/main" id="{07B3BAB1-86C0-46C0-B007-FD60D25B182E}"/>
                  </a:ext>
                </a:extLst>
              </p:cNvPr>
              <p:cNvSpPr/>
              <p:nvPr/>
            </p:nvSpPr>
            <p:spPr>
              <a:xfrm>
                <a:off x="9685806" y="5008366"/>
                <a:ext cx="5012589" cy="3341728"/>
              </a:xfrm>
              <a:prstGeom prst="rect">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53" name="Shape 54909">
                <a:extLst>
                  <a:ext uri="{FF2B5EF4-FFF2-40B4-BE49-F238E27FC236}">
                    <a16:creationId xmlns:a16="http://schemas.microsoft.com/office/drawing/2014/main" id="{11B32573-0F43-4E36-9866-065767EFCCF5}"/>
                  </a:ext>
                </a:extLst>
              </p:cNvPr>
              <p:cNvSpPr/>
              <p:nvPr/>
            </p:nvSpPr>
            <p:spPr>
              <a:xfrm>
                <a:off x="9835924" y="5149276"/>
                <a:ext cx="4712352" cy="3059907"/>
              </a:xfrm>
              <a:prstGeom prst="rect">
                <a:avLst/>
              </a:prstGeom>
              <a:solidFill>
                <a:schemeClr val="bg1">
                  <a:lumMod val="9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54" name="Shape 54910">
                <a:extLst>
                  <a:ext uri="{FF2B5EF4-FFF2-40B4-BE49-F238E27FC236}">
                    <a16:creationId xmlns:a16="http://schemas.microsoft.com/office/drawing/2014/main" id="{48B2273B-5B9D-4785-A2ED-C12889AB3211}"/>
                  </a:ext>
                </a:extLst>
              </p:cNvPr>
              <p:cNvSpPr/>
              <p:nvPr/>
            </p:nvSpPr>
            <p:spPr>
              <a:xfrm>
                <a:off x="10103520" y="5634622"/>
                <a:ext cx="4177160" cy="119704"/>
              </a:xfrm>
              <a:prstGeom prst="rect">
                <a:avLst/>
              </a:prstGeom>
              <a:solidFill>
                <a:schemeClr val="bg1">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64" name="Shape 54911">
                <a:extLst>
                  <a:ext uri="{FF2B5EF4-FFF2-40B4-BE49-F238E27FC236}">
                    <a16:creationId xmlns:a16="http://schemas.microsoft.com/office/drawing/2014/main" id="{3B96874B-2F8F-40A3-B25D-D828434A247E}"/>
                  </a:ext>
                </a:extLst>
              </p:cNvPr>
              <p:cNvSpPr/>
              <p:nvPr/>
            </p:nvSpPr>
            <p:spPr>
              <a:xfrm>
                <a:off x="10103520" y="6137541"/>
                <a:ext cx="2784774" cy="119704"/>
              </a:xfrm>
              <a:prstGeom prst="rect">
                <a:avLst/>
              </a:prstGeom>
              <a:solidFill>
                <a:schemeClr val="bg1">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65" name="Shape 54912">
                <a:extLst>
                  <a:ext uri="{FF2B5EF4-FFF2-40B4-BE49-F238E27FC236}">
                    <a16:creationId xmlns:a16="http://schemas.microsoft.com/office/drawing/2014/main" id="{6675171F-9E9B-49A4-AD3F-EBB76F1714F7}"/>
                  </a:ext>
                </a:extLst>
              </p:cNvPr>
              <p:cNvSpPr/>
              <p:nvPr/>
            </p:nvSpPr>
            <p:spPr>
              <a:xfrm>
                <a:off x="10103520" y="6668307"/>
                <a:ext cx="1392387" cy="119704"/>
              </a:xfrm>
              <a:prstGeom prst="rect">
                <a:avLst/>
              </a:prstGeom>
              <a:solidFill>
                <a:schemeClr val="bg1">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66" name="Shape 54913">
                <a:extLst>
                  <a:ext uri="{FF2B5EF4-FFF2-40B4-BE49-F238E27FC236}">
                    <a16:creationId xmlns:a16="http://schemas.microsoft.com/office/drawing/2014/main" id="{00BE5CF0-41A2-4FE9-BB9E-9F6D53EFD243}"/>
                  </a:ext>
                </a:extLst>
              </p:cNvPr>
              <p:cNvSpPr/>
              <p:nvPr/>
            </p:nvSpPr>
            <p:spPr>
              <a:xfrm>
                <a:off x="10103520" y="7631984"/>
                <a:ext cx="1949342" cy="119703"/>
              </a:xfrm>
              <a:prstGeom prst="rect">
                <a:avLst/>
              </a:prstGeom>
              <a:solidFill>
                <a:schemeClr val="bg1">
                  <a:lumMod val="7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71" name="Shape 54915">
                <a:extLst>
                  <a:ext uri="{FF2B5EF4-FFF2-40B4-BE49-F238E27FC236}">
                    <a16:creationId xmlns:a16="http://schemas.microsoft.com/office/drawing/2014/main" id="{AC43CAE4-8DD4-4D80-81FB-861054CBACDF}"/>
                  </a:ext>
                </a:extLst>
              </p:cNvPr>
              <p:cNvSpPr/>
              <p:nvPr/>
            </p:nvSpPr>
            <p:spPr>
              <a:xfrm>
                <a:off x="13439154" y="7791911"/>
                <a:ext cx="563183" cy="8973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800" y="16908"/>
                    </a:lnTo>
                    <a:lnTo>
                      <a:pt x="0" y="21600"/>
                    </a:lnTo>
                    <a:lnTo>
                      <a:pt x="0" y="0"/>
                    </a:ln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72" name="Shape 54916">
                <a:extLst>
                  <a:ext uri="{FF2B5EF4-FFF2-40B4-BE49-F238E27FC236}">
                    <a16:creationId xmlns:a16="http://schemas.microsoft.com/office/drawing/2014/main" id="{4C7E3C3A-2C79-488E-8537-89ACBB13EE5E}"/>
                  </a:ext>
                </a:extLst>
              </p:cNvPr>
              <p:cNvSpPr/>
              <p:nvPr/>
            </p:nvSpPr>
            <p:spPr>
              <a:xfrm>
                <a:off x="13058625" y="6698765"/>
                <a:ext cx="1324246" cy="1392391"/>
              </a:xfrm>
              <a:prstGeom prst="star10">
                <a:avLst>
                  <a:gd name="adj" fmla="val 35100"/>
                  <a:gd name="hf" fmla="val 105146"/>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73" name="Shape 54917">
                <a:extLst>
                  <a:ext uri="{FF2B5EF4-FFF2-40B4-BE49-F238E27FC236}">
                    <a16:creationId xmlns:a16="http://schemas.microsoft.com/office/drawing/2014/main" id="{87081D56-D9E0-49DC-AC59-12B71DA754C5}"/>
                  </a:ext>
                </a:extLst>
              </p:cNvPr>
              <p:cNvSpPr/>
              <p:nvPr/>
            </p:nvSpPr>
            <p:spPr>
              <a:xfrm>
                <a:off x="13518952" y="7182782"/>
                <a:ext cx="403588" cy="424357"/>
              </a:xfrm>
              <a:prstGeom prst="star10">
                <a:avLst>
                  <a:gd name="adj" fmla="val 35100"/>
                  <a:gd name="hf" fmla="val 105146"/>
                </a:avLst>
              </a:prstGeom>
              <a:solidFill>
                <a:schemeClr val="accent2">
                  <a:lumMod val="20000"/>
                  <a:lumOff val="80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grpSp>
          <p:nvGrpSpPr>
            <p:cNvPr id="74" name="Group 73">
              <a:extLst>
                <a:ext uri="{FF2B5EF4-FFF2-40B4-BE49-F238E27FC236}">
                  <a16:creationId xmlns:a16="http://schemas.microsoft.com/office/drawing/2014/main" id="{29AB4DFD-F8FF-4662-B59C-34D442443B54}"/>
                </a:ext>
              </a:extLst>
            </p:cNvPr>
            <p:cNvGrpSpPr/>
            <p:nvPr/>
          </p:nvGrpSpPr>
          <p:grpSpPr>
            <a:xfrm>
              <a:off x="5452719" y="1885286"/>
              <a:ext cx="1054732" cy="1903535"/>
              <a:chOff x="3249680" y="2647790"/>
              <a:chExt cx="3347529" cy="6041476"/>
            </a:xfrm>
          </p:grpSpPr>
          <p:sp>
            <p:nvSpPr>
              <p:cNvPr id="75" name="Shape 54933">
                <a:extLst>
                  <a:ext uri="{FF2B5EF4-FFF2-40B4-BE49-F238E27FC236}">
                    <a16:creationId xmlns:a16="http://schemas.microsoft.com/office/drawing/2014/main" id="{009C4A3D-D18A-4F9D-AA41-E5369EDC11A0}"/>
                  </a:ext>
                </a:extLst>
              </p:cNvPr>
              <p:cNvSpPr/>
              <p:nvPr/>
            </p:nvSpPr>
            <p:spPr>
              <a:xfrm>
                <a:off x="3285705" y="2647790"/>
                <a:ext cx="2292708" cy="24275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587" y="0"/>
                    </a:lnTo>
                    <a:lnTo>
                      <a:pt x="21600" y="21600"/>
                    </a:lnTo>
                    <a:lnTo>
                      <a:pt x="8858" y="21600"/>
                    </a:lnTo>
                    <a:lnTo>
                      <a:pt x="0" y="0"/>
                    </a:ln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6" name="Shape 54934">
                <a:extLst>
                  <a:ext uri="{FF2B5EF4-FFF2-40B4-BE49-F238E27FC236}">
                    <a16:creationId xmlns:a16="http://schemas.microsoft.com/office/drawing/2014/main" id="{2572E339-ABCF-41FD-91B4-B99CC263AE81}"/>
                  </a:ext>
                </a:extLst>
              </p:cNvPr>
              <p:cNvSpPr/>
              <p:nvPr/>
            </p:nvSpPr>
            <p:spPr>
              <a:xfrm>
                <a:off x="3249680" y="5341739"/>
                <a:ext cx="3347529" cy="3347527"/>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7" name="Shape 54935">
                <a:extLst>
                  <a:ext uri="{FF2B5EF4-FFF2-40B4-BE49-F238E27FC236}">
                    <a16:creationId xmlns:a16="http://schemas.microsoft.com/office/drawing/2014/main" id="{D47D4A15-7EEB-445C-A58C-50C4EEDCCB9B}"/>
                  </a:ext>
                </a:extLst>
              </p:cNvPr>
              <p:cNvSpPr/>
              <p:nvPr/>
            </p:nvSpPr>
            <p:spPr>
              <a:xfrm>
                <a:off x="3448015" y="4915305"/>
                <a:ext cx="2951647" cy="3576041"/>
              </a:xfrm>
              <a:custGeom>
                <a:avLst/>
                <a:gdLst/>
                <a:ahLst/>
                <a:cxnLst>
                  <a:cxn ang="0">
                    <a:pos x="wd2" y="hd2"/>
                  </a:cxn>
                  <a:cxn ang="5400000">
                    <a:pos x="wd2" y="hd2"/>
                  </a:cxn>
                  <a:cxn ang="10800000">
                    <a:pos x="wd2" y="hd2"/>
                  </a:cxn>
                  <a:cxn ang="16200000">
                    <a:pos x="wd2" y="hd2"/>
                  </a:cxn>
                </a:cxnLst>
                <a:rect l="0" t="0" r="r" b="b"/>
                <a:pathLst>
                  <a:path w="19679" h="20763" extrusionOk="0">
                    <a:moveTo>
                      <a:pt x="4030" y="0"/>
                    </a:moveTo>
                    <a:lnTo>
                      <a:pt x="4030" y="2478"/>
                    </a:lnTo>
                    <a:lnTo>
                      <a:pt x="8321" y="2478"/>
                    </a:lnTo>
                    <a:cubicBezTo>
                      <a:pt x="8240" y="2897"/>
                      <a:pt x="8359" y="3341"/>
                      <a:pt x="8731" y="3665"/>
                    </a:cubicBezTo>
                    <a:cubicBezTo>
                      <a:pt x="8739" y="3672"/>
                      <a:pt x="8750" y="3674"/>
                      <a:pt x="8758" y="3681"/>
                    </a:cubicBezTo>
                    <a:cubicBezTo>
                      <a:pt x="6611" y="3886"/>
                      <a:pt x="4527" y="4701"/>
                      <a:pt x="2881" y="6135"/>
                    </a:cubicBezTo>
                    <a:cubicBezTo>
                      <a:pt x="-961" y="9481"/>
                      <a:pt x="-961" y="14908"/>
                      <a:pt x="2881" y="18254"/>
                    </a:cubicBezTo>
                    <a:cubicBezTo>
                      <a:pt x="6723" y="21600"/>
                      <a:pt x="12955" y="21600"/>
                      <a:pt x="16797" y="18254"/>
                    </a:cubicBezTo>
                    <a:cubicBezTo>
                      <a:pt x="20639" y="14908"/>
                      <a:pt x="20639" y="9481"/>
                      <a:pt x="16797" y="6135"/>
                    </a:cubicBezTo>
                    <a:cubicBezTo>
                      <a:pt x="15151" y="4701"/>
                      <a:pt x="13062" y="3886"/>
                      <a:pt x="10915" y="3681"/>
                    </a:cubicBezTo>
                    <a:cubicBezTo>
                      <a:pt x="10923" y="3674"/>
                      <a:pt x="10934" y="3672"/>
                      <a:pt x="10942" y="3665"/>
                    </a:cubicBezTo>
                    <a:cubicBezTo>
                      <a:pt x="11314" y="3341"/>
                      <a:pt x="11433" y="2897"/>
                      <a:pt x="11353" y="2478"/>
                    </a:cubicBezTo>
                    <a:lnTo>
                      <a:pt x="15639" y="2478"/>
                    </a:lnTo>
                    <a:lnTo>
                      <a:pt x="15639" y="0"/>
                    </a:lnTo>
                    <a:lnTo>
                      <a:pt x="4030" y="0"/>
                    </a:lnTo>
                    <a:close/>
                    <a:moveTo>
                      <a:pt x="4687" y="532"/>
                    </a:moveTo>
                    <a:lnTo>
                      <a:pt x="14982" y="532"/>
                    </a:lnTo>
                    <a:lnTo>
                      <a:pt x="14982" y="1946"/>
                    </a:lnTo>
                    <a:lnTo>
                      <a:pt x="11102" y="1946"/>
                    </a:lnTo>
                    <a:cubicBezTo>
                      <a:pt x="11047" y="1876"/>
                      <a:pt x="11014" y="1797"/>
                      <a:pt x="10942" y="1735"/>
                    </a:cubicBezTo>
                    <a:cubicBezTo>
                      <a:pt x="10331" y="1203"/>
                      <a:pt x="9342" y="1203"/>
                      <a:pt x="8731" y="1735"/>
                    </a:cubicBezTo>
                    <a:cubicBezTo>
                      <a:pt x="8660" y="1797"/>
                      <a:pt x="8626" y="1876"/>
                      <a:pt x="8571" y="1946"/>
                    </a:cubicBezTo>
                    <a:lnTo>
                      <a:pt x="4687" y="1946"/>
                    </a:lnTo>
                    <a:lnTo>
                      <a:pt x="4687" y="532"/>
                    </a:lnTo>
                    <a:close/>
                    <a:moveTo>
                      <a:pt x="9839" y="4261"/>
                    </a:moveTo>
                    <a:cubicBezTo>
                      <a:pt x="12170" y="4261"/>
                      <a:pt x="14498" y="5039"/>
                      <a:pt x="16277" y="6588"/>
                    </a:cubicBezTo>
                    <a:cubicBezTo>
                      <a:pt x="19834" y="9686"/>
                      <a:pt x="19834" y="14707"/>
                      <a:pt x="16277" y="17805"/>
                    </a:cubicBezTo>
                    <a:cubicBezTo>
                      <a:pt x="12720" y="20903"/>
                      <a:pt x="6954" y="20903"/>
                      <a:pt x="3396" y="17805"/>
                    </a:cubicBezTo>
                    <a:cubicBezTo>
                      <a:pt x="-161" y="14707"/>
                      <a:pt x="-161" y="9686"/>
                      <a:pt x="3396" y="6588"/>
                    </a:cubicBezTo>
                    <a:cubicBezTo>
                      <a:pt x="5175" y="5039"/>
                      <a:pt x="7508" y="4261"/>
                      <a:pt x="9839" y="4261"/>
                    </a:cubicBezTo>
                    <a:close/>
                  </a:path>
                </a:pathLst>
              </a:custGeom>
              <a:solidFill>
                <a:schemeClr val="bg1">
                  <a:lumMod val="6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78" name="Shape 54936">
                <a:extLst>
                  <a:ext uri="{FF2B5EF4-FFF2-40B4-BE49-F238E27FC236}">
                    <a16:creationId xmlns:a16="http://schemas.microsoft.com/office/drawing/2014/main" id="{2F4DDE15-D656-4857-A0DC-F4ED060160CF}"/>
                  </a:ext>
                </a:extLst>
              </p:cNvPr>
              <p:cNvSpPr/>
              <p:nvPr/>
            </p:nvSpPr>
            <p:spPr>
              <a:xfrm flipH="1">
                <a:off x="4268476" y="2647790"/>
                <a:ext cx="2292708" cy="24275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587" y="0"/>
                    </a:lnTo>
                    <a:lnTo>
                      <a:pt x="21600" y="21600"/>
                    </a:lnTo>
                    <a:lnTo>
                      <a:pt x="8858" y="21600"/>
                    </a:lnTo>
                    <a:lnTo>
                      <a:pt x="0" y="0"/>
                    </a:lnTo>
                    <a:close/>
                  </a:path>
                </a:pathLst>
              </a:custGeom>
              <a:solidFill>
                <a:schemeClr val="accent1">
                  <a:lumMod val="90000"/>
                  <a:lumOff val="10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grpSp>
      </p:grpSp>
      <p:sp>
        <p:nvSpPr>
          <p:cNvPr id="3" name="TextBox 2">
            <a:extLst>
              <a:ext uri="{FF2B5EF4-FFF2-40B4-BE49-F238E27FC236}">
                <a16:creationId xmlns:a16="http://schemas.microsoft.com/office/drawing/2014/main" id="{26952221-7004-4850-807B-8F1CA399E382}"/>
              </a:ext>
            </a:extLst>
          </p:cNvPr>
          <p:cNvSpPr txBox="1"/>
          <p:nvPr/>
        </p:nvSpPr>
        <p:spPr>
          <a:xfrm>
            <a:off x="2852292" y="4946848"/>
            <a:ext cx="1790700" cy="830997"/>
          </a:xfrm>
          <a:prstGeom prst="rect">
            <a:avLst/>
          </a:prstGeom>
          <a:noFill/>
        </p:spPr>
        <p:txBody>
          <a:bodyPr wrap="square" rtlCol="0">
            <a:spAutoFit/>
          </a:bodyPr>
          <a:lstStyle/>
          <a:p>
            <a:pPr lvl="0"/>
            <a:r>
              <a:rPr lang="en-US" sz="1200" dirty="0">
                <a:solidFill>
                  <a:schemeClr val="bg1"/>
                </a:solidFill>
                <a:latin typeface="Calibri" panose="020F0502020204030204" pitchFamily="34" charset="0"/>
                <a:ea typeface="Lato" panose="020F0502020204030203" pitchFamily="34" charset="0"/>
                <a:cs typeface="Calibri" panose="020F0502020204030204" pitchFamily="34" charset="0"/>
              </a:rPr>
              <a:t>Standards in social determinants of health in education training accreditation </a:t>
            </a:r>
            <a:r>
              <a:rPr lang="en-US" sz="1200" b="1" dirty="0">
                <a:solidFill>
                  <a:schemeClr val="bg1"/>
                </a:solidFill>
                <a:latin typeface="Calibri" panose="020F0502020204030204" pitchFamily="34" charset="0"/>
                <a:ea typeface="Lato" panose="020F0502020204030203" pitchFamily="34" charset="0"/>
                <a:cs typeface="Calibri" panose="020F0502020204030204" pitchFamily="34" charset="0"/>
              </a:rPr>
              <a:t>(Yes)</a:t>
            </a:r>
            <a:endParaRPr lang="en-US" sz="1400" b="1" dirty="0">
              <a:solidFill>
                <a:schemeClr val="tx2">
                  <a:lumMod val="20000"/>
                  <a:lumOff val="80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B004136-B882-4435-AECC-280DEBE23423}"/>
              </a:ext>
            </a:extLst>
          </p:cNvPr>
          <p:cNvSpPr txBox="1"/>
          <p:nvPr/>
        </p:nvSpPr>
        <p:spPr>
          <a:xfrm>
            <a:off x="5117478" y="4912341"/>
            <a:ext cx="1873872" cy="1477328"/>
          </a:xfrm>
          <a:prstGeom prst="rect">
            <a:avLst/>
          </a:prstGeom>
          <a:noFill/>
        </p:spPr>
        <p:txBody>
          <a:bodyPr wrap="square" rtlCol="0">
            <a:spAutoFit/>
          </a:bodyPr>
          <a:lstStyle/>
          <a:p>
            <a:r>
              <a:rPr lang="en-US" sz="1200" dirty="0">
                <a:solidFill>
                  <a:schemeClr val="bg1"/>
                </a:solidFill>
                <a:latin typeface="Calibri" panose="020F0502020204030204" pitchFamily="34" charset="0"/>
                <a:ea typeface="Lato" panose="020F0502020204030203" pitchFamily="34" charset="0"/>
                <a:cs typeface="Calibri" panose="020F0502020204030204" pitchFamily="34" charset="0"/>
              </a:rPr>
              <a:t>Standards for social accountability </a:t>
            </a:r>
            <a:r>
              <a:rPr lang="en-US" sz="1200" b="1" dirty="0">
                <a:solidFill>
                  <a:schemeClr val="bg1"/>
                </a:solidFill>
                <a:latin typeface="Calibri" panose="020F0502020204030204" pitchFamily="34" charset="0"/>
                <a:ea typeface="Lato" panose="020F0502020204030203" pitchFamily="34" charset="0"/>
                <a:cs typeface="Calibri" panose="020F0502020204030204" pitchFamily="34" charset="0"/>
              </a:rPr>
              <a:t>(Yes)</a:t>
            </a:r>
            <a:br>
              <a:rPr lang="en-US" sz="1200" dirty="0">
                <a:solidFill>
                  <a:schemeClr val="bg1"/>
                </a:solidFill>
                <a:latin typeface="Calibri" panose="020F0502020204030204" pitchFamily="34" charset="0"/>
                <a:ea typeface="Lato" panose="020F0502020204030203" pitchFamily="34" charset="0"/>
                <a:cs typeface="Calibri" panose="020F0502020204030204" pitchFamily="34" charset="0"/>
              </a:rPr>
            </a:br>
            <a:br>
              <a:rPr lang="en-US" sz="1200" dirty="0">
                <a:solidFill>
                  <a:schemeClr val="bg1"/>
                </a:solidFill>
                <a:latin typeface="Calibri" panose="020F0502020204030204" pitchFamily="34" charset="0"/>
                <a:ea typeface="Lato" panose="020F0502020204030203"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Standards for social accountability effectively implemented </a:t>
            </a:r>
            <a:r>
              <a:rPr lang="en-US" sz="1200" b="1" dirty="0">
                <a:solidFill>
                  <a:schemeClr val="bg1"/>
                </a:solidFill>
                <a:latin typeface="Calibri" panose="020F0502020204030204" pitchFamily="34" charset="0"/>
                <a:cs typeface="Calibri" panose="020F0502020204030204" pitchFamily="34" charset="0"/>
              </a:rPr>
              <a:t>(Yes)</a:t>
            </a:r>
            <a:endParaRPr lang="en-US" sz="1400" b="1" dirty="0">
              <a:solidFill>
                <a:schemeClr val="accent2"/>
              </a:solidFill>
            </a:endParaRPr>
          </a:p>
          <a:p>
            <a:endParaRPr lang="en-US" dirty="0"/>
          </a:p>
        </p:txBody>
      </p:sp>
      <p:sp>
        <p:nvSpPr>
          <p:cNvPr id="80" name="TextBox 79">
            <a:extLst>
              <a:ext uri="{FF2B5EF4-FFF2-40B4-BE49-F238E27FC236}">
                <a16:creationId xmlns:a16="http://schemas.microsoft.com/office/drawing/2014/main" id="{A666526E-86AF-4D53-BA2A-FF0CA2F299D1}"/>
              </a:ext>
            </a:extLst>
          </p:cNvPr>
          <p:cNvSpPr txBox="1"/>
          <p:nvPr/>
        </p:nvSpPr>
        <p:spPr>
          <a:xfrm>
            <a:off x="7424251" y="5031739"/>
            <a:ext cx="1873872" cy="1200329"/>
          </a:xfrm>
          <a:prstGeom prst="rect">
            <a:avLst/>
          </a:prstGeom>
          <a:noFill/>
        </p:spPr>
        <p:txBody>
          <a:bodyPr wrap="square" rtlCol="0">
            <a:spAutoFit/>
          </a:bodyPr>
          <a:lstStyle/>
          <a:p>
            <a:pPr lvl="0" defTabSz="914400">
              <a:lnSpc>
                <a:spcPct val="100000"/>
              </a:lnSpc>
              <a:spcBef>
                <a:spcPts val="0"/>
              </a:spcBef>
              <a:defRPr/>
            </a:pPr>
            <a:r>
              <a:rPr lang="en-US" sz="1200" dirty="0">
                <a:solidFill>
                  <a:schemeClr val="bg1"/>
                </a:solidFill>
                <a:latin typeface="Calibri" panose="020F0502020204030204" pitchFamily="34" charset="0"/>
                <a:cs typeface="Calibri" panose="020F0502020204030204" pitchFamily="34" charset="0"/>
              </a:rPr>
              <a:t>Continuing Professional Development </a:t>
            </a:r>
            <a:r>
              <a:rPr lang="en-US" sz="1200" b="1" dirty="0">
                <a:solidFill>
                  <a:schemeClr val="bg1"/>
                </a:solidFill>
                <a:latin typeface="Calibri" panose="020F0502020204030204" pitchFamily="34" charset="0"/>
                <a:cs typeface="Calibri" panose="020F0502020204030204" pitchFamily="34" charset="0"/>
              </a:rPr>
              <a:t>(Partly)</a:t>
            </a:r>
            <a:br>
              <a:rPr lang="en-US" sz="1200" b="1" dirty="0">
                <a:solidFill>
                  <a:schemeClr val="bg1"/>
                </a:solidFill>
                <a:latin typeface="Calibri" panose="020F0502020204030204" pitchFamily="34" charset="0"/>
                <a:cs typeface="Calibri" panose="020F0502020204030204" pitchFamily="34" charset="0"/>
              </a:rPr>
            </a:b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In-Service Training </a:t>
            </a:r>
            <a:r>
              <a:rPr lang="en-US" sz="1200" b="1" dirty="0">
                <a:solidFill>
                  <a:schemeClr val="bg1"/>
                </a:solidFill>
                <a:latin typeface="Calibri" panose="020F0502020204030204" pitchFamily="34" charset="0"/>
                <a:cs typeface="Calibri" panose="020F0502020204030204" pitchFamily="34" charset="0"/>
              </a:rPr>
              <a:t>(Yes)</a:t>
            </a:r>
          </a:p>
          <a:p>
            <a:pPr lvl="0" defTabSz="914400">
              <a:lnSpc>
                <a:spcPct val="100000"/>
              </a:lnSpc>
              <a:spcBef>
                <a:spcPts val="0"/>
              </a:spcBef>
              <a:defRPr/>
            </a:pPr>
            <a:endParaRPr lang="en-US" sz="1200" b="1" dirty="0">
              <a:solidFill>
                <a:schemeClr val="bg1"/>
              </a:solidFill>
              <a:latin typeface="Calibri" panose="020F0502020204030204" pitchFamily="34" charset="0"/>
              <a:cs typeface="Calibri" panose="020F0502020204030204" pitchFamily="34" charset="0"/>
            </a:endParaRPr>
          </a:p>
          <a:p>
            <a:pPr lvl="0" defTabSz="914400">
              <a:lnSpc>
                <a:spcPct val="100000"/>
              </a:lnSpc>
              <a:spcBef>
                <a:spcPts val="0"/>
              </a:spcBef>
              <a:defRPr/>
            </a:pPr>
            <a:r>
              <a:rPr lang="en-US" sz="1200" dirty="0">
                <a:solidFill>
                  <a:schemeClr val="bg1"/>
                </a:solidFill>
                <a:latin typeface="Calibri" panose="020F0502020204030204" pitchFamily="34" charset="0"/>
                <a:cs typeface="Calibri" panose="020F0502020204030204" pitchFamily="34" charset="0"/>
              </a:rPr>
              <a:t>IPE</a:t>
            </a:r>
            <a:r>
              <a:rPr lang="en-US" sz="1200" b="1" dirty="0">
                <a:solidFill>
                  <a:schemeClr val="bg1"/>
                </a:solidFill>
                <a:latin typeface="Calibri" panose="020F0502020204030204" pitchFamily="34" charset="0"/>
                <a:cs typeface="Calibri" panose="020F0502020204030204" pitchFamily="34" charset="0"/>
              </a:rPr>
              <a:t> (Partly)</a:t>
            </a:r>
          </a:p>
        </p:txBody>
      </p:sp>
      <p:sp>
        <p:nvSpPr>
          <p:cNvPr id="81" name="TextBox 80">
            <a:extLst>
              <a:ext uri="{FF2B5EF4-FFF2-40B4-BE49-F238E27FC236}">
                <a16:creationId xmlns:a16="http://schemas.microsoft.com/office/drawing/2014/main" id="{BC9123E4-A763-4F9D-B6C4-6BC9C7C5DE14}"/>
              </a:ext>
            </a:extLst>
          </p:cNvPr>
          <p:cNvSpPr txBox="1"/>
          <p:nvPr/>
        </p:nvSpPr>
        <p:spPr>
          <a:xfrm>
            <a:off x="9729362" y="4892686"/>
            <a:ext cx="1873872" cy="1200329"/>
          </a:xfrm>
          <a:prstGeom prst="rect">
            <a:avLst/>
          </a:prstGeom>
          <a:noFill/>
        </p:spPr>
        <p:txBody>
          <a:bodyPr wrap="square" rtlCol="0">
            <a:spAutoFit/>
          </a:bodyPr>
          <a:lstStyle/>
          <a:p>
            <a:pPr lvl="0" defTabSz="914400">
              <a:lnSpc>
                <a:spcPct val="100000"/>
              </a:lnSpc>
              <a:spcBef>
                <a:spcPts val="0"/>
              </a:spcBef>
              <a:defRPr/>
            </a:pPr>
            <a:r>
              <a:rPr lang="en-US" sz="1200" dirty="0">
                <a:solidFill>
                  <a:schemeClr val="bg1"/>
                </a:solidFill>
                <a:latin typeface="Calibri" panose="020F0502020204030204" pitchFamily="34" charset="0"/>
                <a:cs typeface="Calibri" panose="020F0502020204030204" pitchFamily="34" charset="0"/>
              </a:rPr>
              <a:t>Accreditation mechanisms </a:t>
            </a:r>
            <a:r>
              <a:rPr lang="en-US" sz="1200" b="1" dirty="0">
                <a:solidFill>
                  <a:schemeClr val="bg1"/>
                </a:solidFill>
                <a:latin typeface="Calibri" panose="020F0502020204030204" pitchFamily="34" charset="0"/>
                <a:cs typeface="Calibri" panose="020F0502020204030204" pitchFamily="34" charset="0"/>
              </a:rPr>
              <a:t>(Partly) </a:t>
            </a:r>
            <a:br>
              <a:rPr lang="en-US" sz="1200" b="1" dirty="0">
                <a:solidFill>
                  <a:schemeClr val="bg1"/>
                </a:solidFill>
                <a:latin typeface="Calibri" panose="020F0502020204030204" pitchFamily="34" charset="0"/>
                <a:cs typeface="Calibri" panose="020F0502020204030204" pitchFamily="34" charset="0"/>
              </a:rPr>
            </a:b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Agreement on accreditation standards </a:t>
            </a:r>
            <a:r>
              <a:rPr lang="en-US" sz="1200" b="1" dirty="0">
                <a:solidFill>
                  <a:schemeClr val="bg1"/>
                </a:solidFill>
                <a:latin typeface="Calibri" panose="020F0502020204030204" pitchFamily="34" charset="0"/>
                <a:cs typeface="Calibri" panose="020F0502020204030204" pitchFamily="34" charset="0"/>
              </a:rPr>
              <a:t>(Yes) </a:t>
            </a:r>
          </a:p>
        </p:txBody>
      </p:sp>
      <p:sp>
        <p:nvSpPr>
          <p:cNvPr id="27" name="TextBox 26">
            <a:extLst>
              <a:ext uri="{FF2B5EF4-FFF2-40B4-BE49-F238E27FC236}">
                <a16:creationId xmlns:a16="http://schemas.microsoft.com/office/drawing/2014/main" id="{5B159C4A-612D-4C50-8E10-A1515989F78E}"/>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TRAINING ACCREDITATIONS ASPECTS – 2019,2020</a:t>
            </a:r>
          </a:p>
        </p:txBody>
      </p:sp>
    </p:spTree>
    <p:extLst>
      <p:ext uri="{BB962C8B-B14F-4D97-AF65-F5344CB8AC3E}">
        <p14:creationId xmlns:p14="http://schemas.microsoft.com/office/powerpoint/2010/main" val="142967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4 : EDUCATION FINANCES (1/1)</a:t>
            </a:r>
          </a:p>
        </p:txBody>
      </p:sp>
      <p:sp>
        <p:nvSpPr>
          <p:cNvPr id="7" name="TextBox 6"/>
          <p:cNvSpPr txBox="1"/>
          <p:nvPr/>
        </p:nvSpPr>
        <p:spPr>
          <a:xfrm>
            <a:off x="457199" y="1282518"/>
            <a:ext cx="11350162" cy="923330"/>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Description </a:t>
            </a:r>
            <a:r>
              <a:rPr lang="en-US" b="1" spc="-65" dirty="0">
                <a:solidFill>
                  <a:schemeClr val="bg2">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This module quantifies public/private expenditures and investments made towards health workforce education and training across higher education, continued learning and specialist education.</a:t>
            </a:r>
          </a:p>
          <a:p>
            <a:r>
              <a:rPr lang="en-US" sz="2000" dirty="0"/>
              <a:t> </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21</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54" name="Content Placeholder 5">
            <a:extLst>
              <a:ext uri="{FF2B5EF4-FFF2-40B4-BE49-F238E27FC236}">
                <a16:creationId xmlns:a16="http://schemas.microsoft.com/office/drawing/2014/main" id="{1F4F29AC-7E27-4FE8-BD05-226F4BD9109D}"/>
              </a:ext>
            </a:extLst>
          </p:cNvPr>
          <p:cNvGraphicFramePr>
            <a:graphicFrameLocks noGrp="1"/>
          </p:cNvGraphicFramePr>
          <p:nvPr>
            <p:ph idx="1"/>
            <p:extLst>
              <p:ext uri="{D42A27DB-BD31-4B8C-83A1-F6EECF244321}">
                <p14:modId xmlns:p14="http://schemas.microsoft.com/office/powerpoint/2010/main" val="2925164989"/>
              </p:ext>
            </p:extLst>
          </p:nvPr>
        </p:nvGraphicFramePr>
        <p:xfrm>
          <a:off x="559561" y="2697565"/>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3387">
                  <a:extLst>
                    <a:ext uri="{9D8B030D-6E8A-4147-A177-3AD203B41FA5}">
                      <a16:colId xmlns:a16="http://schemas.microsoft.com/office/drawing/2014/main" val="20002"/>
                    </a:ext>
                  </a:extLst>
                </a:gridCol>
                <a:gridCol w="3783387">
                  <a:extLst>
                    <a:ext uri="{9D8B030D-6E8A-4147-A177-3AD203B41FA5}">
                      <a16:colId xmlns:a16="http://schemas.microsoft.com/office/drawing/2014/main" val="20003"/>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AREAS</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55" name="Table 54">
            <a:extLst>
              <a:ext uri="{FF2B5EF4-FFF2-40B4-BE49-F238E27FC236}">
                <a16:creationId xmlns:a16="http://schemas.microsoft.com/office/drawing/2014/main" id="{4261625C-862C-48AF-B57B-4B634F42099C}"/>
              </a:ext>
            </a:extLst>
          </p:cNvPr>
          <p:cNvGraphicFramePr>
            <a:graphicFrameLocks noGrp="1"/>
          </p:cNvGraphicFramePr>
          <p:nvPr>
            <p:extLst>
              <p:ext uri="{D42A27DB-BD31-4B8C-83A1-F6EECF244321}">
                <p14:modId xmlns:p14="http://schemas.microsoft.com/office/powerpoint/2010/main" val="1328577700"/>
              </p:ext>
            </p:extLst>
          </p:nvPr>
        </p:nvGraphicFramePr>
        <p:xfrm>
          <a:off x="559561" y="3212033"/>
          <a:ext cx="11350161" cy="270170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6068">
                  <a:extLst>
                    <a:ext uri="{9D8B030D-6E8A-4147-A177-3AD203B41FA5}">
                      <a16:colId xmlns:a16="http://schemas.microsoft.com/office/drawing/2014/main" val="20002"/>
                    </a:ext>
                  </a:extLst>
                </a:gridCol>
                <a:gridCol w="3780706">
                  <a:extLst>
                    <a:ext uri="{9D8B030D-6E8A-4147-A177-3AD203B41FA5}">
                      <a16:colId xmlns:a16="http://schemas.microsoft.com/office/drawing/2014/main" val="20004"/>
                    </a:ext>
                  </a:extLst>
                </a:gridCol>
              </a:tblGrid>
              <a:tr h="1350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HIGHER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 EXPENDITURE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(Health &amp; Other Sectors)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latin typeface="Calibri" panose="020F0502020204030204" pitchFamily="34" charset="0"/>
                          <a:cs typeface="Calibri" panose="020F0502020204030204" pitchFamily="34" charset="0"/>
                        </a:rPr>
                        <a:t>10,170,878,477.65</a:t>
                      </a:r>
                      <a:r>
                        <a:rPr lang="en-US" sz="1050" b="1" dirty="0">
                          <a:solidFill>
                            <a:srgbClr val="484848"/>
                          </a:solidFill>
                          <a:latin typeface="Calibri" panose="020F0502020204030204" pitchFamily="34" charset="0"/>
                          <a:cs typeface="Calibri" panose="020F0502020204030204" pitchFamily="34" charset="0"/>
                        </a:rPr>
                        <a:t> </a:t>
                      </a:r>
                      <a:br>
                        <a:rPr lang="en-US" sz="1050" b="1" dirty="0">
                          <a:solidFill>
                            <a:srgbClr val="484848"/>
                          </a:solidFill>
                          <a:latin typeface="Calibri" panose="020F0502020204030204" pitchFamily="34" charset="0"/>
                          <a:cs typeface="Calibri" panose="020F0502020204030204" pitchFamily="34" charset="0"/>
                        </a:rPr>
                      </a:br>
                      <a:r>
                        <a:rPr lang="en-US" sz="1050" b="1" dirty="0">
                          <a:solidFill>
                            <a:srgbClr val="484848"/>
                          </a:solidFill>
                          <a:latin typeface="Calibri" panose="020F0502020204030204" pitchFamily="34" charset="0"/>
                          <a:cs typeface="Calibri" panose="020F0502020204030204" pitchFamily="34" charset="0"/>
                        </a:rPr>
                        <a:t> AED Per Year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latin typeface="Calibri" panose="020F0502020204030204" pitchFamily="34" charset="0"/>
                          <a:cs typeface="Calibri" panose="020F0502020204030204" pitchFamily="34" charset="0"/>
                        </a:rPr>
                        <a:t>8,744,672,232.00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rgbClr val="484848"/>
                          </a:solidFill>
                          <a:latin typeface="Calibri" panose="020F0502020204030204" pitchFamily="34" charset="0"/>
                          <a:ea typeface="+mn-ea"/>
                          <a:cs typeface="Calibri" panose="020F0502020204030204" pitchFamily="34" charset="0"/>
                        </a:rPr>
                        <a:t>AED Per Year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50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TRAINING EXPENDITURE**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(In-Service Training &amp; CPD)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latin typeface="Calibri" panose="020F0502020204030204" pitchFamily="34" charset="0"/>
                        </a:rPr>
                        <a:t>25,696,495.75 </a:t>
                      </a:r>
                      <a:br>
                        <a:rPr lang="en-US" sz="1400" b="1" dirty="0">
                          <a:solidFill>
                            <a:schemeClr val="accent6"/>
                          </a:solidFill>
                          <a:latin typeface="Calibri" panose="020F0502020204030204" pitchFamily="34" charset="0"/>
                        </a:rPr>
                      </a:br>
                      <a:r>
                        <a:rPr lang="en-US" sz="1050" b="1" kern="1200" dirty="0">
                          <a:solidFill>
                            <a:srgbClr val="484848"/>
                          </a:solidFill>
                          <a:latin typeface="Calibri" panose="020F0502020204030204" pitchFamily="34" charset="0"/>
                          <a:ea typeface="+mn-ea"/>
                          <a:cs typeface="Calibri" panose="020F0502020204030204" pitchFamily="34" charset="0"/>
                        </a:rPr>
                        <a:t> AED Per Year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6"/>
                          </a:solidFill>
                          <a:latin typeface="Calibri" panose="020F0502020204030204" pitchFamily="34" charset="0"/>
                          <a:cs typeface="Calibri" panose="020F0502020204030204" pitchFamily="34" charset="0"/>
                        </a:rPr>
                        <a:t>21,541,950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dirty="0">
                          <a:solidFill>
                            <a:srgbClr val="484848"/>
                          </a:solidFill>
                          <a:latin typeface="Calibri" panose="020F0502020204030204" pitchFamily="34" charset="0"/>
                          <a:ea typeface="+mn-ea"/>
                          <a:cs typeface="Calibri" panose="020F0502020204030204" pitchFamily="34" charset="0"/>
                        </a:rPr>
                        <a:t>AED Per Year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803786"/>
                  </a:ext>
                </a:extLst>
              </a:tr>
            </a:tbl>
          </a:graphicData>
        </a:graphic>
      </p:graphicFrame>
      <p:sp>
        <p:nvSpPr>
          <p:cNvPr id="56" name="TextBox 55">
            <a:extLst>
              <a:ext uri="{FF2B5EF4-FFF2-40B4-BE49-F238E27FC236}">
                <a16:creationId xmlns:a16="http://schemas.microsoft.com/office/drawing/2014/main" id="{1708A172-B409-4F50-A495-9A84743D6962}"/>
              </a:ext>
            </a:extLst>
          </p:cNvPr>
          <p:cNvSpPr txBox="1"/>
          <p:nvPr/>
        </p:nvSpPr>
        <p:spPr>
          <a:xfrm>
            <a:off x="457199" y="2320456"/>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Indicators</a:t>
            </a:r>
            <a:endParaRPr lang="en-US" sz="2000" dirty="0"/>
          </a:p>
        </p:txBody>
      </p:sp>
      <p:sp>
        <p:nvSpPr>
          <p:cNvPr id="10" name="TextBox 9">
            <a:extLst>
              <a:ext uri="{FF2B5EF4-FFF2-40B4-BE49-F238E27FC236}">
                <a16:creationId xmlns:a16="http://schemas.microsoft.com/office/drawing/2014/main" id="{F2CD91A3-D7FC-48E9-B729-1974F13A1900}"/>
              </a:ext>
            </a:extLst>
          </p:cNvPr>
          <p:cNvSpPr txBox="1"/>
          <p:nvPr/>
        </p:nvSpPr>
        <p:spPr>
          <a:xfrm>
            <a:off x="559561" y="5913733"/>
            <a:ext cx="8016268" cy="230832"/>
          </a:xfrm>
          <a:prstGeom prst="rect">
            <a:avLst/>
          </a:prstGeom>
          <a:noFill/>
        </p:spPr>
        <p:txBody>
          <a:bodyPr wrap="square" rtlCol="0">
            <a:spAutoFit/>
          </a:bodyPr>
          <a:lstStyle/>
          <a:p>
            <a:r>
              <a:rPr lang="en-US" sz="900" dirty="0">
                <a:solidFill>
                  <a:schemeClr val="tx2">
                    <a:lumMod val="75000"/>
                  </a:schemeClr>
                </a:solidFill>
                <a:latin typeface="Calibri" panose="020F0502020204030204"/>
              </a:rPr>
              <a:t>** This is partial data on account of lesser stakeholder sharing of data hence actual number is ideally more</a:t>
            </a:r>
          </a:p>
        </p:txBody>
      </p:sp>
    </p:spTree>
    <p:extLst>
      <p:ext uri="{BB962C8B-B14F-4D97-AF65-F5344CB8AC3E}">
        <p14:creationId xmlns:p14="http://schemas.microsoft.com/office/powerpoint/2010/main" val="1586813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5 : health labour market flows (1/3)</a:t>
            </a:r>
          </a:p>
        </p:txBody>
      </p:sp>
      <p:sp>
        <p:nvSpPr>
          <p:cNvPr id="7" name="TextBox 6"/>
          <p:cNvSpPr txBox="1"/>
          <p:nvPr/>
        </p:nvSpPr>
        <p:spPr>
          <a:xfrm>
            <a:off x="457199" y="1282518"/>
            <a:ext cx="11350162" cy="861774"/>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Description </a:t>
            </a:r>
            <a:r>
              <a:rPr lang="en-US" b="1" spc="-65" dirty="0">
                <a:solidFill>
                  <a:schemeClr val="bg2">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This module checks the entries into and exits from the health labour market, and labour market</a:t>
            </a:r>
          </a:p>
          <a:p>
            <a:r>
              <a:rPr lang="en-US" sz="1600" dirty="0">
                <a:solidFill>
                  <a:schemeClr val="bg1">
                    <a:lumMod val="50000"/>
                  </a:schemeClr>
                </a:solidFill>
                <a:latin typeface="Calibri" panose="020F0502020204030204" pitchFamily="34" charset="0"/>
                <a:cs typeface="Calibri" panose="020F0502020204030204" pitchFamily="34" charset="0"/>
              </a:rPr>
              <a:t>imbalances. Indicators on entries differentiate the results of domestic efforts and dependency on foreign</a:t>
            </a:r>
          </a:p>
          <a:p>
            <a:r>
              <a:rPr lang="en-US" sz="1600" dirty="0">
                <a:solidFill>
                  <a:schemeClr val="bg1">
                    <a:lumMod val="50000"/>
                  </a:schemeClr>
                </a:solidFill>
                <a:latin typeface="Calibri" panose="020F0502020204030204" pitchFamily="34" charset="0"/>
                <a:cs typeface="Calibri" panose="020F0502020204030204" pitchFamily="34" charset="0"/>
              </a:rPr>
              <a:t>health workers; in addition, both voluntary and involuntary exits are monitored.</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22</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54" name="Content Placeholder 5">
            <a:extLst>
              <a:ext uri="{FF2B5EF4-FFF2-40B4-BE49-F238E27FC236}">
                <a16:creationId xmlns:a16="http://schemas.microsoft.com/office/drawing/2014/main" id="{1F4F29AC-7E27-4FE8-BD05-226F4BD9109D}"/>
              </a:ext>
            </a:extLst>
          </p:cNvPr>
          <p:cNvGraphicFramePr>
            <a:graphicFrameLocks noGrp="1"/>
          </p:cNvGraphicFramePr>
          <p:nvPr>
            <p:ph idx="1"/>
            <p:extLst>
              <p:ext uri="{D42A27DB-BD31-4B8C-83A1-F6EECF244321}">
                <p14:modId xmlns:p14="http://schemas.microsoft.com/office/powerpoint/2010/main" val="2699093383"/>
              </p:ext>
            </p:extLst>
          </p:nvPr>
        </p:nvGraphicFramePr>
        <p:xfrm>
          <a:off x="559561" y="2697565"/>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3387">
                  <a:extLst>
                    <a:ext uri="{9D8B030D-6E8A-4147-A177-3AD203B41FA5}">
                      <a16:colId xmlns:a16="http://schemas.microsoft.com/office/drawing/2014/main" val="20002"/>
                    </a:ext>
                  </a:extLst>
                </a:gridCol>
                <a:gridCol w="3783387">
                  <a:extLst>
                    <a:ext uri="{9D8B030D-6E8A-4147-A177-3AD203B41FA5}">
                      <a16:colId xmlns:a16="http://schemas.microsoft.com/office/drawing/2014/main" val="20003"/>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AREAS</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55" name="Table 54">
            <a:extLst>
              <a:ext uri="{FF2B5EF4-FFF2-40B4-BE49-F238E27FC236}">
                <a16:creationId xmlns:a16="http://schemas.microsoft.com/office/drawing/2014/main" id="{4261625C-862C-48AF-B57B-4B634F42099C}"/>
              </a:ext>
            </a:extLst>
          </p:cNvPr>
          <p:cNvGraphicFramePr>
            <a:graphicFrameLocks noGrp="1"/>
          </p:cNvGraphicFramePr>
          <p:nvPr>
            <p:extLst>
              <p:ext uri="{D42A27DB-BD31-4B8C-83A1-F6EECF244321}">
                <p14:modId xmlns:p14="http://schemas.microsoft.com/office/powerpoint/2010/main" val="3173638183"/>
              </p:ext>
            </p:extLst>
          </p:nvPr>
        </p:nvGraphicFramePr>
        <p:xfrm>
          <a:off x="559561" y="3212033"/>
          <a:ext cx="11350161" cy="270170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6068">
                  <a:extLst>
                    <a:ext uri="{9D8B030D-6E8A-4147-A177-3AD203B41FA5}">
                      <a16:colId xmlns:a16="http://schemas.microsoft.com/office/drawing/2014/main" val="20002"/>
                    </a:ext>
                  </a:extLst>
                </a:gridCol>
                <a:gridCol w="3780706">
                  <a:extLst>
                    <a:ext uri="{9D8B030D-6E8A-4147-A177-3AD203B41FA5}">
                      <a16:colId xmlns:a16="http://schemas.microsoft.com/office/drawing/2014/main" val="20004"/>
                    </a:ext>
                  </a:extLst>
                </a:gridCol>
              </a:tblGrid>
              <a:tr h="1350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UNEMPLOYMENT RATE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Cambria" panose="02040503050406030204" pitchFamily="18" charset="0"/>
                          <a:cs typeface="Calibri" panose="020F0502020204030204" pitchFamily="34" charset="0"/>
                        </a:rPr>
                        <a:t>4.9%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Not Reported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50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VACANCIES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(Private Sector)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Cambria" panose="02040503050406030204" pitchFamily="18" charset="0"/>
                          <a:cs typeface="Calibri" panose="020F0502020204030204" pitchFamily="34" charset="0"/>
                        </a:rPr>
                        <a:t>1516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Cambria" panose="02040503050406030204" pitchFamily="18" charset="0"/>
                          <a:cs typeface="Calibri" panose="020F0502020204030204" pitchFamily="34" charset="0"/>
                        </a:rPr>
                        <a:t>479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803786"/>
                  </a:ext>
                </a:extLst>
              </a:tr>
            </a:tbl>
          </a:graphicData>
        </a:graphic>
      </p:graphicFrame>
      <p:sp>
        <p:nvSpPr>
          <p:cNvPr id="56" name="TextBox 55">
            <a:extLst>
              <a:ext uri="{FF2B5EF4-FFF2-40B4-BE49-F238E27FC236}">
                <a16:creationId xmlns:a16="http://schemas.microsoft.com/office/drawing/2014/main" id="{1708A172-B409-4F50-A495-9A84743D6962}"/>
              </a:ext>
            </a:extLst>
          </p:cNvPr>
          <p:cNvSpPr txBox="1"/>
          <p:nvPr/>
        </p:nvSpPr>
        <p:spPr>
          <a:xfrm>
            <a:off x="457199" y="2320456"/>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Indicators</a:t>
            </a:r>
            <a:endParaRPr lang="en-US" sz="2000" dirty="0"/>
          </a:p>
        </p:txBody>
      </p:sp>
    </p:spTree>
    <p:extLst>
      <p:ext uri="{BB962C8B-B14F-4D97-AF65-F5344CB8AC3E}">
        <p14:creationId xmlns:p14="http://schemas.microsoft.com/office/powerpoint/2010/main" val="116358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5 : health labour market flows (2/3)</a:t>
            </a:r>
          </a:p>
        </p:txBody>
      </p:sp>
      <p:sp>
        <p:nvSpPr>
          <p:cNvPr id="8" name="Slide Number Placeholder 7"/>
          <p:cNvSpPr>
            <a:spLocks noGrp="1"/>
          </p:cNvSpPr>
          <p:nvPr>
            <p:ph type="sldNum" sz="quarter" idx="12"/>
          </p:nvPr>
        </p:nvSpPr>
        <p:spPr/>
        <p:txBody>
          <a:bodyPr/>
          <a:lstStyle/>
          <a:p>
            <a:fld id="{D13E4058-B1CE-4C7A-B3AC-961F4AEF7EDB}" type="slidenum">
              <a:rPr lang="en-US" smtClean="0"/>
              <a:pPr/>
              <a:t>23</a:t>
            </a:fld>
            <a:endParaRPr lang="en-US" dirty="0"/>
          </a:p>
        </p:txBody>
      </p:sp>
      <p:graphicFrame>
        <p:nvGraphicFramePr>
          <p:cNvPr id="12" name="Table 11">
            <a:extLst>
              <a:ext uri="{FF2B5EF4-FFF2-40B4-BE49-F238E27FC236}">
                <a16:creationId xmlns:a16="http://schemas.microsoft.com/office/drawing/2014/main" id="{9A40E161-5722-4809-9CCC-746F607CF5E0}"/>
              </a:ext>
            </a:extLst>
          </p:cNvPr>
          <p:cNvGraphicFramePr>
            <a:graphicFrameLocks noGrp="1"/>
          </p:cNvGraphicFramePr>
          <p:nvPr>
            <p:extLst>
              <p:ext uri="{D42A27DB-BD31-4B8C-83A1-F6EECF244321}">
                <p14:modId xmlns:p14="http://schemas.microsoft.com/office/powerpoint/2010/main" val="3773429788"/>
              </p:ext>
            </p:extLst>
          </p:nvPr>
        </p:nvGraphicFramePr>
        <p:xfrm>
          <a:off x="1492041" y="1822215"/>
          <a:ext cx="8937907" cy="4125185"/>
        </p:xfrm>
        <a:graphic>
          <a:graphicData uri="http://schemas.openxmlformats.org/drawingml/2006/table">
            <a:tbl>
              <a:tblPr firstRow="1" bandRow="1">
                <a:tableStyleId>{5C22544A-7EE6-4342-B048-85BDC9FD1C3A}</a:tableStyleId>
              </a:tblPr>
              <a:tblGrid>
                <a:gridCol w="3623834">
                  <a:extLst>
                    <a:ext uri="{9D8B030D-6E8A-4147-A177-3AD203B41FA5}">
                      <a16:colId xmlns:a16="http://schemas.microsoft.com/office/drawing/2014/main" val="3686993735"/>
                    </a:ext>
                  </a:extLst>
                </a:gridCol>
                <a:gridCol w="2800750">
                  <a:extLst>
                    <a:ext uri="{9D8B030D-6E8A-4147-A177-3AD203B41FA5}">
                      <a16:colId xmlns:a16="http://schemas.microsoft.com/office/drawing/2014/main" val="3295101158"/>
                    </a:ext>
                  </a:extLst>
                </a:gridCol>
                <a:gridCol w="2513323">
                  <a:extLst>
                    <a:ext uri="{9D8B030D-6E8A-4147-A177-3AD203B41FA5}">
                      <a16:colId xmlns:a16="http://schemas.microsoft.com/office/drawing/2014/main" val="2855394421"/>
                    </a:ext>
                  </a:extLst>
                </a:gridCol>
              </a:tblGrid>
              <a:tr h="506743">
                <a:tc>
                  <a:txBody>
                    <a:bodyPr/>
                    <a:lstStyle/>
                    <a:p>
                      <a:r>
                        <a:rPr lang="en-US" dirty="0">
                          <a:latin typeface="Cambria" panose="02040503050406030204" pitchFamily="18" charset="0"/>
                          <a:ea typeface="Cambria" panose="02040503050406030204" pitchFamily="18" charset="0"/>
                        </a:rPr>
                        <a:t>SPECIALTY</a:t>
                      </a:r>
                    </a:p>
                  </a:txBody>
                  <a:tcPr anchor="ctr">
                    <a:lnB w="12700" cap="flat" cmpd="sng" algn="ctr">
                      <a:noFill/>
                      <a:prstDash val="solid"/>
                      <a:round/>
                      <a:headEnd type="none" w="med" len="med"/>
                      <a:tailEnd type="none" w="med" len="med"/>
                    </a:lnB>
                  </a:tcPr>
                </a:tc>
                <a:tc gridSpan="2">
                  <a:txBody>
                    <a:bodyPr/>
                    <a:lstStyle/>
                    <a:p>
                      <a:pPr algn="ctr"/>
                      <a:r>
                        <a:rPr lang="en-US" dirty="0">
                          <a:latin typeface="Cambria" panose="02040503050406030204" pitchFamily="18" charset="0"/>
                          <a:ea typeface="Cambria" panose="02040503050406030204" pitchFamily="18" charset="0"/>
                        </a:rPr>
                        <a:t>VACANCIES</a:t>
                      </a:r>
                      <a:br>
                        <a:rPr lang="en-US" sz="1200"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(2019)                                                                    (2020)</a:t>
                      </a:r>
                      <a:endParaRPr lang="en-US" dirty="0">
                        <a:latin typeface="Cambria" panose="02040503050406030204" pitchFamily="18" charset="0"/>
                        <a:ea typeface="Cambria" panose="02040503050406030204" pitchFamily="18" charset="0"/>
                      </a:endParaRPr>
                    </a:p>
                  </a:txBody>
                  <a:tcPr anchor="ctr">
                    <a:lnB w="12700" cap="flat" cmpd="sng" algn="ctr">
                      <a:noFill/>
                      <a:prstDash val="solid"/>
                      <a:round/>
                      <a:headEnd type="none" w="med" len="med"/>
                      <a:tailEnd type="none" w="med" len="med"/>
                    </a:lnB>
                  </a:tcPr>
                </a:tc>
                <a:tc hMerge="1">
                  <a:txBody>
                    <a:bodyPr/>
                    <a:lstStyle/>
                    <a:p>
                      <a:endParaRPr lang="en-US" dirty="0">
                        <a:latin typeface="Cambria" panose="02040503050406030204" pitchFamily="18" charset="0"/>
                        <a:ea typeface="Cambria" panose="02040503050406030204" pitchFamily="18" charset="0"/>
                      </a:endParaRP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4153035722"/>
                  </a:ext>
                </a:extLst>
              </a:tr>
              <a:tr h="715309">
                <a:tc>
                  <a:txBody>
                    <a:bodyPr/>
                    <a:lstStyle/>
                    <a:p>
                      <a:pPr algn="ctr" fontAlgn="b"/>
                      <a:r>
                        <a:rPr lang="en-US" sz="1400" b="1" i="0" u="none" strike="noStrike" dirty="0">
                          <a:solidFill>
                            <a:schemeClr val="accent6">
                              <a:lumMod val="75000"/>
                            </a:schemeClr>
                          </a:solidFill>
                          <a:effectLst/>
                          <a:latin typeface="Cambria" panose="02040503050406030204" pitchFamily="18" charset="0"/>
                          <a:ea typeface="Cambria" panose="02040503050406030204" pitchFamily="18" charset="0"/>
                        </a:rPr>
                        <a:t>                    MEDICAL DOCTORS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9E0CD"/>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655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250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669228"/>
                  </a:ext>
                </a:extLst>
              </a:tr>
              <a:tr h="715309">
                <a:tc>
                  <a:txBody>
                    <a:bodyPr/>
                    <a:lstStyle/>
                    <a:p>
                      <a:pPr algn="ctr" fontAlgn="b"/>
                      <a:r>
                        <a:rPr lang="en-US" sz="1400" b="1" i="0" u="none" strike="noStrike" dirty="0">
                          <a:solidFill>
                            <a:schemeClr val="accent6">
                              <a:lumMod val="75000"/>
                            </a:schemeClr>
                          </a:solidFill>
                          <a:effectLst/>
                          <a:latin typeface="Cambria" panose="02040503050406030204" pitchFamily="18" charset="0"/>
                          <a:ea typeface="Cambria" panose="02040503050406030204" pitchFamily="18" charset="0"/>
                        </a:rPr>
                        <a:t>                 DENTISTS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37</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1</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9073613"/>
                  </a:ext>
                </a:extLst>
              </a:tr>
              <a:tr h="715309">
                <a:tc>
                  <a:txBody>
                    <a:bodyPr/>
                    <a:lstStyle/>
                    <a:p>
                      <a:pPr algn="ctr" fontAlgn="b"/>
                      <a:r>
                        <a:rPr lang="en-US" sz="1400" b="1" i="0" u="none" strike="noStrike" dirty="0">
                          <a:solidFill>
                            <a:schemeClr val="accent6">
                              <a:lumMod val="75000"/>
                            </a:schemeClr>
                          </a:solidFill>
                          <a:effectLst/>
                          <a:latin typeface="Cambria" panose="02040503050406030204" pitchFamily="18" charset="0"/>
                          <a:ea typeface="Cambria" panose="02040503050406030204" pitchFamily="18" charset="0"/>
                        </a:rPr>
                        <a:t>                NURSES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9E0CD"/>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409</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9E0CD"/>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14</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324789"/>
                  </a:ext>
                </a:extLst>
              </a:tr>
              <a:tr h="715309">
                <a:tc>
                  <a:txBody>
                    <a:bodyPr/>
                    <a:lstStyle/>
                    <a:p>
                      <a:pPr algn="ctr" fontAlgn="b"/>
                      <a:r>
                        <a:rPr lang="en-US" sz="1400" b="1" i="0" u="none" strike="noStrike" dirty="0">
                          <a:solidFill>
                            <a:schemeClr val="accent6">
                              <a:lumMod val="75000"/>
                            </a:schemeClr>
                          </a:solidFill>
                          <a:effectLst/>
                          <a:latin typeface="Cambria" panose="02040503050406030204" pitchFamily="18" charset="0"/>
                          <a:ea typeface="Cambria" panose="02040503050406030204" pitchFamily="18" charset="0"/>
                        </a:rPr>
                        <a:t>               PHARMACISTS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54</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10</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4595410"/>
                  </a:ext>
                </a:extLst>
              </a:tr>
              <a:tr h="715309">
                <a:tc>
                  <a:txBody>
                    <a:bodyPr/>
                    <a:lstStyle/>
                    <a:p>
                      <a:pPr algn="ctr" fontAlgn="b"/>
                      <a:r>
                        <a:rPr lang="en-US" sz="1400" b="1" i="0" u="none" strike="noStrike" dirty="0">
                          <a:solidFill>
                            <a:schemeClr val="accent6">
                              <a:lumMod val="75000"/>
                            </a:schemeClr>
                          </a:solidFill>
                          <a:effectLst/>
                          <a:latin typeface="Cambria" panose="02040503050406030204" pitchFamily="18" charset="0"/>
                          <a:ea typeface="Cambria" panose="02040503050406030204" pitchFamily="18" charset="0"/>
                        </a:rPr>
                        <a:t>               TECHNICIANS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9E0CD"/>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238</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139</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0644261"/>
                  </a:ext>
                </a:extLst>
              </a:tr>
            </a:tbl>
          </a:graphicData>
        </a:graphic>
      </p:graphicFrame>
      <p:sp>
        <p:nvSpPr>
          <p:cNvPr id="13" name="Rectangle 12">
            <a:extLst>
              <a:ext uri="{FF2B5EF4-FFF2-40B4-BE49-F238E27FC236}">
                <a16:creationId xmlns:a16="http://schemas.microsoft.com/office/drawing/2014/main" id="{6E0AF647-F070-44D7-B111-4F847DF8050E}"/>
              </a:ext>
            </a:extLst>
          </p:cNvPr>
          <p:cNvSpPr/>
          <p:nvPr/>
        </p:nvSpPr>
        <p:spPr>
          <a:xfrm>
            <a:off x="1599173" y="2485180"/>
            <a:ext cx="768990" cy="55138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86057C1-001E-4EC4-A87E-1D33932823D9}"/>
              </a:ext>
            </a:extLst>
          </p:cNvPr>
          <p:cNvSpPr/>
          <p:nvPr/>
        </p:nvSpPr>
        <p:spPr>
          <a:xfrm>
            <a:off x="1599173" y="3159167"/>
            <a:ext cx="768990" cy="5513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A740BBB-1081-4483-A88F-8398B60493E0}"/>
              </a:ext>
            </a:extLst>
          </p:cNvPr>
          <p:cNvSpPr/>
          <p:nvPr/>
        </p:nvSpPr>
        <p:spPr>
          <a:xfrm>
            <a:off x="1599173" y="3887682"/>
            <a:ext cx="768990" cy="55138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895807D-73AA-4FDE-9768-161B3DF8A19B}"/>
              </a:ext>
            </a:extLst>
          </p:cNvPr>
          <p:cNvSpPr/>
          <p:nvPr/>
        </p:nvSpPr>
        <p:spPr>
          <a:xfrm>
            <a:off x="1599173" y="4609235"/>
            <a:ext cx="768990" cy="55138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1E555BE-D6BA-40F7-BA6C-F64E9A828D77}"/>
              </a:ext>
            </a:extLst>
          </p:cNvPr>
          <p:cNvSpPr/>
          <p:nvPr/>
        </p:nvSpPr>
        <p:spPr>
          <a:xfrm>
            <a:off x="1600200" y="5330788"/>
            <a:ext cx="768990" cy="551387"/>
          </a:xfrm>
          <a:prstGeom prst="rect">
            <a:avLst/>
          </a:prstGeom>
          <a:blipFill dpi="0" rotWithShape="1">
            <a:blip r:embed="rId6">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CC3459F-AACB-45A8-8E0C-E8AF59232A55}"/>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HEALTH WORKFORCE VACANCIES (PRIVATE SECTOR) </a:t>
            </a:r>
          </a:p>
        </p:txBody>
      </p:sp>
    </p:spTree>
    <p:extLst>
      <p:ext uri="{BB962C8B-B14F-4D97-AF65-F5344CB8AC3E}">
        <p14:creationId xmlns:p14="http://schemas.microsoft.com/office/powerpoint/2010/main" val="293004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5 : health labour market flows (3/3)</a:t>
            </a:r>
          </a:p>
        </p:txBody>
      </p:sp>
      <p:sp>
        <p:nvSpPr>
          <p:cNvPr id="8" name="Slide Number Placeholder 7"/>
          <p:cNvSpPr>
            <a:spLocks noGrp="1"/>
          </p:cNvSpPr>
          <p:nvPr>
            <p:ph type="sldNum" sz="quarter" idx="12"/>
          </p:nvPr>
        </p:nvSpPr>
        <p:spPr/>
        <p:txBody>
          <a:bodyPr/>
          <a:lstStyle/>
          <a:p>
            <a:fld id="{D13E4058-B1CE-4C7A-B3AC-961F4AEF7EDB}" type="slidenum">
              <a:rPr lang="en-US" smtClean="0"/>
              <a:pPr/>
              <a:t>24</a:t>
            </a:fld>
            <a:endParaRPr lang="en-US" dirty="0"/>
          </a:p>
        </p:txBody>
      </p:sp>
      <p:graphicFrame>
        <p:nvGraphicFramePr>
          <p:cNvPr id="6" name="Chart 5">
            <a:extLst>
              <a:ext uri="{FF2B5EF4-FFF2-40B4-BE49-F238E27FC236}">
                <a16:creationId xmlns:a16="http://schemas.microsoft.com/office/drawing/2014/main" id="{5E89B0F2-5F89-40BA-9899-5F32AD16EA26}"/>
              </a:ext>
            </a:extLst>
          </p:cNvPr>
          <p:cNvGraphicFramePr/>
          <p:nvPr>
            <p:extLst>
              <p:ext uri="{D42A27DB-BD31-4B8C-83A1-F6EECF244321}">
                <p14:modId xmlns:p14="http://schemas.microsoft.com/office/powerpoint/2010/main" val="188097433"/>
              </p:ext>
            </p:extLst>
          </p:nvPr>
        </p:nvGraphicFramePr>
        <p:xfrm>
          <a:off x="2842827" y="1946235"/>
          <a:ext cx="6506346" cy="4337564"/>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a:extLst>
              <a:ext uri="{FF2B5EF4-FFF2-40B4-BE49-F238E27FC236}">
                <a16:creationId xmlns:a16="http://schemas.microsoft.com/office/drawing/2014/main" id="{64CC1235-06BD-4961-95FC-F5FB31C7C84D}"/>
              </a:ext>
            </a:extLst>
          </p:cNvPr>
          <p:cNvSpPr/>
          <p:nvPr/>
        </p:nvSpPr>
        <p:spPr>
          <a:xfrm>
            <a:off x="7066625" y="1845383"/>
            <a:ext cx="1003463" cy="61604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B19C6DFB-99D2-4D2B-98F5-5152C76C9F69}"/>
              </a:ext>
            </a:extLst>
          </p:cNvPr>
          <p:cNvSpPr/>
          <p:nvPr/>
        </p:nvSpPr>
        <p:spPr>
          <a:xfrm>
            <a:off x="8345710" y="4199444"/>
            <a:ext cx="1003463" cy="61604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2CF8D3C4-CDE5-4B8B-8C64-F501A83A9917}"/>
              </a:ext>
            </a:extLst>
          </p:cNvPr>
          <p:cNvSpPr/>
          <p:nvPr/>
        </p:nvSpPr>
        <p:spPr>
          <a:xfrm>
            <a:off x="3730102" y="1845383"/>
            <a:ext cx="1003463" cy="61604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EDD45B82-56C2-4D96-970D-33E86583ED5A}"/>
              </a:ext>
            </a:extLst>
          </p:cNvPr>
          <p:cNvSpPr/>
          <p:nvPr/>
        </p:nvSpPr>
        <p:spPr>
          <a:xfrm>
            <a:off x="2842827" y="3891419"/>
            <a:ext cx="1003463" cy="616049"/>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E476FAAB-4058-4D1A-9579-5DCCFB709097}"/>
              </a:ext>
            </a:extLst>
          </p:cNvPr>
          <p:cNvSpPr/>
          <p:nvPr/>
        </p:nvSpPr>
        <p:spPr>
          <a:xfrm>
            <a:off x="3804446" y="5028409"/>
            <a:ext cx="1003463" cy="616049"/>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CCEC23E-F4E9-4C13-8D3E-342A945C3276}"/>
              </a:ext>
            </a:extLst>
          </p:cNvPr>
          <p:cNvSpPr txBox="1"/>
          <p:nvPr/>
        </p:nvSpPr>
        <p:spPr>
          <a:xfrm>
            <a:off x="7066625" y="2439173"/>
            <a:ext cx="2645546" cy="246221"/>
          </a:xfrm>
          <a:prstGeom prst="rect">
            <a:avLst/>
          </a:prstGeom>
          <a:noFill/>
        </p:spPr>
        <p:txBody>
          <a:bodyPr wrap="square" rtlCol="0">
            <a:spAutoFit/>
          </a:bodyPr>
          <a:lstStyle/>
          <a:p>
            <a:r>
              <a:rPr lang="en-US" sz="1000" b="1" dirty="0">
                <a:solidFill>
                  <a:srgbClr val="F0A22E"/>
                </a:solidFill>
                <a:latin typeface="Cambria" panose="02040503050406030204" pitchFamily="18" charset="0"/>
                <a:ea typeface="Cambria" panose="02040503050406030204" pitchFamily="18" charset="0"/>
              </a:rPr>
              <a:t>Medical Doctor</a:t>
            </a:r>
          </a:p>
        </p:txBody>
      </p:sp>
      <p:sp>
        <p:nvSpPr>
          <p:cNvPr id="12" name="TextBox 11">
            <a:extLst>
              <a:ext uri="{FF2B5EF4-FFF2-40B4-BE49-F238E27FC236}">
                <a16:creationId xmlns:a16="http://schemas.microsoft.com/office/drawing/2014/main" id="{93CB22ED-5672-4CAC-92AE-820EBE333D38}"/>
              </a:ext>
            </a:extLst>
          </p:cNvPr>
          <p:cNvSpPr txBox="1"/>
          <p:nvPr/>
        </p:nvSpPr>
        <p:spPr>
          <a:xfrm>
            <a:off x="8559554" y="4782188"/>
            <a:ext cx="2645546" cy="246221"/>
          </a:xfrm>
          <a:prstGeom prst="rect">
            <a:avLst/>
          </a:prstGeom>
          <a:noFill/>
        </p:spPr>
        <p:txBody>
          <a:bodyPr wrap="square" rtlCol="0">
            <a:spAutoFit/>
          </a:bodyPr>
          <a:lstStyle/>
          <a:p>
            <a:r>
              <a:rPr lang="en-US" sz="1000" b="1" dirty="0">
                <a:solidFill>
                  <a:srgbClr val="A5644E"/>
                </a:solidFill>
                <a:latin typeface="Cambria" panose="02040503050406030204" pitchFamily="18" charset="0"/>
                <a:ea typeface="Cambria" panose="02040503050406030204" pitchFamily="18" charset="0"/>
              </a:rPr>
              <a:t>Dentist</a:t>
            </a:r>
          </a:p>
        </p:txBody>
      </p:sp>
      <p:sp>
        <p:nvSpPr>
          <p:cNvPr id="13" name="TextBox 12">
            <a:extLst>
              <a:ext uri="{FF2B5EF4-FFF2-40B4-BE49-F238E27FC236}">
                <a16:creationId xmlns:a16="http://schemas.microsoft.com/office/drawing/2014/main" id="{4DBFA23C-7E06-4799-AA98-A754A6DC5A65}"/>
              </a:ext>
            </a:extLst>
          </p:cNvPr>
          <p:cNvSpPr txBox="1"/>
          <p:nvPr/>
        </p:nvSpPr>
        <p:spPr>
          <a:xfrm>
            <a:off x="3804446" y="2447623"/>
            <a:ext cx="2645546" cy="246221"/>
          </a:xfrm>
          <a:prstGeom prst="rect">
            <a:avLst/>
          </a:prstGeom>
          <a:noFill/>
        </p:spPr>
        <p:txBody>
          <a:bodyPr wrap="square" rtlCol="0">
            <a:spAutoFit/>
          </a:bodyPr>
          <a:lstStyle/>
          <a:p>
            <a:r>
              <a:rPr lang="en-US" sz="1000" b="1" dirty="0">
                <a:solidFill>
                  <a:srgbClr val="A19574"/>
                </a:solidFill>
                <a:latin typeface="Cambria" panose="02040503050406030204" pitchFamily="18" charset="0"/>
                <a:ea typeface="Cambria" panose="02040503050406030204" pitchFamily="18" charset="0"/>
              </a:rPr>
              <a:t>Technician</a:t>
            </a:r>
          </a:p>
        </p:txBody>
      </p:sp>
      <p:sp>
        <p:nvSpPr>
          <p:cNvPr id="14" name="TextBox 13">
            <a:extLst>
              <a:ext uri="{FF2B5EF4-FFF2-40B4-BE49-F238E27FC236}">
                <a16:creationId xmlns:a16="http://schemas.microsoft.com/office/drawing/2014/main" id="{3B2D571A-2990-4B7A-8578-3912D4B292DA}"/>
              </a:ext>
            </a:extLst>
          </p:cNvPr>
          <p:cNvSpPr txBox="1"/>
          <p:nvPr/>
        </p:nvSpPr>
        <p:spPr>
          <a:xfrm>
            <a:off x="2983404" y="4500171"/>
            <a:ext cx="2645546" cy="246221"/>
          </a:xfrm>
          <a:prstGeom prst="rect">
            <a:avLst/>
          </a:prstGeom>
          <a:noFill/>
        </p:spPr>
        <p:txBody>
          <a:bodyPr wrap="square" rtlCol="0">
            <a:spAutoFit/>
          </a:bodyPr>
          <a:lstStyle/>
          <a:p>
            <a:r>
              <a:rPr lang="en-US" sz="1000" b="1" dirty="0">
                <a:solidFill>
                  <a:srgbClr val="C3986D"/>
                </a:solidFill>
                <a:latin typeface="Cambria" panose="02040503050406030204" pitchFamily="18" charset="0"/>
                <a:ea typeface="Cambria" panose="02040503050406030204" pitchFamily="18" charset="0"/>
              </a:rPr>
              <a:t>Pharmacist</a:t>
            </a:r>
          </a:p>
        </p:txBody>
      </p:sp>
      <p:sp>
        <p:nvSpPr>
          <p:cNvPr id="15" name="TextBox 14">
            <a:extLst>
              <a:ext uri="{FF2B5EF4-FFF2-40B4-BE49-F238E27FC236}">
                <a16:creationId xmlns:a16="http://schemas.microsoft.com/office/drawing/2014/main" id="{EF192E47-DE0F-45D6-BF51-CF12E7C2BD2F}"/>
              </a:ext>
            </a:extLst>
          </p:cNvPr>
          <p:cNvSpPr txBox="1"/>
          <p:nvPr/>
        </p:nvSpPr>
        <p:spPr>
          <a:xfrm>
            <a:off x="4038185" y="5622199"/>
            <a:ext cx="2645546" cy="246221"/>
          </a:xfrm>
          <a:prstGeom prst="rect">
            <a:avLst/>
          </a:prstGeom>
          <a:noFill/>
        </p:spPr>
        <p:txBody>
          <a:bodyPr wrap="square" rtlCol="0">
            <a:spAutoFit/>
          </a:bodyPr>
          <a:lstStyle/>
          <a:p>
            <a:r>
              <a:rPr lang="en-US" sz="1000" b="1" dirty="0">
                <a:solidFill>
                  <a:srgbClr val="C3986D"/>
                </a:solidFill>
                <a:latin typeface="Cambria" panose="02040503050406030204" pitchFamily="18" charset="0"/>
                <a:ea typeface="Cambria" panose="02040503050406030204" pitchFamily="18" charset="0"/>
              </a:rPr>
              <a:t>Nurse</a:t>
            </a:r>
          </a:p>
        </p:txBody>
      </p:sp>
      <p:sp>
        <p:nvSpPr>
          <p:cNvPr id="16" name="TextBox 15">
            <a:extLst>
              <a:ext uri="{FF2B5EF4-FFF2-40B4-BE49-F238E27FC236}">
                <a16:creationId xmlns:a16="http://schemas.microsoft.com/office/drawing/2014/main" id="{ADA2235B-9835-4A75-A38D-FFFFB1006E7A}"/>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UNEMPLOYMENT RATE (2019)</a:t>
            </a:r>
          </a:p>
        </p:txBody>
      </p:sp>
    </p:spTree>
    <p:extLst>
      <p:ext uri="{BB962C8B-B14F-4D97-AF65-F5344CB8AC3E}">
        <p14:creationId xmlns:p14="http://schemas.microsoft.com/office/powerpoint/2010/main" val="1314909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6 : EMPLOYMENT CHARACTERISTICS &amp; WORKING CONDITIONS (1/3)</a:t>
            </a:r>
          </a:p>
        </p:txBody>
      </p:sp>
      <p:sp>
        <p:nvSpPr>
          <p:cNvPr id="7" name="TextBox 6"/>
          <p:cNvSpPr txBox="1"/>
          <p:nvPr/>
        </p:nvSpPr>
        <p:spPr>
          <a:xfrm>
            <a:off x="457199" y="1282518"/>
            <a:ext cx="11350162" cy="1200329"/>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Description </a:t>
            </a:r>
            <a:r>
              <a:rPr lang="en-US" b="1" spc="-65" dirty="0">
                <a:solidFill>
                  <a:schemeClr val="bg2">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This module highlights regulations affecting working conditions and employment practices. It also focusses on self employed and part time employee statistics. Benefits include progressive review of causal and descriptive labour market analyses, policies promoting work-life balance and inputs towards respectful working conditions.</a:t>
            </a:r>
          </a:p>
          <a:p>
            <a:r>
              <a:rPr lang="en-US" sz="2000" dirty="0"/>
              <a:t> </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25</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54" name="Content Placeholder 5">
            <a:extLst>
              <a:ext uri="{FF2B5EF4-FFF2-40B4-BE49-F238E27FC236}">
                <a16:creationId xmlns:a16="http://schemas.microsoft.com/office/drawing/2014/main" id="{1F4F29AC-7E27-4FE8-BD05-226F4BD9109D}"/>
              </a:ext>
            </a:extLst>
          </p:cNvPr>
          <p:cNvGraphicFramePr>
            <a:graphicFrameLocks noGrp="1"/>
          </p:cNvGraphicFramePr>
          <p:nvPr>
            <p:ph idx="1"/>
            <p:extLst>
              <p:ext uri="{D42A27DB-BD31-4B8C-83A1-F6EECF244321}">
                <p14:modId xmlns:p14="http://schemas.microsoft.com/office/powerpoint/2010/main" val="352622497"/>
              </p:ext>
            </p:extLst>
          </p:nvPr>
        </p:nvGraphicFramePr>
        <p:xfrm>
          <a:off x="559561" y="2697565"/>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7566774">
                  <a:extLst>
                    <a:ext uri="{9D8B030D-6E8A-4147-A177-3AD203B41FA5}">
                      <a16:colId xmlns:a16="http://schemas.microsoft.com/office/drawing/2014/main" val="20002"/>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REGULATION AREAS</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2019 , 2020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55" name="Table 54">
            <a:extLst>
              <a:ext uri="{FF2B5EF4-FFF2-40B4-BE49-F238E27FC236}">
                <a16:creationId xmlns:a16="http://schemas.microsoft.com/office/drawing/2014/main" id="{4261625C-862C-48AF-B57B-4B634F42099C}"/>
              </a:ext>
            </a:extLst>
          </p:cNvPr>
          <p:cNvGraphicFramePr>
            <a:graphicFrameLocks noGrp="1"/>
          </p:cNvGraphicFramePr>
          <p:nvPr>
            <p:extLst>
              <p:ext uri="{D42A27DB-BD31-4B8C-83A1-F6EECF244321}">
                <p14:modId xmlns:p14="http://schemas.microsoft.com/office/powerpoint/2010/main" val="1845134109"/>
              </p:ext>
            </p:extLst>
          </p:nvPr>
        </p:nvGraphicFramePr>
        <p:xfrm>
          <a:off x="559561" y="3212033"/>
          <a:ext cx="11350161" cy="270170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7566774">
                  <a:extLst>
                    <a:ext uri="{9D8B030D-6E8A-4147-A177-3AD203B41FA5}">
                      <a16:colId xmlns:a16="http://schemas.microsoft.com/office/drawing/2014/main" val="20002"/>
                    </a:ext>
                  </a:extLst>
                </a:gridCol>
              </a:tblGrid>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WORK CONDITIONS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Gender neutral and well defined regulations for work hours and duration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MINIMUM WAGE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00"/>
                        </a:lnSpc>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PARTLY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Regulated in public sector only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SOCIAL PROTECTION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00"/>
                        </a:lnSpc>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PARTLY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Well defined regulations for Leaves and Workforce Safety present in Public sector and partly present in Private sector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618171"/>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DUAL PRACTISE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PARTLY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Regulated in Public Sector only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803786"/>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WORKER SAFETY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17529"/>
                          </a:solidFill>
                          <a:effectLst/>
                          <a:uLnTx/>
                          <a:uFillTx/>
                          <a:latin typeface="Calibri" panose="020F0502020204030204" pitchFamily="34" charset="0"/>
                          <a:ea typeface="Arial" panose="020B0604020202020204" pitchFamily="34" charset="0"/>
                          <a:cs typeface="Calibri" panose="020F0502020204030204" pitchFamily="34" charset="0"/>
                        </a:rPr>
                        <a:t>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With emphasis on workplace violence elimination and data capture on spread, cause and consequences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409983"/>
                  </a:ext>
                </a:extLst>
              </a:tr>
            </a:tbl>
          </a:graphicData>
        </a:graphic>
      </p:graphicFrame>
      <p:sp>
        <p:nvSpPr>
          <p:cNvPr id="56" name="TextBox 55">
            <a:extLst>
              <a:ext uri="{FF2B5EF4-FFF2-40B4-BE49-F238E27FC236}">
                <a16:creationId xmlns:a16="http://schemas.microsoft.com/office/drawing/2014/main" id="{1708A172-B409-4F50-A495-9A84743D6962}"/>
              </a:ext>
            </a:extLst>
          </p:cNvPr>
          <p:cNvSpPr txBox="1"/>
          <p:nvPr/>
        </p:nvSpPr>
        <p:spPr>
          <a:xfrm>
            <a:off x="457199" y="2320456"/>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Indicators</a:t>
            </a:r>
            <a:endParaRPr lang="en-US" sz="2000" dirty="0"/>
          </a:p>
        </p:txBody>
      </p:sp>
    </p:spTree>
    <p:extLst>
      <p:ext uri="{BB962C8B-B14F-4D97-AF65-F5344CB8AC3E}">
        <p14:creationId xmlns:p14="http://schemas.microsoft.com/office/powerpoint/2010/main" val="366521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6 : EMPLOYMENT CHARACTERISTICS &amp; WORKING CONDITIONS (2/3)</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26</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11" name="Content Placeholder 5">
            <a:extLst>
              <a:ext uri="{FF2B5EF4-FFF2-40B4-BE49-F238E27FC236}">
                <a16:creationId xmlns:a16="http://schemas.microsoft.com/office/drawing/2014/main" id="{7BE1E66A-E3AB-4562-9193-0751D93C510B}"/>
              </a:ext>
            </a:extLst>
          </p:cNvPr>
          <p:cNvGraphicFramePr>
            <a:graphicFrameLocks/>
          </p:cNvGraphicFramePr>
          <p:nvPr>
            <p:extLst>
              <p:ext uri="{D42A27DB-BD31-4B8C-83A1-F6EECF244321}">
                <p14:modId xmlns:p14="http://schemas.microsoft.com/office/powerpoint/2010/main" val="3050155907"/>
              </p:ext>
            </p:extLst>
          </p:nvPr>
        </p:nvGraphicFramePr>
        <p:xfrm>
          <a:off x="571500" y="1784677"/>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3387">
                  <a:extLst>
                    <a:ext uri="{9D8B030D-6E8A-4147-A177-3AD203B41FA5}">
                      <a16:colId xmlns:a16="http://schemas.microsoft.com/office/drawing/2014/main" val="20002"/>
                    </a:ext>
                  </a:extLst>
                </a:gridCol>
                <a:gridCol w="3783387">
                  <a:extLst>
                    <a:ext uri="{9D8B030D-6E8A-4147-A177-3AD203B41FA5}">
                      <a16:colId xmlns:a16="http://schemas.microsoft.com/office/drawing/2014/main" val="20003"/>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AREAS</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9EA18B75-0EAC-4F7D-AA3C-0E866C929786}"/>
              </a:ext>
            </a:extLst>
          </p:cNvPr>
          <p:cNvGraphicFramePr>
            <a:graphicFrameLocks noGrp="1"/>
          </p:cNvGraphicFramePr>
          <p:nvPr>
            <p:extLst>
              <p:ext uri="{D42A27DB-BD31-4B8C-83A1-F6EECF244321}">
                <p14:modId xmlns:p14="http://schemas.microsoft.com/office/powerpoint/2010/main" val="3625517100"/>
              </p:ext>
            </p:extLst>
          </p:nvPr>
        </p:nvGraphicFramePr>
        <p:xfrm>
          <a:off x="571500" y="2202764"/>
          <a:ext cx="11338222" cy="3702736"/>
        </p:xfrm>
        <a:graphic>
          <a:graphicData uri="http://schemas.openxmlformats.org/drawingml/2006/table">
            <a:tbl>
              <a:tblPr firstRow="1" bandRow="1">
                <a:tableStyleId>{5C22544A-7EE6-4342-B048-85BDC9FD1C3A}</a:tableStyleId>
              </a:tblPr>
              <a:tblGrid>
                <a:gridCol w="3779407">
                  <a:extLst>
                    <a:ext uri="{9D8B030D-6E8A-4147-A177-3AD203B41FA5}">
                      <a16:colId xmlns:a16="http://schemas.microsoft.com/office/drawing/2014/main" val="20000"/>
                    </a:ext>
                  </a:extLst>
                </a:gridCol>
                <a:gridCol w="3782086">
                  <a:extLst>
                    <a:ext uri="{9D8B030D-6E8A-4147-A177-3AD203B41FA5}">
                      <a16:colId xmlns:a16="http://schemas.microsoft.com/office/drawing/2014/main" val="20002"/>
                    </a:ext>
                  </a:extLst>
                </a:gridCol>
                <a:gridCol w="3776729">
                  <a:extLst>
                    <a:ext uri="{9D8B030D-6E8A-4147-A177-3AD203B41FA5}">
                      <a16:colId xmlns:a16="http://schemas.microsoft.com/office/drawing/2014/main" val="20004"/>
                    </a:ext>
                  </a:extLst>
                </a:gridCol>
              </a:tblGrid>
              <a:tr h="1851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WORK 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17529"/>
                          </a:solidFill>
                          <a:effectLst/>
                          <a:uLnTx/>
                          <a:uFillTx/>
                          <a:latin typeface="Calibri" panose="020F0502020204030204" pitchFamily="34" charset="0"/>
                          <a:ea typeface="Arial" panose="020B0604020202020204" pitchFamily="34" charset="0"/>
                          <a:cs typeface="Calibri" panose="020F0502020204030204" pitchFamily="34" charset="0"/>
                        </a:rPr>
                        <a:t>48 Hours (per 6 day week)</a:t>
                      </a:r>
                      <a:br>
                        <a:rPr kumimoji="0" lang="en-US" sz="1400" b="1" i="0" u="none" strike="noStrike" kern="1200" cap="none" spc="0" normalizeH="0" baseline="0" noProof="0" dirty="0">
                          <a:ln>
                            <a:noFill/>
                          </a:ln>
                          <a:solidFill>
                            <a:srgbClr val="C17529"/>
                          </a:solidFill>
                          <a:effectLst/>
                          <a:uLnTx/>
                          <a:uFillTx/>
                          <a:latin typeface="Calibri" panose="020F0502020204030204" pitchFamily="34" charset="0"/>
                          <a:ea typeface="Arial" panose="020B0604020202020204" pitchFamily="34" charset="0"/>
                          <a:cs typeface="Calibri" panose="020F0502020204030204" pitchFamily="34" charset="0"/>
                        </a:rPr>
                      </a:b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Well regulated across public and private sectors</a:t>
                      </a:r>
                    </a:p>
                    <a:p>
                      <a:endParaRPr lang="en-US" dirty="0">
                        <a:solidFill>
                          <a:schemeClr val="accent1"/>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48 Hours (per 6 day week)</a:t>
                      </a:r>
                      <a:br>
                        <a:rPr kumimoji="0" lang="en-US" sz="1400" b="1" i="0" u="none" strike="noStrike" kern="1200" cap="none" spc="0" normalizeH="0" baseline="0" noProof="0" dirty="0">
                          <a:ln>
                            <a:noFill/>
                          </a:ln>
                          <a:solidFill>
                            <a:srgbClr val="C17529"/>
                          </a:solidFill>
                          <a:effectLst/>
                          <a:uLnTx/>
                          <a:uFillTx/>
                          <a:latin typeface="Calibri" panose="020F0502020204030204" pitchFamily="34" charset="0"/>
                          <a:ea typeface="Arial" panose="020B0604020202020204" pitchFamily="34" charset="0"/>
                          <a:cs typeface="Calibri" panose="020F0502020204030204" pitchFamily="34" charset="0"/>
                        </a:rPr>
                      </a:b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Well regulated across public and private sectors</a:t>
                      </a:r>
                    </a:p>
                    <a:p>
                      <a:endParaRPr lang="en-US" dirty="0">
                        <a:solidFill>
                          <a:schemeClr val="accent1"/>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51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SELF EMPLOYED HEALTH WORKFORCE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C17529"/>
                          </a:solidFill>
                          <a:effectLst/>
                          <a:uLnTx/>
                          <a:uFillTx/>
                          <a:latin typeface="Calibri" panose="020F0502020204030204" pitchFamily="34" charset="0"/>
                          <a:ea typeface="Cambria" panose="02040503050406030204" pitchFamily="18" charset="0"/>
                          <a:cs typeface="Calibri" panose="020F0502020204030204" pitchFamily="34" charset="0"/>
                        </a:rPr>
                        <a:t>0.75%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(Of Total Health Workforce, Private Sector)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0.78%</a:t>
                      </a:r>
                      <a:br>
                        <a:rPr lang="en-US" sz="1400" b="1" kern="1200" dirty="0">
                          <a:solidFill>
                            <a:schemeClr val="accent1"/>
                          </a:solidFill>
                          <a:effectLst/>
                          <a:latin typeface="Calibri" panose="020F0502020204030204" pitchFamily="34" charset="0"/>
                          <a:ea typeface="Arial" panose="020B0604020202020204" pitchFamily="34" charset="0"/>
                          <a:cs typeface="Calibri" panose="020F0502020204030204" pitchFamily="34" charset="0"/>
                        </a:rPr>
                      </a:br>
                      <a:r>
                        <a:rPr kumimoji="0" lang="en-US" sz="800" b="1" i="0" u="none" strike="noStrike" kern="1200" cap="none" spc="0" normalizeH="0" baseline="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(Of Total Health Workforce, Private Sector)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8780006"/>
                  </a:ext>
                </a:extLst>
              </a:tr>
            </a:tbl>
          </a:graphicData>
        </a:graphic>
      </p:graphicFrame>
      <p:sp>
        <p:nvSpPr>
          <p:cNvPr id="13" name="TextBox 12">
            <a:extLst>
              <a:ext uri="{FF2B5EF4-FFF2-40B4-BE49-F238E27FC236}">
                <a16:creationId xmlns:a16="http://schemas.microsoft.com/office/drawing/2014/main" id="{E4252EB6-FB8F-4809-A60C-F92213CA890E}"/>
              </a:ext>
            </a:extLst>
          </p:cNvPr>
          <p:cNvSpPr txBox="1"/>
          <p:nvPr/>
        </p:nvSpPr>
        <p:spPr>
          <a:xfrm>
            <a:off x="460835" y="1309134"/>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Indicators</a:t>
            </a:r>
            <a:endParaRPr lang="en-US" sz="2000" dirty="0"/>
          </a:p>
        </p:txBody>
      </p:sp>
    </p:spTree>
    <p:extLst>
      <p:ext uri="{BB962C8B-B14F-4D97-AF65-F5344CB8AC3E}">
        <p14:creationId xmlns:p14="http://schemas.microsoft.com/office/powerpoint/2010/main" val="3987788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6 : EMPLOYMENT CHARACTERISTICS &amp; WORKING CONDITIONS (3/3)</a:t>
            </a:r>
          </a:p>
        </p:txBody>
      </p:sp>
      <p:sp>
        <p:nvSpPr>
          <p:cNvPr id="8" name="Slide Number Placeholder 7"/>
          <p:cNvSpPr>
            <a:spLocks noGrp="1"/>
          </p:cNvSpPr>
          <p:nvPr>
            <p:ph type="sldNum" sz="quarter" idx="12"/>
          </p:nvPr>
        </p:nvSpPr>
        <p:spPr/>
        <p:txBody>
          <a:bodyPr/>
          <a:lstStyle/>
          <a:p>
            <a:fld id="{D13E4058-B1CE-4C7A-B3AC-961F4AEF7EDB}" type="slidenum">
              <a:rPr lang="en-US" smtClean="0"/>
              <a:pPr/>
              <a:t>27</a:t>
            </a:fld>
            <a:endParaRPr lang="en-US" dirty="0"/>
          </a:p>
        </p:txBody>
      </p:sp>
      <p:graphicFrame>
        <p:nvGraphicFramePr>
          <p:cNvPr id="5" name="Table 4">
            <a:extLst>
              <a:ext uri="{FF2B5EF4-FFF2-40B4-BE49-F238E27FC236}">
                <a16:creationId xmlns:a16="http://schemas.microsoft.com/office/drawing/2014/main" id="{68B8636A-A2BE-476A-B755-21EA99C3F86E}"/>
              </a:ext>
            </a:extLst>
          </p:cNvPr>
          <p:cNvGraphicFramePr>
            <a:graphicFrameLocks noGrp="1"/>
          </p:cNvGraphicFramePr>
          <p:nvPr>
            <p:extLst>
              <p:ext uri="{D42A27DB-BD31-4B8C-83A1-F6EECF244321}">
                <p14:modId xmlns:p14="http://schemas.microsoft.com/office/powerpoint/2010/main" val="3342795403"/>
              </p:ext>
            </p:extLst>
          </p:nvPr>
        </p:nvGraphicFramePr>
        <p:xfrm>
          <a:off x="1492041" y="1822215"/>
          <a:ext cx="8937907" cy="4125185"/>
        </p:xfrm>
        <a:graphic>
          <a:graphicData uri="http://schemas.openxmlformats.org/drawingml/2006/table">
            <a:tbl>
              <a:tblPr firstRow="1" bandRow="1">
                <a:tableStyleId>{5C22544A-7EE6-4342-B048-85BDC9FD1C3A}</a:tableStyleId>
              </a:tblPr>
              <a:tblGrid>
                <a:gridCol w="3623834">
                  <a:extLst>
                    <a:ext uri="{9D8B030D-6E8A-4147-A177-3AD203B41FA5}">
                      <a16:colId xmlns:a16="http://schemas.microsoft.com/office/drawing/2014/main" val="3686993735"/>
                    </a:ext>
                  </a:extLst>
                </a:gridCol>
                <a:gridCol w="2800750">
                  <a:extLst>
                    <a:ext uri="{9D8B030D-6E8A-4147-A177-3AD203B41FA5}">
                      <a16:colId xmlns:a16="http://schemas.microsoft.com/office/drawing/2014/main" val="3295101158"/>
                    </a:ext>
                  </a:extLst>
                </a:gridCol>
                <a:gridCol w="2513323">
                  <a:extLst>
                    <a:ext uri="{9D8B030D-6E8A-4147-A177-3AD203B41FA5}">
                      <a16:colId xmlns:a16="http://schemas.microsoft.com/office/drawing/2014/main" val="2855394421"/>
                    </a:ext>
                  </a:extLst>
                </a:gridCol>
              </a:tblGrid>
              <a:tr h="506743">
                <a:tc>
                  <a:txBody>
                    <a:bodyPr/>
                    <a:lstStyle/>
                    <a:p>
                      <a:r>
                        <a:rPr lang="en-US" dirty="0">
                          <a:latin typeface="Cambria" panose="02040503050406030204" pitchFamily="18" charset="0"/>
                          <a:ea typeface="Cambria" panose="02040503050406030204" pitchFamily="18" charset="0"/>
                        </a:rPr>
                        <a:t>SPECIALTY</a:t>
                      </a:r>
                    </a:p>
                  </a:txBody>
                  <a:tcPr anchor="ctr">
                    <a:lnB w="12700" cap="flat" cmpd="sng" algn="ctr">
                      <a:noFill/>
                      <a:prstDash val="solid"/>
                      <a:round/>
                      <a:headEnd type="none" w="med" len="med"/>
                      <a:tailEnd type="none" w="med" len="med"/>
                    </a:lnB>
                    <a:solidFill>
                      <a:schemeClr val="accent6">
                        <a:lumMod val="75000"/>
                      </a:schemeClr>
                    </a:solidFill>
                  </a:tcPr>
                </a:tc>
                <a:tc gridSpan="2">
                  <a:txBody>
                    <a:bodyPr/>
                    <a:lstStyle/>
                    <a:p>
                      <a:pPr algn="ctr"/>
                      <a:r>
                        <a:rPr lang="en-US" dirty="0">
                          <a:latin typeface="Cambria" panose="02040503050406030204" pitchFamily="18" charset="0"/>
                          <a:ea typeface="Cambria" panose="02040503050406030204" pitchFamily="18" charset="0"/>
                        </a:rPr>
                        <a:t>SELF EMPLOYED</a:t>
                      </a:r>
                      <a:br>
                        <a:rPr lang="en-US" sz="1200" dirty="0">
                          <a:latin typeface="Cambria" panose="02040503050406030204" pitchFamily="18" charset="0"/>
                          <a:ea typeface="Cambria" panose="02040503050406030204" pitchFamily="18" charset="0"/>
                        </a:rPr>
                      </a:br>
                      <a:r>
                        <a:rPr lang="en-US" sz="1200" dirty="0">
                          <a:latin typeface="Cambria" panose="02040503050406030204" pitchFamily="18" charset="0"/>
                          <a:ea typeface="Cambria" panose="02040503050406030204" pitchFamily="18" charset="0"/>
                        </a:rPr>
                        <a:t>(2019)                                                                    (2020)</a:t>
                      </a:r>
                      <a:endParaRPr lang="en-US" dirty="0">
                        <a:latin typeface="Cambria" panose="02040503050406030204" pitchFamily="18" charset="0"/>
                        <a:ea typeface="Cambria" panose="02040503050406030204" pitchFamily="18" charset="0"/>
                      </a:endParaRPr>
                    </a:p>
                  </a:txBody>
                  <a:tcPr anchor="ctr">
                    <a:lnB w="12700" cap="flat" cmpd="sng" algn="ctr">
                      <a:noFill/>
                      <a:prstDash val="solid"/>
                      <a:round/>
                      <a:headEnd type="none" w="med" len="med"/>
                      <a:tailEnd type="none" w="med" len="med"/>
                    </a:lnB>
                    <a:solidFill>
                      <a:schemeClr val="accent6">
                        <a:lumMod val="75000"/>
                      </a:schemeClr>
                    </a:solidFill>
                  </a:tcPr>
                </a:tc>
                <a:tc hMerge="1">
                  <a:txBody>
                    <a:bodyPr/>
                    <a:lstStyle/>
                    <a:p>
                      <a:endParaRPr lang="en-US" dirty="0">
                        <a:latin typeface="Cambria" panose="02040503050406030204" pitchFamily="18" charset="0"/>
                        <a:ea typeface="Cambria" panose="02040503050406030204" pitchFamily="18" charset="0"/>
                      </a:endParaRP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4153035722"/>
                  </a:ext>
                </a:extLst>
              </a:tr>
              <a:tr h="715309">
                <a:tc>
                  <a:txBody>
                    <a:bodyPr/>
                    <a:lstStyle/>
                    <a:p>
                      <a:pPr algn="ctr" fontAlgn="b"/>
                      <a:r>
                        <a:rPr lang="en-US" sz="1400" b="1" i="0" u="none" strike="noStrike" dirty="0">
                          <a:solidFill>
                            <a:schemeClr val="accent1"/>
                          </a:solidFill>
                          <a:effectLst/>
                          <a:latin typeface="Cambria" panose="02040503050406030204" pitchFamily="18" charset="0"/>
                          <a:ea typeface="Cambria" panose="02040503050406030204" pitchFamily="18" charset="0"/>
                        </a:rPr>
                        <a:t>                    MEDICAL DOCTORS</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388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413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22669228"/>
                  </a:ext>
                </a:extLst>
              </a:tr>
              <a:tr h="715309">
                <a:tc>
                  <a:txBody>
                    <a:bodyPr/>
                    <a:lstStyle/>
                    <a:p>
                      <a:pPr algn="ctr" fontAlgn="b"/>
                      <a:r>
                        <a:rPr lang="en-US" sz="1400" b="1" i="0" u="none" strike="noStrike" dirty="0">
                          <a:solidFill>
                            <a:schemeClr val="accent1"/>
                          </a:solidFill>
                          <a:effectLst/>
                          <a:latin typeface="Cambria" panose="02040503050406030204" pitchFamily="18" charset="0"/>
                          <a:ea typeface="Cambria" panose="02040503050406030204" pitchFamily="18" charset="0"/>
                        </a:rPr>
                        <a:t>                 DENTISTS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161</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177</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9073613"/>
                  </a:ext>
                </a:extLst>
              </a:tr>
              <a:tr h="715309">
                <a:tc>
                  <a:txBody>
                    <a:bodyPr/>
                    <a:lstStyle/>
                    <a:p>
                      <a:pPr algn="ctr" fontAlgn="b"/>
                      <a:r>
                        <a:rPr lang="en-US" sz="1400" b="1" i="0" u="none" strike="noStrike" dirty="0">
                          <a:solidFill>
                            <a:schemeClr val="accent1"/>
                          </a:solidFill>
                          <a:effectLst/>
                          <a:latin typeface="Cambria" panose="02040503050406030204" pitchFamily="18" charset="0"/>
                          <a:ea typeface="Cambria" panose="02040503050406030204" pitchFamily="18" charset="0"/>
                        </a:rPr>
                        <a:t>                NURSES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67</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61</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7324789"/>
                  </a:ext>
                </a:extLst>
              </a:tr>
              <a:tr h="715309">
                <a:tc>
                  <a:txBody>
                    <a:bodyPr/>
                    <a:lstStyle/>
                    <a:p>
                      <a:pPr algn="ctr" fontAlgn="b"/>
                      <a:r>
                        <a:rPr lang="en-US" sz="1400" b="1" i="0" u="none" strike="noStrike" dirty="0">
                          <a:solidFill>
                            <a:schemeClr val="accent1"/>
                          </a:solidFill>
                          <a:effectLst/>
                          <a:latin typeface="Cambria" panose="02040503050406030204" pitchFamily="18" charset="0"/>
                          <a:ea typeface="Cambria" panose="02040503050406030204" pitchFamily="18" charset="0"/>
                        </a:rPr>
                        <a:t>               PHARMACISTS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190</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196</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4595410"/>
                  </a:ext>
                </a:extLst>
              </a:tr>
              <a:tr h="715309">
                <a:tc>
                  <a:txBody>
                    <a:bodyPr/>
                    <a:lstStyle/>
                    <a:p>
                      <a:pPr algn="ctr" fontAlgn="b"/>
                      <a:r>
                        <a:rPr lang="en-US" sz="1400" b="1" i="0" u="none" strike="noStrike" dirty="0">
                          <a:solidFill>
                            <a:schemeClr val="accent1"/>
                          </a:solidFill>
                          <a:effectLst/>
                          <a:latin typeface="Cambria" panose="02040503050406030204" pitchFamily="18" charset="0"/>
                          <a:ea typeface="Cambria" panose="02040503050406030204" pitchFamily="18" charset="0"/>
                        </a:rPr>
                        <a:t>               TECHNICIANS</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126</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400" b="1" i="0" u="none" strike="noStrike" dirty="0">
                          <a:solidFill>
                            <a:schemeClr val="bg1">
                              <a:lumMod val="50000"/>
                            </a:schemeClr>
                          </a:solidFill>
                          <a:effectLst/>
                          <a:latin typeface="Calibri" panose="020F0502020204030204" pitchFamily="34" charset="0"/>
                        </a:rPr>
                        <a:t>136</a:t>
                      </a:r>
                    </a:p>
                  </a:txBody>
                  <a:tcPr marL="9525" marR="9525" marT="9525" marB="0"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0644261"/>
                  </a:ext>
                </a:extLst>
              </a:tr>
            </a:tbl>
          </a:graphicData>
        </a:graphic>
      </p:graphicFrame>
      <p:sp>
        <p:nvSpPr>
          <p:cNvPr id="12" name="Rectangle 11">
            <a:extLst>
              <a:ext uri="{FF2B5EF4-FFF2-40B4-BE49-F238E27FC236}">
                <a16:creationId xmlns:a16="http://schemas.microsoft.com/office/drawing/2014/main" id="{369E8E48-3277-4F64-8101-BE20ACAFC318}"/>
              </a:ext>
            </a:extLst>
          </p:cNvPr>
          <p:cNvSpPr/>
          <p:nvPr/>
        </p:nvSpPr>
        <p:spPr>
          <a:xfrm>
            <a:off x="1599173" y="2449386"/>
            <a:ext cx="768990" cy="55138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50C638-4C07-430E-804B-5190A14BF70E}"/>
              </a:ext>
            </a:extLst>
          </p:cNvPr>
          <p:cNvSpPr/>
          <p:nvPr/>
        </p:nvSpPr>
        <p:spPr>
          <a:xfrm>
            <a:off x="1599173" y="3195951"/>
            <a:ext cx="768990" cy="55138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15D9DBB-3648-452D-8287-F125288685EC}"/>
              </a:ext>
            </a:extLst>
          </p:cNvPr>
          <p:cNvSpPr/>
          <p:nvPr/>
        </p:nvSpPr>
        <p:spPr>
          <a:xfrm>
            <a:off x="1599173" y="3884583"/>
            <a:ext cx="768990" cy="55138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9396713-B7F3-451C-A0D3-85C2BFED0419}"/>
              </a:ext>
            </a:extLst>
          </p:cNvPr>
          <p:cNvSpPr/>
          <p:nvPr/>
        </p:nvSpPr>
        <p:spPr>
          <a:xfrm>
            <a:off x="1600200" y="4595965"/>
            <a:ext cx="768990" cy="55138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E69621A-222F-4371-B0C3-6BD92BCDF3BD}"/>
              </a:ext>
            </a:extLst>
          </p:cNvPr>
          <p:cNvSpPr/>
          <p:nvPr/>
        </p:nvSpPr>
        <p:spPr>
          <a:xfrm>
            <a:off x="1600200" y="5284597"/>
            <a:ext cx="768990" cy="551387"/>
          </a:xfrm>
          <a:prstGeom prst="rect">
            <a:avLst/>
          </a:prstGeom>
          <a:blipFill dpi="0" rotWithShape="1">
            <a:blip r:embed="rId6">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BFCE98E-ED22-4655-8B3A-0FF9D27F8407}"/>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SELF EMPLOYED WORKFORCE (PRIVATE SECTOR)</a:t>
            </a:r>
          </a:p>
        </p:txBody>
      </p:sp>
    </p:spTree>
    <p:extLst>
      <p:ext uri="{BB962C8B-B14F-4D97-AF65-F5344CB8AC3E}">
        <p14:creationId xmlns:p14="http://schemas.microsoft.com/office/powerpoint/2010/main" val="1842346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7 : HEALTH WORKFORCE SPENDING &amp; REMUNERATION (1/1)</a:t>
            </a:r>
          </a:p>
        </p:txBody>
      </p:sp>
      <p:sp>
        <p:nvSpPr>
          <p:cNvPr id="7" name="TextBox 6"/>
          <p:cNvSpPr txBox="1"/>
          <p:nvPr/>
        </p:nvSpPr>
        <p:spPr>
          <a:xfrm>
            <a:off x="457199" y="1282518"/>
            <a:ext cx="11350162" cy="1200329"/>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Description </a:t>
            </a:r>
            <a:r>
              <a:rPr lang="en-US" b="1" spc="-65" dirty="0">
                <a:solidFill>
                  <a:schemeClr val="bg2">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This module focusses on public/private expenditure on health workforce. Defines regulation and policies towards worker compensation. It emphasizes on monitoring Gender Pay Gap, economic analysis on flow of funds in health workforce and tracking of crucial budget allocation with government entities.</a:t>
            </a:r>
          </a:p>
          <a:p>
            <a:r>
              <a:rPr lang="en-US" sz="2000" dirty="0"/>
              <a:t> </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28</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54" name="Content Placeholder 5">
            <a:extLst>
              <a:ext uri="{FF2B5EF4-FFF2-40B4-BE49-F238E27FC236}">
                <a16:creationId xmlns:a16="http://schemas.microsoft.com/office/drawing/2014/main" id="{1F4F29AC-7E27-4FE8-BD05-226F4BD9109D}"/>
              </a:ext>
            </a:extLst>
          </p:cNvPr>
          <p:cNvGraphicFramePr>
            <a:graphicFrameLocks noGrp="1"/>
          </p:cNvGraphicFramePr>
          <p:nvPr>
            <p:ph idx="1"/>
            <p:extLst>
              <p:ext uri="{D42A27DB-BD31-4B8C-83A1-F6EECF244321}">
                <p14:modId xmlns:p14="http://schemas.microsoft.com/office/powerpoint/2010/main" val="2652619847"/>
              </p:ext>
            </p:extLst>
          </p:nvPr>
        </p:nvGraphicFramePr>
        <p:xfrm>
          <a:off x="559561" y="2697565"/>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3387">
                  <a:extLst>
                    <a:ext uri="{9D8B030D-6E8A-4147-A177-3AD203B41FA5}">
                      <a16:colId xmlns:a16="http://schemas.microsoft.com/office/drawing/2014/main" val="20002"/>
                    </a:ext>
                  </a:extLst>
                </a:gridCol>
                <a:gridCol w="3783387">
                  <a:extLst>
                    <a:ext uri="{9D8B030D-6E8A-4147-A177-3AD203B41FA5}">
                      <a16:colId xmlns:a16="http://schemas.microsoft.com/office/drawing/2014/main" val="2128759422"/>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AREAS</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55" name="Table 54">
            <a:extLst>
              <a:ext uri="{FF2B5EF4-FFF2-40B4-BE49-F238E27FC236}">
                <a16:creationId xmlns:a16="http://schemas.microsoft.com/office/drawing/2014/main" id="{4261625C-862C-48AF-B57B-4B634F42099C}"/>
              </a:ext>
            </a:extLst>
          </p:cNvPr>
          <p:cNvGraphicFramePr>
            <a:graphicFrameLocks noGrp="1"/>
          </p:cNvGraphicFramePr>
          <p:nvPr>
            <p:extLst>
              <p:ext uri="{D42A27DB-BD31-4B8C-83A1-F6EECF244321}">
                <p14:modId xmlns:p14="http://schemas.microsoft.com/office/powerpoint/2010/main" val="31834156"/>
              </p:ext>
            </p:extLst>
          </p:nvPr>
        </p:nvGraphicFramePr>
        <p:xfrm>
          <a:off x="559561" y="3212032"/>
          <a:ext cx="11350161" cy="2693468"/>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3387">
                  <a:extLst>
                    <a:ext uri="{9D8B030D-6E8A-4147-A177-3AD203B41FA5}">
                      <a16:colId xmlns:a16="http://schemas.microsoft.com/office/drawing/2014/main" val="20002"/>
                    </a:ext>
                  </a:extLst>
                </a:gridCol>
                <a:gridCol w="3783387">
                  <a:extLst>
                    <a:ext uri="{9D8B030D-6E8A-4147-A177-3AD203B41FA5}">
                      <a16:colId xmlns:a16="http://schemas.microsoft.com/office/drawing/2014/main" val="2599596048"/>
                    </a:ext>
                  </a:extLst>
                </a:gridCol>
              </a:tblGrid>
              <a:tr h="2693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PUBLIC SECTOR WAGE CEILING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In Public sector for curbing maximum salary earnings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mn-ea"/>
                          <a:cs typeface="Calibri" panose="020F0502020204030204" pitchFamily="34" charset="0"/>
                        </a:rPr>
                        <a:t>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In Public sector for curbing maximum salary earnings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803786"/>
                  </a:ext>
                </a:extLst>
              </a:tr>
            </a:tbl>
          </a:graphicData>
        </a:graphic>
      </p:graphicFrame>
      <p:sp>
        <p:nvSpPr>
          <p:cNvPr id="56" name="TextBox 55">
            <a:extLst>
              <a:ext uri="{FF2B5EF4-FFF2-40B4-BE49-F238E27FC236}">
                <a16:creationId xmlns:a16="http://schemas.microsoft.com/office/drawing/2014/main" id="{1708A172-B409-4F50-A495-9A84743D6962}"/>
              </a:ext>
            </a:extLst>
          </p:cNvPr>
          <p:cNvSpPr txBox="1"/>
          <p:nvPr/>
        </p:nvSpPr>
        <p:spPr>
          <a:xfrm>
            <a:off x="457199" y="2320456"/>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Indicators</a:t>
            </a:r>
            <a:endParaRPr lang="en-US" sz="2000" dirty="0"/>
          </a:p>
        </p:txBody>
      </p:sp>
      <p:sp>
        <p:nvSpPr>
          <p:cNvPr id="10" name="TextBox 9">
            <a:extLst>
              <a:ext uri="{FF2B5EF4-FFF2-40B4-BE49-F238E27FC236}">
                <a16:creationId xmlns:a16="http://schemas.microsoft.com/office/drawing/2014/main" id="{1D6AB13F-6291-43CE-AC11-9B5CDF933400}"/>
              </a:ext>
            </a:extLst>
          </p:cNvPr>
          <p:cNvSpPr txBox="1"/>
          <p:nvPr/>
        </p:nvSpPr>
        <p:spPr>
          <a:xfrm>
            <a:off x="559561" y="6009095"/>
            <a:ext cx="8016268"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HWF - </a:t>
            </a:r>
            <a:r>
              <a:rPr lang="en-US" sz="1000" dirty="0">
                <a:latin typeface="Calibri" panose="020F0502020204030204" pitchFamily="34" charset="0"/>
                <a:cs typeface="Calibri" panose="020F0502020204030204" pitchFamily="34" charset="0"/>
              </a:rPr>
              <a:t>Health Workforce</a:t>
            </a:r>
          </a:p>
        </p:txBody>
      </p:sp>
    </p:spTree>
    <p:extLst>
      <p:ext uri="{BB962C8B-B14F-4D97-AF65-F5344CB8AC3E}">
        <p14:creationId xmlns:p14="http://schemas.microsoft.com/office/powerpoint/2010/main" val="991375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8 : SKILL-MIX COMPOSITION FOR MODELS OF CARE (1/2)</a:t>
            </a:r>
          </a:p>
        </p:txBody>
      </p:sp>
      <p:sp>
        <p:nvSpPr>
          <p:cNvPr id="7" name="TextBox 6"/>
          <p:cNvSpPr txBox="1"/>
          <p:nvPr/>
        </p:nvSpPr>
        <p:spPr>
          <a:xfrm>
            <a:off x="457199" y="1282518"/>
            <a:ext cx="11350162" cy="861774"/>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Description </a:t>
            </a:r>
            <a:r>
              <a:rPr lang="en-US" b="1" spc="-65" dirty="0">
                <a:solidFill>
                  <a:schemeClr val="bg2">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This module structures the grouping of health workforce by sector and occupation. It includes Matching labour supply with population needs, skill-mix to case-mix alignment for patient centered care and ascertains capacity for International Health Regulations (IHR) and Field Epidemiology Trainings Programmes (FETP). </a:t>
            </a:r>
            <a:endParaRPr lang="en-US" sz="2000" dirty="0"/>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29</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54" name="Content Placeholder 5">
            <a:extLst>
              <a:ext uri="{FF2B5EF4-FFF2-40B4-BE49-F238E27FC236}">
                <a16:creationId xmlns:a16="http://schemas.microsoft.com/office/drawing/2014/main" id="{1F4F29AC-7E27-4FE8-BD05-226F4BD9109D}"/>
              </a:ext>
            </a:extLst>
          </p:cNvPr>
          <p:cNvGraphicFramePr>
            <a:graphicFrameLocks noGrp="1"/>
          </p:cNvGraphicFramePr>
          <p:nvPr>
            <p:ph idx="1"/>
            <p:extLst>
              <p:ext uri="{D42A27DB-BD31-4B8C-83A1-F6EECF244321}">
                <p14:modId xmlns:p14="http://schemas.microsoft.com/office/powerpoint/2010/main" val="768472521"/>
              </p:ext>
            </p:extLst>
          </p:nvPr>
        </p:nvGraphicFramePr>
        <p:xfrm>
          <a:off x="559561" y="2697565"/>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3387">
                  <a:extLst>
                    <a:ext uri="{9D8B030D-6E8A-4147-A177-3AD203B41FA5}">
                      <a16:colId xmlns:a16="http://schemas.microsoft.com/office/drawing/2014/main" val="20002"/>
                    </a:ext>
                  </a:extLst>
                </a:gridCol>
                <a:gridCol w="3783387">
                  <a:extLst>
                    <a:ext uri="{9D8B030D-6E8A-4147-A177-3AD203B41FA5}">
                      <a16:colId xmlns:a16="http://schemas.microsoft.com/office/drawing/2014/main" val="20003"/>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AREAS</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55" name="Table 54">
            <a:extLst>
              <a:ext uri="{FF2B5EF4-FFF2-40B4-BE49-F238E27FC236}">
                <a16:creationId xmlns:a16="http://schemas.microsoft.com/office/drawing/2014/main" id="{4261625C-862C-48AF-B57B-4B634F42099C}"/>
              </a:ext>
            </a:extLst>
          </p:cNvPr>
          <p:cNvGraphicFramePr>
            <a:graphicFrameLocks noGrp="1"/>
          </p:cNvGraphicFramePr>
          <p:nvPr>
            <p:extLst>
              <p:ext uri="{D42A27DB-BD31-4B8C-83A1-F6EECF244321}">
                <p14:modId xmlns:p14="http://schemas.microsoft.com/office/powerpoint/2010/main" val="2165140296"/>
              </p:ext>
            </p:extLst>
          </p:nvPr>
        </p:nvGraphicFramePr>
        <p:xfrm>
          <a:off x="559561" y="3212032"/>
          <a:ext cx="11350161" cy="269347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6068">
                  <a:extLst>
                    <a:ext uri="{9D8B030D-6E8A-4147-A177-3AD203B41FA5}">
                      <a16:colId xmlns:a16="http://schemas.microsoft.com/office/drawing/2014/main" val="20002"/>
                    </a:ext>
                  </a:extLst>
                </a:gridCol>
                <a:gridCol w="3780706">
                  <a:extLst>
                    <a:ext uri="{9D8B030D-6E8A-4147-A177-3AD203B41FA5}">
                      <a16:colId xmlns:a16="http://schemas.microsoft.com/office/drawing/2014/main" val="20004"/>
                    </a:ext>
                  </a:extLst>
                </a:gridCol>
              </a:tblGrid>
              <a:tr h="538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FACILITY BASED WORKFORCE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 44.39</a:t>
                      </a:r>
                      <a:r>
                        <a:rPr kumimoji="0" lang="en-US" sz="1400" b="1" i="0" u="none" strike="noStrike" kern="1200" cap="none" spc="0" normalizeH="0" baseline="0" noProof="0" dirty="0">
                          <a:ln>
                            <a:noFill/>
                          </a:ln>
                          <a:solidFill>
                            <a:srgbClr val="C17529"/>
                          </a:solidFill>
                          <a:effectLst/>
                          <a:uLnTx/>
                          <a:uFillTx/>
                          <a:latin typeface="Calibri" panose="020F0502020204030204" pitchFamily="34" charset="0"/>
                          <a:ea typeface="Arial" panose="020B0604020202020204" pitchFamily="34" charset="0"/>
                          <a:cs typeface="Calibri" panose="020F0502020204030204" pitchFamily="34" charset="0"/>
                        </a:rPr>
                        <a:t>%</a:t>
                      </a:r>
                      <a:br>
                        <a:rPr kumimoji="0" lang="en-US" sz="1400" b="1" i="0" u="none" strike="noStrike" kern="1200" cap="none" spc="0" normalizeH="0" baseline="0" noProof="0" dirty="0">
                          <a:ln>
                            <a:noFill/>
                          </a:ln>
                          <a:solidFill>
                            <a:srgbClr val="C17529"/>
                          </a:solidFill>
                          <a:effectLst/>
                          <a:uLnTx/>
                          <a:uFillTx/>
                          <a:latin typeface="Calibri" panose="020F0502020204030204" pitchFamily="34" charset="0"/>
                          <a:ea typeface="Arial" panose="020B0604020202020204" pitchFamily="34" charset="0"/>
                          <a:cs typeface="Calibri" panose="020F0502020204030204" pitchFamily="34" charset="0"/>
                        </a:rPr>
                      </a:b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Working in Hospital Facilities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17529"/>
                          </a:solidFill>
                          <a:effectLst/>
                          <a:uLnTx/>
                          <a:uFillTx/>
                          <a:latin typeface="Calibri" panose="020F0502020204030204" pitchFamily="34" charset="0"/>
                          <a:ea typeface="Arial" panose="020B0604020202020204" pitchFamily="34" charset="0"/>
                          <a:cs typeface="Calibri" panose="020F0502020204030204" pitchFamily="34" charset="0"/>
                        </a:rPr>
                        <a:t>44.82% </a:t>
                      </a:r>
                      <a:br>
                        <a:rPr kumimoji="0" lang="en-US" sz="1400" b="1" i="0" u="none" strike="noStrike" kern="1200" cap="none" spc="0" normalizeH="0" baseline="0" noProof="0" dirty="0">
                          <a:ln>
                            <a:noFill/>
                          </a:ln>
                          <a:solidFill>
                            <a:srgbClr val="C17529"/>
                          </a:solidFill>
                          <a:effectLst/>
                          <a:uLnTx/>
                          <a:uFillTx/>
                          <a:latin typeface="Calibri" panose="020F0502020204030204" pitchFamily="34" charset="0"/>
                          <a:ea typeface="Arial" panose="020B0604020202020204" pitchFamily="34" charset="0"/>
                          <a:cs typeface="Calibri" panose="020F0502020204030204" pitchFamily="34" charset="0"/>
                        </a:rPr>
                      </a:b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Working in Hospital Facilities</a:t>
                      </a:r>
                      <a:endPar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38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SURGEONS DENSITY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70.43 </a:t>
                      </a:r>
                      <a:b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br>
                      <a:r>
                        <a:rPr kumimoji="0" lang="en-US" sz="800" b="1" i="0" u="none" strike="noStrike" kern="1200" cap="none" spc="0" normalizeH="0" baseline="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Per 100k Population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68.90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Per 100k Population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8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ADVANCED NURSING ROLE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PRESENT</a:t>
                      </a:r>
                      <a:endParaRPr kumimoji="0" lang="en-US" sz="800" b="1" i="0" u="none" strike="noStrike" kern="1200" cap="none" spc="0" normalizeH="0" baseline="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PRESENT</a:t>
                      </a:r>
                      <a:endParaRPr kumimoji="0" lang="en-US" sz="800" b="1" i="0" u="none" strike="noStrike" kern="1200" cap="none" spc="0" normalizeH="0" baseline="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803786"/>
                  </a:ext>
                </a:extLst>
              </a:tr>
              <a:tr h="538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IHR CAPACITY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SUSTAINABLE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SUSTAINABLE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409983"/>
                  </a:ext>
                </a:extLst>
              </a:tr>
              <a:tr h="538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FETP CAPACITY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LIMITED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LIMITED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1229670"/>
                  </a:ext>
                </a:extLst>
              </a:tr>
            </a:tbl>
          </a:graphicData>
        </a:graphic>
      </p:graphicFrame>
      <p:sp>
        <p:nvSpPr>
          <p:cNvPr id="56" name="TextBox 55">
            <a:extLst>
              <a:ext uri="{FF2B5EF4-FFF2-40B4-BE49-F238E27FC236}">
                <a16:creationId xmlns:a16="http://schemas.microsoft.com/office/drawing/2014/main" id="{1708A172-B409-4F50-A495-9A84743D6962}"/>
              </a:ext>
            </a:extLst>
          </p:cNvPr>
          <p:cNvSpPr txBox="1"/>
          <p:nvPr/>
        </p:nvSpPr>
        <p:spPr>
          <a:xfrm>
            <a:off x="457199" y="2320456"/>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Indicators</a:t>
            </a:r>
            <a:endParaRPr lang="en-US" sz="2000" dirty="0"/>
          </a:p>
        </p:txBody>
      </p:sp>
      <p:sp>
        <p:nvSpPr>
          <p:cNvPr id="11" name="TextBox 10">
            <a:extLst>
              <a:ext uri="{FF2B5EF4-FFF2-40B4-BE49-F238E27FC236}">
                <a16:creationId xmlns:a16="http://schemas.microsoft.com/office/drawing/2014/main" id="{BA793BE0-EF34-4B3E-89FA-28FD8AD4C83A}"/>
              </a:ext>
            </a:extLst>
          </p:cNvPr>
          <p:cNvSpPr txBox="1"/>
          <p:nvPr/>
        </p:nvSpPr>
        <p:spPr>
          <a:xfrm>
            <a:off x="559561" y="5977441"/>
            <a:ext cx="8016268"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FETP </a:t>
            </a:r>
            <a:r>
              <a:rPr lang="en-US" sz="1000" dirty="0">
                <a:latin typeface="Calibri" panose="020F0502020204030204" pitchFamily="34" charset="0"/>
                <a:cs typeface="Calibri" panose="020F0502020204030204" pitchFamily="34" charset="0"/>
              </a:rPr>
              <a:t>-  Field Epidemiology Training Programme</a:t>
            </a:r>
          </a:p>
          <a:p>
            <a:r>
              <a:rPr lang="en-US" sz="1000" b="1" dirty="0">
                <a:latin typeface="Calibri" panose="020F0502020204030204" pitchFamily="34" charset="0"/>
                <a:cs typeface="Calibri" panose="020F0502020204030204" pitchFamily="34" charset="0"/>
              </a:rPr>
              <a:t>IHR</a:t>
            </a:r>
            <a:r>
              <a:rPr lang="en-US" sz="1000" dirty="0">
                <a:latin typeface="Calibri" panose="020F0502020204030204" pitchFamily="34" charset="0"/>
                <a:cs typeface="Calibri" panose="020F0502020204030204" pitchFamily="34" charset="0"/>
              </a:rPr>
              <a:t> - International Health Regulations</a:t>
            </a:r>
          </a:p>
        </p:txBody>
      </p:sp>
    </p:spTree>
    <p:extLst>
      <p:ext uri="{BB962C8B-B14F-4D97-AF65-F5344CB8AC3E}">
        <p14:creationId xmlns:p14="http://schemas.microsoft.com/office/powerpoint/2010/main" val="280224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BF74F8-D48C-45C1-8E87-0A4058FD3373}"/>
              </a:ext>
            </a:extLst>
          </p:cNvPr>
          <p:cNvSpPr/>
          <p:nvPr/>
        </p:nvSpPr>
        <p:spPr>
          <a:xfrm>
            <a:off x="1713219" y="1706891"/>
            <a:ext cx="7634614" cy="5818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BCEB4D-CBD1-4E9B-B0DF-67614B74DBDA}"/>
              </a:ext>
            </a:extLst>
          </p:cNvPr>
          <p:cNvSpPr>
            <a:spLocks noGrp="1"/>
          </p:cNvSpPr>
          <p:nvPr>
            <p:ph idx="1"/>
          </p:nvPr>
        </p:nvSpPr>
        <p:spPr>
          <a:xfrm>
            <a:off x="1877596" y="1706891"/>
            <a:ext cx="7900602" cy="5231180"/>
          </a:xfrm>
        </p:spPr>
        <p:txBody>
          <a:bodyPr>
            <a:normAutofit/>
          </a:bodyPr>
          <a:lstStyle/>
          <a:p>
            <a:pPr marL="0" indent="0">
              <a:lnSpc>
                <a:spcPct val="150000"/>
              </a:lnSpc>
              <a:buNone/>
            </a:pPr>
            <a:r>
              <a:rPr lang="en-US" sz="2000" b="1" dirty="0">
                <a:solidFill>
                  <a:schemeClr val="bg1"/>
                </a:solidFill>
              </a:rPr>
              <a:t>OVERVIEW</a:t>
            </a:r>
          </a:p>
          <a:p>
            <a:pPr marL="0" indent="0">
              <a:lnSpc>
                <a:spcPct val="150000"/>
              </a:lnSpc>
              <a:buNone/>
            </a:pPr>
            <a:r>
              <a:rPr lang="en-US" sz="2000" dirty="0">
                <a:solidFill>
                  <a:schemeClr val="accent1">
                    <a:lumMod val="50000"/>
                  </a:schemeClr>
                </a:solidFill>
              </a:rPr>
              <a:t>INDICATOR VALUES </a:t>
            </a:r>
          </a:p>
          <a:p>
            <a:pPr marL="0" indent="0">
              <a:lnSpc>
                <a:spcPct val="150000"/>
              </a:lnSpc>
              <a:buNone/>
            </a:pPr>
            <a:r>
              <a:rPr lang="en-US" sz="2000" dirty="0">
                <a:solidFill>
                  <a:schemeClr val="accent1">
                    <a:lumMod val="50000"/>
                  </a:schemeClr>
                </a:solidFill>
              </a:rPr>
              <a:t>KEY HIGHLIGHTS</a:t>
            </a:r>
          </a:p>
          <a:p>
            <a:pPr marL="0" indent="0">
              <a:lnSpc>
                <a:spcPct val="150000"/>
              </a:lnSpc>
              <a:buNone/>
            </a:pPr>
            <a:r>
              <a:rPr lang="en-US" sz="2000" dirty="0">
                <a:solidFill>
                  <a:schemeClr val="accent1">
                    <a:lumMod val="50000"/>
                  </a:schemeClr>
                </a:solidFill>
              </a:rPr>
              <a:t>DATA CHALLENGES AND RECOMMENDATIONS</a:t>
            </a:r>
          </a:p>
          <a:p>
            <a:pPr marL="0" indent="0">
              <a:lnSpc>
                <a:spcPct val="150000"/>
              </a:lnSpc>
              <a:buNone/>
            </a:pPr>
            <a:r>
              <a:rPr lang="en-US" sz="2000" dirty="0">
                <a:solidFill>
                  <a:schemeClr val="accent1">
                    <a:lumMod val="50000"/>
                  </a:schemeClr>
                </a:solidFill>
              </a:rPr>
              <a:t>POLICY RECOMMENDATIONS</a:t>
            </a:r>
          </a:p>
          <a:p>
            <a:pPr marL="0" indent="0">
              <a:lnSpc>
                <a:spcPct val="150000"/>
              </a:lnSpc>
              <a:buNone/>
            </a:pPr>
            <a:endParaRPr lang="en-US" sz="2000" dirty="0">
              <a:solidFill>
                <a:schemeClr val="accent1">
                  <a:lumMod val="50000"/>
                </a:schemeClr>
              </a:solidFill>
            </a:endParaRPr>
          </a:p>
        </p:txBody>
      </p:sp>
      <p:sp>
        <p:nvSpPr>
          <p:cNvPr id="2" name="Title 1">
            <a:extLst>
              <a:ext uri="{FF2B5EF4-FFF2-40B4-BE49-F238E27FC236}">
                <a16:creationId xmlns:a16="http://schemas.microsoft.com/office/drawing/2014/main" id="{641434A8-93FE-4E56-B332-909D97FEB2A2}"/>
              </a:ext>
            </a:extLst>
          </p:cNvPr>
          <p:cNvSpPr>
            <a:spLocks noGrp="1"/>
          </p:cNvSpPr>
          <p:nvPr>
            <p:ph type="title"/>
          </p:nvPr>
        </p:nvSpPr>
        <p:spPr>
          <a:xfrm>
            <a:off x="545228" y="429186"/>
            <a:ext cx="10778938" cy="443484"/>
          </a:xfrm>
        </p:spPr>
        <p:txBody>
          <a:bodyPr>
            <a:noAutofit/>
          </a:bodyPr>
          <a:lstStyle/>
          <a:p>
            <a:r>
              <a:rPr lang="en-US" dirty="0"/>
              <a:t>National health workforce account Agenda</a:t>
            </a:r>
            <a:endParaRPr lang="en-US" dirty="0">
              <a:ea typeface="Cambria" panose="02040503050406030204" pitchFamily="18" charset="0"/>
            </a:endParaRPr>
          </a:p>
        </p:txBody>
      </p:sp>
      <p:sp>
        <p:nvSpPr>
          <p:cNvPr id="7" name="Slide Number Placeholder 6"/>
          <p:cNvSpPr>
            <a:spLocks noGrp="1"/>
          </p:cNvSpPr>
          <p:nvPr>
            <p:ph type="sldNum" sz="quarter" idx="12"/>
          </p:nvPr>
        </p:nvSpPr>
        <p:spPr/>
        <p:txBody>
          <a:bodyPr/>
          <a:lstStyle/>
          <a:p>
            <a:fld id="{D13E4058-B1CE-4C7A-B3AC-961F4AEF7EDB}" type="slidenum">
              <a:rPr lang="en-US" smtClean="0"/>
              <a:pPr/>
              <a:t>3</a:t>
            </a:fld>
            <a:endParaRPr lang="en-US" dirty="0"/>
          </a:p>
        </p:txBody>
      </p:sp>
    </p:spTree>
    <p:extLst>
      <p:ext uri="{BB962C8B-B14F-4D97-AF65-F5344CB8AC3E}">
        <p14:creationId xmlns:p14="http://schemas.microsoft.com/office/powerpoint/2010/main" val="3576610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9561" y="259307"/>
            <a:ext cx="11251436" cy="769393"/>
          </a:xfrm>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8 : SKILL-MIX COMPOSITION FOR MODELS OF CARE (2/2)</a:t>
            </a:r>
          </a:p>
        </p:txBody>
      </p:sp>
      <p:sp>
        <p:nvSpPr>
          <p:cNvPr id="8" name="Slide Number Placeholder 7"/>
          <p:cNvSpPr>
            <a:spLocks noGrp="1"/>
          </p:cNvSpPr>
          <p:nvPr>
            <p:ph type="sldNum" sz="quarter" idx="12"/>
          </p:nvPr>
        </p:nvSpPr>
        <p:spPr/>
        <p:txBody>
          <a:bodyPr/>
          <a:lstStyle/>
          <a:p>
            <a:fld id="{D13E4058-B1CE-4C7A-B3AC-961F4AEF7EDB}" type="slidenum">
              <a:rPr lang="en-US" smtClean="0"/>
              <a:pPr/>
              <a:t>30</a:t>
            </a:fld>
            <a:endParaRPr lang="en-US" dirty="0"/>
          </a:p>
        </p:txBody>
      </p:sp>
      <p:graphicFrame>
        <p:nvGraphicFramePr>
          <p:cNvPr id="69" name="Chart 68">
            <a:extLst>
              <a:ext uri="{FF2B5EF4-FFF2-40B4-BE49-F238E27FC236}">
                <a16:creationId xmlns:a16="http://schemas.microsoft.com/office/drawing/2014/main" id="{F64B5412-E62D-4583-A170-1B8E88C1779E}"/>
              </a:ext>
            </a:extLst>
          </p:cNvPr>
          <p:cNvGraphicFramePr/>
          <p:nvPr>
            <p:extLst>
              <p:ext uri="{D42A27DB-BD31-4B8C-83A1-F6EECF244321}">
                <p14:modId xmlns:p14="http://schemas.microsoft.com/office/powerpoint/2010/main" val="1829650847"/>
              </p:ext>
            </p:extLst>
          </p:nvPr>
        </p:nvGraphicFramePr>
        <p:xfrm>
          <a:off x="6958857" y="1779972"/>
          <a:ext cx="4896893" cy="4459482"/>
        </p:xfrm>
        <a:graphic>
          <a:graphicData uri="http://schemas.openxmlformats.org/drawingml/2006/chart">
            <c:chart xmlns:c="http://schemas.openxmlformats.org/drawingml/2006/chart" xmlns:r="http://schemas.openxmlformats.org/officeDocument/2006/relationships" r:id="rId2"/>
          </a:graphicData>
        </a:graphic>
      </p:graphicFrame>
      <p:sp>
        <p:nvSpPr>
          <p:cNvPr id="71" name="Oval 70">
            <a:extLst>
              <a:ext uri="{FF2B5EF4-FFF2-40B4-BE49-F238E27FC236}">
                <a16:creationId xmlns:a16="http://schemas.microsoft.com/office/drawing/2014/main" id="{2A88C49D-3FF5-4B09-A533-A049DBC7038D}"/>
              </a:ext>
            </a:extLst>
          </p:cNvPr>
          <p:cNvSpPr/>
          <p:nvPr/>
        </p:nvSpPr>
        <p:spPr>
          <a:xfrm>
            <a:off x="457200" y="1779510"/>
            <a:ext cx="790052" cy="790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3" name="Oval 72">
            <a:extLst>
              <a:ext uri="{FF2B5EF4-FFF2-40B4-BE49-F238E27FC236}">
                <a16:creationId xmlns:a16="http://schemas.microsoft.com/office/drawing/2014/main" id="{2A607238-D583-4DF3-82C9-0F0C22BB1BE4}"/>
              </a:ext>
            </a:extLst>
          </p:cNvPr>
          <p:cNvSpPr/>
          <p:nvPr/>
        </p:nvSpPr>
        <p:spPr>
          <a:xfrm>
            <a:off x="480212" y="2944502"/>
            <a:ext cx="790052" cy="7900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5" name="Oval 74">
            <a:extLst>
              <a:ext uri="{FF2B5EF4-FFF2-40B4-BE49-F238E27FC236}">
                <a16:creationId xmlns:a16="http://schemas.microsoft.com/office/drawing/2014/main" id="{279D340D-11B7-4B38-BD1E-6F0D1909069F}"/>
              </a:ext>
            </a:extLst>
          </p:cNvPr>
          <p:cNvSpPr/>
          <p:nvPr/>
        </p:nvSpPr>
        <p:spPr>
          <a:xfrm>
            <a:off x="474386" y="4146213"/>
            <a:ext cx="790052" cy="7900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3" name="Group 2">
            <a:extLst>
              <a:ext uri="{FF2B5EF4-FFF2-40B4-BE49-F238E27FC236}">
                <a16:creationId xmlns:a16="http://schemas.microsoft.com/office/drawing/2014/main" id="{CB52DC97-4E04-4C67-901A-079E947E4243}"/>
              </a:ext>
            </a:extLst>
          </p:cNvPr>
          <p:cNvGrpSpPr/>
          <p:nvPr/>
        </p:nvGrpSpPr>
        <p:grpSpPr>
          <a:xfrm>
            <a:off x="1207454" y="1749265"/>
            <a:ext cx="2219835" cy="889577"/>
            <a:chOff x="1491037" y="1818815"/>
            <a:chExt cx="2219835" cy="889577"/>
          </a:xfrm>
        </p:grpSpPr>
        <p:sp>
          <p:nvSpPr>
            <p:cNvPr id="78" name="Subtitle 2">
              <a:extLst>
                <a:ext uri="{FF2B5EF4-FFF2-40B4-BE49-F238E27FC236}">
                  <a16:creationId xmlns:a16="http://schemas.microsoft.com/office/drawing/2014/main" id="{36A9218B-0454-4106-B64C-52F7306A4CF9}"/>
                </a:ext>
              </a:extLst>
            </p:cNvPr>
            <p:cNvSpPr txBox="1">
              <a:spLocks/>
            </p:cNvSpPr>
            <p:nvPr/>
          </p:nvSpPr>
          <p:spPr>
            <a:xfrm>
              <a:off x="1545420" y="2085144"/>
              <a:ext cx="2165452" cy="623248"/>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200" dirty="0">
                  <a:solidFill>
                    <a:schemeClr val="bg1">
                      <a:lumMod val="50000"/>
                    </a:schemeClr>
                  </a:solidFill>
                  <a:latin typeface="Calibri" panose="020F0502020204030204" pitchFamily="34" charset="0"/>
                  <a:ea typeface="Open Sans Light" panose="020B0306030504020204" pitchFamily="34" charset="0"/>
                  <a:cs typeface="Calibri" panose="020F0502020204030204" pitchFamily="34" charset="0"/>
                </a:rPr>
                <a:t>Provision of medical, diagnostic and treatment services to Inpatients.</a:t>
              </a:r>
            </a:p>
          </p:txBody>
        </p:sp>
        <p:sp>
          <p:nvSpPr>
            <p:cNvPr id="81" name="TextBox 80">
              <a:extLst>
                <a:ext uri="{FF2B5EF4-FFF2-40B4-BE49-F238E27FC236}">
                  <a16:creationId xmlns:a16="http://schemas.microsoft.com/office/drawing/2014/main" id="{1A4BCADF-CEE1-4F5A-A425-E0477BCAA57C}"/>
                </a:ext>
              </a:extLst>
            </p:cNvPr>
            <p:cNvSpPr txBox="1"/>
            <p:nvPr/>
          </p:nvSpPr>
          <p:spPr>
            <a:xfrm>
              <a:off x="1491037" y="1818815"/>
              <a:ext cx="1201829" cy="338554"/>
            </a:xfrm>
            <a:prstGeom prst="rect">
              <a:avLst/>
            </a:prstGeom>
            <a:noFill/>
          </p:spPr>
          <p:txBody>
            <a:bodyPr wrap="square" rtlCol="0" anchor="b" anchorCtr="0">
              <a:spAutoFit/>
            </a:bodyPr>
            <a:lstStyle/>
            <a:p>
              <a:r>
                <a:rPr lang="en-US" sz="1600" b="1" dirty="0">
                  <a:solidFill>
                    <a:srgbClr val="F0A22E"/>
                  </a:solidFill>
                  <a:latin typeface="Cambria" panose="02040503050406030204" pitchFamily="18" charset="0"/>
                  <a:ea typeface="Cambria" panose="02040503050406030204" pitchFamily="18" charset="0"/>
                  <a:cs typeface="Poppins SemiBold" pitchFamily="2" charset="77"/>
                </a:rPr>
                <a:t>Hospital</a:t>
              </a:r>
            </a:p>
          </p:txBody>
        </p:sp>
      </p:grpSp>
      <p:sp>
        <p:nvSpPr>
          <p:cNvPr id="89" name="Oval 88">
            <a:extLst>
              <a:ext uri="{FF2B5EF4-FFF2-40B4-BE49-F238E27FC236}">
                <a16:creationId xmlns:a16="http://schemas.microsoft.com/office/drawing/2014/main" id="{15A93ED0-E917-4A13-ACF1-27F26B08A2CD}"/>
              </a:ext>
            </a:extLst>
          </p:cNvPr>
          <p:cNvSpPr/>
          <p:nvPr/>
        </p:nvSpPr>
        <p:spPr>
          <a:xfrm>
            <a:off x="3822131" y="2324253"/>
            <a:ext cx="790052" cy="7900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0" name="Oval 89">
            <a:extLst>
              <a:ext uri="{FF2B5EF4-FFF2-40B4-BE49-F238E27FC236}">
                <a16:creationId xmlns:a16="http://schemas.microsoft.com/office/drawing/2014/main" id="{B69EB924-C420-478F-AFD2-B76180FD2B2C}"/>
              </a:ext>
            </a:extLst>
          </p:cNvPr>
          <p:cNvSpPr/>
          <p:nvPr/>
        </p:nvSpPr>
        <p:spPr>
          <a:xfrm>
            <a:off x="3822131" y="3428628"/>
            <a:ext cx="790052" cy="7900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1" name="Oval 90">
            <a:extLst>
              <a:ext uri="{FF2B5EF4-FFF2-40B4-BE49-F238E27FC236}">
                <a16:creationId xmlns:a16="http://schemas.microsoft.com/office/drawing/2014/main" id="{BB9DC1ED-0BD4-4940-A43C-DDAE3CE6E85F}"/>
              </a:ext>
            </a:extLst>
          </p:cNvPr>
          <p:cNvSpPr/>
          <p:nvPr/>
        </p:nvSpPr>
        <p:spPr>
          <a:xfrm>
            <a:off x="3816533" y="4676207"/>
            <a:ext cx="790052" cy="79005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8" name="Oval 97">
            <a:extLst>
              <a:ext uri="{FF2B5EF4-FFF2-40B4-BE49-F238E27FC236}">
                <a16:creationId xmlns:a16="http://schemas.microsoft.com/office/drawing/2014/main" id="{AC46DDFF-1B6E-4626-8FA7-FFF265CB4E28}"/>
              </a:ext>
            </a:extLst>
          </p:cNvPr>
          <p:cNvSpPr/>
          <p:nvPr/>
        </p:nvSpPr>
        <p:spPr>
          <a:xfrm>
            <a:off x="453994" y="5285260"/>
            <a:ext cx="790052" cy="7900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01" name="Group 100">
            <a:extLst>
              <a:ext uri="{FF2B5EF4-FFF2-40B4-BE49-F238E27FC236}">
                <a16:creationId xmlns:a16="http://schemas.microsoft.com/office/drawing/2014/main" id="{F4526737-1B00-422C-8CBE-AE21A2970AE2}"/>
              </a:ext>
            </a:extLst>
          </p:cNvPr>
          <p:cNvGrpSpPr/>
          <p:nvPr/>
        </p:nvGrpSpPr>
        <p:grpSpPr>
          <a:xfrm>
            <a:off x="1253254" y="2898634"/>
            <a:ext cx="2166561" cy="921306"/>
            <a:chOff x="1491037" y="1818815"/>
            <a:chExt cx="2166561" cy="921306"/>
          </a:xfrm>
        </p:grpSpPr>
        <p:sp>
          <p:nvSpPr>
            <p:cNvPr id="102" name="Subtitle 2">
              <a:extLst>
                <a:ext uri="{FF2B5EF4-FFF2-40B4-BE49-F238E27FC236}">
                  <a16:creationId xmlns:a16="http://schemas.microsoft.com/office/drawing/2014/main" id="{506AE1A1-648E-4F0C-B0A3-EDA918E549E9}"/>
                </a:ext>
              </a:extLst>
            </p:cNvPr>
            <p:cNvSpPr txBox="1">
              <a:spLocks/>
            </p:cNvSpPr>
            <p:nvPr/>
          </p:nvSpPr>
          <p:spPr>
            <a:xfrm>
              <a:off x="1537388" y="2109179"/>
              <a:ext cx="2120210" cy="63094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lumMod val="50000"/>
                    </a:schemeClr>
                  </a:solidFill>
                  <a:latin typeface="Calibri" panose="020F0502020204030204" pitchFamily="34" charset="0"/>
                  <a:cs typeface="Calibri" panose="020F0502020204030204" pitchFamily="34" charset="0"/>
                </a:rPr>
                <a:t>Provision of health care services directly to outpatients in daycare or home care settings</a:t>
              </a:r>
              <a:r>
                <a:rPr lang="en-US" sz="1250" dirty="0">
                  <a:solidFill>
                    <a:schemeClr val="tx1"/>
                  </a:solidFill>
                  <a:latin typeface="Calibri" panose="020F0502020204030204" pitchFamily="34" charset="0"/>
                  <a:ea typeface="Open Sans Light" panose="020B0306030504020204" pitchFamily="34" charset="0"/>
                  <a:cs typeface="Calibri" panose="020F0502020204030204" pitchFamily="34" charset="0"/>
                </a:rPr>
                <a:t>.</a:t>
              </a:r>
            </a:p>
          </p:txBody>
        </p:sp>
        <p:sp>
          <p:nvSpPr>
            <p:cNvPr id="103" name="TextBox 102">
              <a:extLst>
                <a:ext uri="{FF2B5EF4-FFF2-40B4-BE49-F238E27FC236}">
                  <a16:creationId xmlns:a16="http://schemas.microsoft.com/office/drawing/2014/main" id="{6E0CB0BD-81D5-4A2F-9EBB-6D014C3B74D1}"/>
                </a:ext>
              </a:extLst>
            </p:cNvPr>
            <p:cNvSpPr txBox="1"/>
            <p:nvPr/>
          </p:nvSpPr>
          <p:spPr>
            <a:xfrm>
              <a:off x="1491037" y="1818815"/>
              <a:ext cx="2009492" cy="338554"/>
            </a:xfrm>
            <a:prstGeom prst="rect">
              <a:avLst/>
            </a:prstGeom>
            <a:noFill/>
          </p:spPr>
          <p:txBody>
            <a:bodyPr wrap="square" rtlCol="0" anchor="b" anchorCtr="0">
              <a:spAutoFit/>
            </a:bodyPr>
            <a:lstStyle/>
            <a:p>
              <a:r>
                <a:rPr lang="en-US" sz="1600" b="1" dirty="0">
                  <a:solidFill>
                    <a:srgbClr val="A5644E"/>
                  </a:solidFill>
                  <a:latin typeface="Cambria" panose="02040503050406030204" pitchFamily="18" charset="0"/>
                  <a:ea typeface="Cambria" panose="02040503050406030204" pitchFamily="18" charset="0"/>
                  <a:cs typeface="Poppins SemiBold" pitchFamily="2" charset="77"/>
                </a:rPr>
                <a:t>Ambulatory Care</a:t>
              </a:r>
            </a:p>
          </p:txBody>
        </p:sp>
      </p:grpSp>
      <p:grpSp>
        <p:nvGrpSpPr>
          <p:cNvPr id="104" name="Group 103">
            <a:extLst>
              <a:ext uri="{FF2B5EF4-FFF2-40B4-BE49-F238E27FC236}">
                <a16:creationId xmlns:a16="http://schemas.microsoft.com/office/drawing/2014/main" id="{02B03309-BE44-40DE-9CE4-4CC8465B9C84}"/>
              </a:ext>
            </a:extLst>
          </p:cNvPr>
          <p:cNvGrpSpPr/>
          <p:nvPr/>
        </p:nvGrpSpPr>
        <p:grpSpPr>
          <a:xfrm>
            <a:off x="1258068" y="4114359"/>
            <a:ext cx="2042283" cy="888710"/>
            <a:chOff x="1491037" y="1818815"/>
            <a:chExt cx="2042283" cy="888710"/>
          </a:xfrm>
        </p:grpSpPr>
        <p:sp>
          <p:nvSpPr>
            <p:cNvPr id="105" name="Subtitle 2">
              <a:extLst>
                <a:ext uri="{FF2B5EF4-FFF2-40B4-BE49-F238E27FC236}">
                  <a16:creationId xmlns:a16="http://schemas.microsoft.com/office/drawing/2014/main" id="{FC5CB432-A6C3-4524-9E1F-E345FFDC201F}"/>
                </a:ext>
              </a:extLst>
            </p:cNvPr>
            <p:cNvSpPr txBox="1">
              <a:spLocks/>
            </p:cNvSpPr>
            <p:nvPr/>
          </p:nvSpPr>
          <p:spPr>
            <a:xfrm>
              <a:off x="1540838" y="2084277"/>
              <a:ext cx="1992482" cy="623248"/>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lumMod val="50000"/>
                    </a:schemeClr>
                  </a:solidFill>
                  <a:latin typeface="Calibri" panose="020F0502020204030204" pitchFamily="34" charset="0"/>
                  <a:cs typeface="Calibri" panose="020F0502020204030204" pitchFamily="34" charset="0"/>
                </a:rPr>
                <a:t>Provision of nursing, supervisory or other care as needed by residents. </a:t>
              </a:r>
              <a:endParaRPr lang="en-US" sz="1400" dirty="0">
                <a:solidFill>
                  <a:schemeClr val="tx1"/>
                </a:solidFill>
                <a:latin typeface="Calibri" panose="020F0502020204030204" pitchFamily="34" charset="0"/>
                <a:ea typeface="Open Sans Light" panose="020B0306030504020204" pitchFamily="34" charset="0"/>
                <a:cs typeface="Calibri" panose="020F0502020204030204" pitchFamily="34" charset="0"/>
              </a:endParaRPr>
            </a:p>
          </p:txBody>
        </p:sp>
        <p:sp>
          <p:nvSpPr>
            <p:cNvPr id="106" name="TextBox 105">
              <a:extLst>
                <a:ext uri="{FF2B5EF4-FFF2-40B4-BE49-F238E27FC236}">
                  <a16:creationId xmlns:a16="http://schemas.microsoft.com/office/drawing/2014/main" id="{2BAA0417-6CE0-4435-A871-163233044830}"/>
                </a:ext>
              </a:extLst>
            </p:cNvPr>
            <p:cNvSpPr txBox="1"/>
            <p:nvPr/>
          </p:nvSpPr>
          <p:spPr>
            <a:xfrm>
              <a:off x="1491037" y="1818815"/>
              <a:ext cx="1790466" cy="338554"/>
            </a:xfrm>
            <a:prstGeom prst="rect">
              <a:avLst/>
            </a:prstGeom>
            <a:noFill/>
          </p:spPr>
          <p:txBody>
            <a:bodyPr wrap="square" rtlCol="0" anchor="b" anchorCtr="0">
              <a:spAutoFit/>
            </a:bodyPr>
            <a:lstStyle/>
            <a:p>
              <a:r>
                <a:rPr lang="en-US" sz="1600" b="1" dirty="0">
                  <a:solidFill>
                    <a:srgbClr val="B58B80"/>
                  </a:solidFill>
                  <a:latin typeface="Cambria" panose="02040503050406030204" pitchFamily="18" charset="0"/>
                  <a:ea typeface="Cambria" panose="02040503050406030204" pitchFamily="18" charset="0"/>
                  <a:cs typeface="Poppins SemiBold" pitchFamily="2" charset="77"/>
                </a:rPr>
                <a:t>Residential Care</a:t>
              </a:r>
            </a:p>
          </p:txBody>
        </p:sp>
      </p:grpSp>
      <p:sp>
        <p:nvSpPr>
          <p:cNvPr id="111" name="Subtitle 2">
            <a:extLst>
              <a:ext uri="{FF2B5EF4-FFF2-40B4-BE49-F238E27FC236}">
                <a16:creationId xmlns:a16="http://schemas.microsoft.com/office/drawing/2014/main" id="{E330F213-0ACC-4CF6-89F0-A5369CC73D17}"/>
              </a:ext>
            </a:extLst>
          </p:cNvPr>
          <p:cNvSpPr txBox="1">
            <a:spLocks/>
          </p:cNvSpPr>
          <p:nvPr/>
        </p:nvSpPr>
        <p:spPr>
          <a:xfrm>
            <a:off x="4667163" y="2567665"/>
            <a:ext cx="2165451" cy="63094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lumMod val="50000"/>
                  </a:schemeClr>
                </a:solidFill>
                <a:latin typeface="Calibri" panose="020F0502020204030204" pitchFamily="34" charset="0"/>
                <a:cs typeface="Calibri" panose="020F0502020204030204" pitchFamily="34" charset="0"/>
              </a:rPr>
              <a:t>Selling of medical goods to general public</a:t>
            </a:r>
            <a:r>
              <a:rPr lang="en-US" sz="1250" dirty="0">
                <a:solidFill>
                  <a:schemeClr val="tx1"/>
                </a:solidFill>
                <a:latin typeface="Calibri" panose="020F0502020204030204" pitchFamily="34" charset="0"/>
                <a:cs typeface="Calibri" panose="020F0502020204030204" pitchFamily="34" charset="0"/>
              </a:rPr>
              <a:t>. </a:t>
            </a:r>
            <a:r>
              <a:rPr lang="en-US" sz="1200" dirty="0">
                <a:solidFill>
                  <a:schemeClr val="bg1">
                    <a:lumMod val="50000"/>
                  </a:schemeClr>
                </a:solidFill>
                <a:latin typeface="Calibri" panose="020F0502020204030204" pitchFamily="34" charset="0"/>
                <a:cs typeface="Calibri" panose="020F0502020204030204" pitchFamily="34" charset="0"/>
              </a:rPr>
              <a:t>Eg: Pharmacies , Medical Stores.</a:t>
            </a:r>
          </a:p>
        </p:txBody>
      </p:sp>
      <p:sp>
        <p:nvSpPr>
          <p:cNvPr id="112" name="TextBox 111">
            <a:extLst>
              <a:ext uri="{FF2B5EF4-FFF2-40B4-BE49-F238E27FC236}">
                <a16:creationId xmlns:a16="http://schemas.microsoft.com/office/drawing/2014/main" id="{80B1CFC8-D047-42A0-B238-8F6EB7F3F862}"/>
              </a:ext>
            </a:extLst>
          </p:cNvPr>
          <p:cNvSpPr txBox="1"/>
          <p:nvPr/>
        </p:nvSpPr>
        <p:spPr>
          <a:xfrm>
            <a:off x="4612183" y="2310736"/>
            <a:ext cx="1201829" cy="338554"/>
          </a:xfrm>
          <a:prstGeom prst="rect">
            <a:avLst/>
          </a:prstGeom>
          <a:noFill/>
        </p:spPr>
        <p:txBody>
          <a:bodyPr wrap="square" rtlCol="0" anchor="b" anchorCtr="0">
            <a:spAutoFit/>
          </a:bodyPr>
          <a:lstStyle/>
          <a:p>
            <a:r>
              <a:rPr lang="en-US" sz="1600" b="1" dirty="0">
                <a:solidFill>
                  <a:srgbClr val="C3986D"/>
                </a:solidFill>
                <a:latin typeface="Cambria" panose="02040503050406030204" pitchFamily="18" charset="0"/>
                <a:ea typeface="Cambria" panose="02040503050406030204" pitchFamily="18" charset="0"/>
                <a:cs typeface="Poppins SemiBold" pitchFamily="2" charset="77"/>
              </a:rPr>
              <a:t>Retailers</a:t>
            </a:r>
          </a:p>
        </p:txBody>
      </p:sp>
      <p:sp>
        <p:nvSpPr>
          <p:cNvPr id="115" name="TextBox 114">
            <a:extLst>
              <a:ext uri="{FF2B5EF4-FFF2-40B4-BE49-F238E27FC236}">
                <a16:creationId xmlns:a16="http://schemas.microsoft.com/office/drawing/2014/main" id="{078CF898-7077-45B2-9256-EE75BBD12178}"/>
              </a:ext>
            </a:extLst>
          </p:cNvPr>
          <p:cNvSpPr txBox="1"/>
          <p:nvPr/>
        </p:nvSpPr>
        <p:spPr>
          <a:xfrm>
            <a:off x="4634971" y="3380438"/>
            <a:ext cx="2009492" cy="338554"/>
          </a:xfrm>
          <a:prstGeom prst="rect">
            <a:avLst/>
          </a:prstGeom>
          <a:noFill/>
        </p:spPr>
        <p:txBody>
          <a:bodyPr wrap="square" rtlCol="0" anchor="b" anchorCtr="0">
            <a:spAutoFit/>
          </a:bodyPr>
          <a:lstStyle/>
          <a:p>
            <a:r>
              <a:rPr lang="en-US" sz="1600" b="1" dirty="0">
                <a:solidFill>
                  <a:srgbClr val="A19574"/>
                </a:solidFill>
                <a:latin typeface="Cambria" panose="02040503050406030204" pitchFamily="18" charset="0"/>
                <a:ea typeface="Cambria" panose="02040503050406030204" pitchFamily="18" charset="0"/>
                <a:cs typeface="Poppins SemiBold" pitchFamily="2" charset="77"/>
              </a:rPr>
              <a:t>Govt. Admin.</a:t>
            </a:r>
          </a:p>
        </p:txBody>
      </p:sp>
      <p:sp>
        <p:nvSpPr>
          <p:cNvPr id="118" name="TextBox 117">
            <a:extLst>
              <a:ext uri="{FF2B5EF4-FFF2-40B4-BE49-F238E27FC236}">
                <a16:creationId xmlns:a16="http://schemas.microsoft.com/office/drawing/2014/main" id="{CF8CE2BB-18B3-4867-B036-DBE987BBB84B}"/>
              </a:ext>
            </a:extLst>
          </p:cNvPr>
          <p:cNvSpPr txBox="1"/>
          <p:nvPr/>
        </p:nvSpPr>
        <p:spPr>
          <a:xfrm>
            <a:off x="4606585" y="4644353"/>
            <a:ext cx="1201829" cy="338554"/>
          </a:xfrm>
          <a:prstGeom prst="rect">
            <a:avLst/>
          </a:prstGeom>
          <a:noFill/>
        </p:spPr>
        <p:txBody>
          <a:bodyPr wrap="square" rtlCol="0" anchor="b" anchorCtr="0">
            <a:spAutoFit/>
          </a:bodyPr>
          <a:lstStyle/>
          <a:p>
            <a:r>
              <a:rPr lang="en-US" sz="1600" b="1" dirty="0">
                <a:solidFill>
                  <a:srgbClr val="DBC1A7"/>
                </a:solidFill>
                <a:latin typeface="Cambria" panose="02040503050406030204" pitchFamily="18" charset="0"/>
                <a:ea typeface="Cambria" panose="02040503050406030204" pitchFamily="18" charset="0"/>
                <a:cs typeface="Poppins SemiBold" pitchFamily="2" charset="77"/>
              </a:rPr>
              <a:t>Others</a:t>
            </a:r>
          </a:p>
        </p:txBody>
      </p:sp>
      <p:sp>
        <p:nvSpPr>
          <p:cNvPr id="119" name="Subtitle 2">
            <a:extLst>
              <a:ext uri="{FF2B5EF4-FFF2-40B4-BE49-F238E27FC236}">
                <a16:creationId xmlns:a16="http://schemas.microsoft.com/office/drawing/2014/main" id="{6A30622C-1EE2-4D6A-AF67-2B3DE06EEFF1}"/>
              </a:ext>
            </a:extLst>
          </p:cNvPr>
          <p:cNvSpPr txBox="1">
            <a:spLocks/>
          </p:cNvSpPr>
          <p:nvPr/>
        </p:nvSpPr>
        <p:spPr>
          <a:xfrm>
            <a:off x="4671917" y="3639251"/>
            <a:ext cx="2009492" cy="992579"/>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lumMod val="50000"/>
                  </a:schemeClr>
                </a:solidFill>
                <a:latin typeface="Calibri" panose="020F0502020204030204" pitchFamily="34" charset="0"/>
                <a:cs typeface="Calibri" panose="020F0502020204030204" pitchFamily="34" charset="0"/>
              </a:rPr>
              <a:t>Administration and formulation of government health policies and financing. Eg: Ministry of Health, Local Health regulators</a:t>
            </a:r>
          </a:p>
        </p:txBody>
      </p:sp>
      <p:sp>
        <p:nvSpPr>
          <p:cNvPr id="120" name="Subtitle 2">
            <a:extLst>
              <a:ext uri="{FF2B5EF4-FFF2-40B4-BE49-F238E27FC236}">
                <a16:creationId xmlns:a16="http://schemas.microsoft.com/office/drawing/2014/main" id="{93032499-AD78-4094-BE18-6F80E07D9332}"/>
              </a:ext>
            </a:extLst>
          </p:cNvPr>
          <p:cNvSpPr txBox="1">
            <a:spLocks/>
          </p:cNvSpPr>
          <p:nvPr/>
        </p:nvSpPr>
        <p:spPr>
          <a:xfrm>
            <a:off x="4667163" y="4912566"/>
            <a:ext cx="1550938" cy="83869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lumMod val="50000"/>
                  </a:schemeClr>
                </a:solidFill>
                <a:latin typeface="Calibri" panose="020F0502020204030204" pitchFamily="34" charset="0"/>
                <a:cs typeface="Calibri" panose="020F0502020204030204" pitchFamily="34" charset="0"/>
              </a:rPr>
              <a:t>All other categories such as Police, Private Companies, Airlines, Clubs etc..</a:t>
            </a:r>
          </a:p>
        </p:txBody>
      </p:sp>
      <p:sp>
        <p:nvSpPr>
          <p:cNvPr id="123" name="Subtitle 2">
            <a:extLst>
              <a:ext uri="{FF2B5EF4-FFF2-40B4-BE49-F238E27FC236}">
                <a16:creationId xmlns:a16="http://schemas.microsoft.com/office/drawing/2014/main" id="{B9040E0E-8521-4DDB-8B60-0A6E36A79532}"/>
              </a:ext>
            </a:extLst>
          </p:cNvPr>
          <p:cNvSpPr txBox="1">
            <a:spLocks/>
          </p:cNvSpPr>
          <p:nvPr/>
        </p:nvSpPr>
        <p:spPr>
          <a:xfrm>
            <a:off x="1292568" y="5583304"/>
            <a:ext cx="2004537" cy="807913"/>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lumMod val="50000"/>
                  </a:schemeClr>
                </a:solidFill>
                <a:latin typeface="Calibri" panose="020F0502020204030204" pitchFamily="34" charset="0"/>
                <a:cs typeface="Calibri" panose="020F0502020204030204" pitchFamily="34" charset="0"/>
              </a:rPr>
              <a:t>Provision of patient transportation and labs (medical, diagnostic, dental) etc. services.</a:t>
            </a:r>
          </a:p>
        </p:txBody>
      </p:sp>
      <p:sp>
        <p:nvSpPr>
          <p:cNvPr id="124" name="TextBox 123">
            <a:extLst>
              <a:ext uri="{FF2B5EF4-FFF2-40B4-BE49-F238E27FC236}">
                <a16:creationId xmlns:a16="http://schemas.microsoft.com/office/drawing/2014/main" id="{164CD4C5-23B7-4E06-ABF2-7459030EC534}"/>
              </a:ext>
            </a:extLst>
          </p:cNvPr>
          <p:cNvSpPr txBox="1"/>
          <p:nvPr/>
        </p:nvSpPr>
        <p:spPr>
          <a:xfrm>
            <a:off x="1244046" y="5325888"/>
            <a:ext cx="1992482" cy="338554"/>
          </a:xfrm>
          <a:prstGeom prst="rect">
            <a:avLst/>
          </a:prstGeom>
          <a:noFill/>
        </p:spPr>
        <p:txBody>
          <a:bodyPr wrap="square" rtlCol="0" anchor="b" anchorCtr="0">
            <a:spAutoFit/>
          </a:bodyPr>
          <a:lstStyle/>
          <a:p>
            <a:r>
              <a:rPr lang="en-US" sz="1600" b="1" dirty="0">
                <a:solidFill>
                  <a:srgbClr val="C17529"/>
                </a:solidFill>
                <a:latin typeface="Cambria" panose="02040503050406030204" pitchFamily="18" charset="0"/>
                <a:ea typeface="Cambria" panose="02040503050406030204" pitchFamily="18" charset="0"/>
                <a:cs typeface="Poppins SemiBold" pitchFamily="2" charset="77"/>
              </a:rPr>
              <a:t>Ancillary Services</a:t>
            </a:r>
          </a:p>
        </p:txBody>
      </p:sp>
      <p:pic>
        <p:nvPicPr>
          <p:cNvPr id="7" name="Picture 6">
            <a:extLst>
              <a:ext uri="{FF2B5EF4-FFF2-40B4-BE49-F238E27FC236}">
                <a16:creationId xmlns:a16="http://schemas.microsoft.com/office/drawing/2014/main" id="{E582AEEB-B9A5-4BF0-A702-9491FE2C9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39" y="1946604"/>
            <a:ext cx="419145" cy="419145"/>
          </a:xfrm>
          <a:prstGeom prst="rect">
            <a:avLst/>
          </a:prstGeom>
        </p:spPr>
      </p:pic>
      <p:pic>
        <p:nvPicPr>
          <p:cNvPr id="12" name="Picture 11">
            <a:extLst>
              <a:ext uri="{FF2B5EF4-FFF2-40B4-BE49-F238E27FC236}">
                <a16:creationId xmlns:a16="http://schemas.microsoft.com/office/drawing/2014/main" id="{2BD62AA6-477E-4377-BC36-DF3ACEF9BB7C}"/>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64926" y="3114305"/>
            <a:ext cx="420624" cy="420624"/>
          </a:xfrm>
          <a:prstGeom prst="rect">
            <a:avLst/>
          </a:prstGeom>
        </p:spPr>
      </p:pic>
      <p:pic>
        <p:nvPicPr>
          <p:cNvPr id="14" name="Picture 13">
            <a:extLst>
              <a:ext uri="{FF2B5EF4-FFF2-40B4-BE49-F238E27FC236}">
                <a16:creationId xmlns:a16="http://schemas.microsoft.com/office/drawing/2014/main" id="{E64F903E-01D4-46C0-A235-620001AF2A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218" y="4323811"/>
            <a:ext cx="420624" cy="420624"/>
          </a:xfrm>
          <a:prstGeom prst="rect">
            <a:avLst/>
          </a:prstGeom>
        </p:spPr>
      </p:pic>
      <p:pic>
        <p:nvPicPr>
          <p:cNvPr id="18" name="Picture 17">
            <a:extLst>
              <a:ext uri="{FF2B5EF4-FFF2-40B4-BE49-F238E27FC236}">
                <a16:creationId xmlns:a16="http://schemas.microsoft.com/office/drawing/2014/main" id="{C853530E-2E56-4D6E-BA33-5DB1247EF6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708" y="5454130"/>
            <a:ext cx="420624" cy="420624"/>
          </a:xfrm>
          <a:prstGeom prst="rect">
            <a:avLst/>
          </a:prstGeom>
        </p:spPr>
      </p:pic>
      <p:pic>
        <p:nvPicPr>
          <p:cNvPr id="20" name="Picture 19">
            <a:extLst>
              <a:ext uri="{FF2B5EF4-FFF2-40B4-BE49-F238E27FC236}">
                <a16:creationId xmlns:a16="http://schemas.microsoft.com/office/drawing/2014/main" id="{FA3A3779-498A-46DC-9F00-DEBEDA0704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9233" y="2478010"/>
            <a:ext cx="420624" cy="420624"/>
          </a:xfrm>
          <a:prstGeom prst="rect">
            <a:avLst/>
          </a:prstGeom>
        </p:spPr>
      </p:pic>
      <p:pic>
        <p:nvPicPr>
          <p:cNvPr id="22" name="Picture 21">
            <a:extLst>
              <a:ext uri="{FF2B5EF4-FFF2-40B4-BE49-F238E27FC236}">
                <a16:creationId xmlns:a16="http://schemas.microsoft.com/office/drawing/2014/main" id="{D9F29AFB-9350-474F-AF14-0F8E8C2AA0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2641" y="3591996"/>
            <a:ext cx="420624" cy="420624"/>
          </a:xfrm>
          <a:prstGeom prst="rect">
            <a:avLst/>
          </a:prstGeom>
        </p:spPr>
      </p:pic>
      <p:pic>
        <p:nvPicPr>
          <p:cNvPr id="25" name="Picture 24">
            <a:extLst>
              <a:ext uri="{FF2B5EF4-FFF2-40B4-BE49-F238E27FC236}">
                <a16:creationId xmlns:a16="http://schemas.microsoft.com/office/drawing/2014/main" id="{3BF4EF06-F5FA-4D0B-851B-20E4FBD385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92641" y="4877451"/>
            <a:ext cx="420624" cy="420624"/>
          </a:xfrm>
          <a:prstGeom prst="rect">
            <a:avLst/>
          </a:prstGeom>
        </p:spPr>
      </p:pic>
      <p:sp>
        <p:nvSpPr>
          <p:cNvPr id="37" name="TextBox 36">
            <a:extLst>
              <a:ext uri="{FF2B5EF4-FFF2-40B4-BE49-F238E27FC236}">
                <a16:creationId xmlns:a16="http://schemas.microsoft.com/office/drawing/2014/main" id="{028B8B97-1CBF-4E68-8709-6752B565183F}"/>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HWF FACILITY DISTRIBUTION – 2019 vs 2020</a:t>
            </a:r>
          </a:p>
        </p:txBody>
      </p:sp>
    </p:spTree>
    <p:extLst>
      <p:ext uri="{BB962C8B-B14F-4D97-AF65-F5344CB8AC3E}">
        <p14:creationId xmlns:p14="http://schemas.microsoft.com/office/powerpoint/2010/main" val="3250890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9 : GOVERNANCE &amp; HEALTH WORKFORCE POLICIES (1/2)</a:t>
            </a:r>
          </a:p>
        </p:txBody>
      </p:sp>
      <p:sp>
        <p:nvSpPr>
          <p:cNvPr id="7" name="TextBox 6"/>
          <p:cNvSpPr txBox="1"/>
          <p:nvPr/>
        </p:nvSpPr>
        <p:spPr>
          <a:xfrm>
            <a:off x="457199" y="1282518"/>
            <a:ext cx="11350162" cy="923330"/>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Description </a:t>
            </a:r>
            <a:r>
              <a:rPr lang="en-US" b="1" spc="-65" dirty="0">
                <a:solidFill>
                  <a:schemeClr val="bg2">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This module includes governance and policies for effective management of health workforce planning. It is used for demonstrating effective use and application of information collected from other modules as well as confirming the alignment of national education plans with national health plans.</a:t>
            </a:r>
            <a:r>
              <a:rPr lang="en-US" sz="2000" dirty="0"/>
              <a:t> </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31</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54" name="Content Placeholder 5">
            <a:extLst>
              <a:ext uri="{FF2B5EF4-FFF2-40B4-BE49-F238E27FC236}">
                <a16:creationId xmlns:a16="http://schemas.microsoft.com/office/drawing/2014/main" id="{1F4F29AC-7E27-4FE8-BD05-226F4BD9109D}"/>
              </a:ext>
            </a:extLst>
          </p:cNvPr>
          <p:cNvGraphicFramePr>
            <a:graphicFrameLocks noGrp="1"/>
          </p:cNvGraphicFramePr>
          <p:nvPr>
            <p:ph idx="1"/>
            <p:extLst>
              <p:ext uri="{D42A27DB-BD31-4B8C-83A1-F6EECF244321}">
                <p14:modId xmlns:p14="http://schemas.microsoft.com/office/powerpoint/2010/main" val="597251734"/>
              </p:ext>
            </p:extLst>
          </p:nvPr>
        </p:nvGraphicFramePr>
        <p:xfrm>
          <a:off x="559561" y="2697565"/>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7566774">
                  <a:extLst>
                    <a:ext uri="{9D8B030D-6E8A-4147-A177-3AD203B41FA5}">
                      <a16:colId xmlns:a16="http://schemas.microsoft.com/office/drawing/2014/main" val="20002"/>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REGULATION AREAS</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2019 , 2020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55" name="Table 54">
            <a:extLst>
              <a:ext uri="{FF2B5EF4-FFF2-40B4-BE49-F238E27FC236}">
                <a16:creationId xmlns:a16="http://schemas.microsoft.com/office/drawing/2014/main" id="{4261625C-862C-48AF-B57B-4B634F42099C}"/>
              </a:ext>
            </a:extLst>
          </p:cNvPr>
          <p:cNvGraphicFramePr>
            <a:graphicFrameLocks noGrp="1"/>
          </p:cNvGraphicFramePr>
          <p:nvPr>
            <p:extLst>
              <p:ext uri="{D42A27DB-BD31-4B8C-83A1-F6EECF244321}">
                <p14:modId xmlns:p14="http://schemas.microsoft.com/office/powerpoint/2010/main" val="228620678"/>
              </p:ext>
            </p:extLst>
          </p:nvPr>
        </p:nvGraphicFramePr>
        <p:xfrm>
          <a:off x="559561" y="3212033"/>
          <a:ext cx="11350161" cy="270170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7566774">
                  <a:extLst>
                    <a:ext uri="{9D8B030D-6E8A-4147-A177-3AD203B41FA5}">
                      <a16:colId xmlns:a16="http://schemas.microsoft.com/office/drawing/2014/main" val="20002"/>
                    </a:ext>
                  </a:extLst>
                </a:gridCol>
              </a:tblGrid>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WORKFORCE AGENDA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PRESENT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CENTRAL WORKFORCE UNIT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00"/>
                        </a:lnSpc>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PRESENT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PROCESSES PLANNING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00"/>
                        </a:lnSpc>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PRESENT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618171"/>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MULTI-PLAN CALIBRATION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PRESENT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803786"/>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WORKLOAD ASSESSMENT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17529"/>
                          </a:solidFill>
                          <a:effectLst/>
                          <a:uLnTx/>
                          <a:uFillTx/>
                          <a:latin typeface="Calibri" panose="020F0502020204030204" pitchFamily="34" charset="0"/>
                          <a:ea typeface="Arial" panose="020B0604020202020204" pitchFamily="34" charset="0"/>
                          <a:cs typeface="Calibri" panose="020F0502020204030204" pitchFamily="34" charset="0"/>
                        </a:rPr>
                        <a:t>PRESENT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409983"/>
                  </a:ext>
                </a:extLst>
              </a:tr>
            </a:tbl>
          </a:graphicData>
        </a:graphic>
      </p:graphicFrame>
      <p:sp>
        <p:nvSpPr>
          <p:cNvPr id="56" name="TextBox 55">
            <a:extLst>
              <a:ext uri="{FF2B5EF4-FFF2-40B4-BE49-F238E27FC236}">
                <a16:creationId xmlns:a16="http://schemas.microsoft.com/office/drawing/2014/main" id="{1708A172-B409-4F50-A495-9A84743D6962}"/>
              </a:ext>
            </a:extLst>
          </p:cNvPr>
          <p:cNvSpPr txBox="1"/>
          <p:nvPr/>
        </p:nvSpPr>
        <p:spPr>
          <a:xfrm>
            <a:off x="457199" y="2320456"/>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Indicators</a:t>
            </a:r>
            <a:endParaRPr lang="en-US" sz="2000" dirty="0"/>
          </a:p>
        </p:txBody>
      </p:sp>
    </p:spTree>
    <p:extLst>
      <p:ext uri="{BB962C8B-B14F-4D97-AF65-F5344CB8AC3E}">
        <p14:creationId xmlns:p14="http://schemas.microsoft.com/office/powerpoint/2010/main" val="916267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9 : GOVERNANCE &amp; HEALTH WORKFORCE POLICIES (2/2)</a:t>
            </a:r>
          </a:p>
        </p:txBody>
      </p:sp>
      <p:sp>
        <p:nvSpPr>
          <p:cNvPr id="8" name="Slide Number Placeholder 7"/>
          <p:cNvSpPr>
            <a:spLocks noGrp="1"/>
          </p:cNvSpPr>
          <p:nvPr>
            <p:ph type="sldNum" sz="quarter" idx="12"/>
          </p:nvPr>
        </p:nvSpPr>
        <p:spPr/>
        <p:txBody>
          <a:bodyPr/>
          <a:lstStyle/>
          <a:p>
            <a:fld id="{D13E4058-B1CE-4C7A-B3AC-961F4AEF7EDB}" type="slidenum">
              <a:rPr lang="en-US" smtClean="0"/>
              <a:pPr/>
              <a:t>32</a:t>
            </a:fld>
            <a:endParaRPr lang="en-US" dirty="0"/>
          </a:p>
        </p:txBody>
      </p:sp>
      <p:grpSp>
        <p:nvGrpSpPr>
          <p:cNvPr id="178" name="Group 177">
            <a:extLst>
              <a:ext uri="{FF2B5EF4-FFF2-40B4-BE49-F238E27FC236}">
                <a16:creationId xmlns:a16="http://schemas.microsoft.com/office/drawing/2014/main" id="{CCE7E8FA-3EED-4411-84E8-9EB091FB1CE0}"/>
              </a:ext>
            </a:extLst>
          </p:cNvPr>
          <p:cNvGrpSpPr/>
          <p:nvPr/>
        </p:nvGrpSpPr>
        <p:grpSpPr>
          <a:xfrm>
            <a:off x="1753637" y="1772179"/>
            <a:ext cx="8383793" cy="4357360"/>
            <a:chOff x="155328" y="1249764"/>
            <a:chExt cx="8917547" cy="4634771"/>
          </a:xfrm>
        </p:grpSpPr>
        <p:grpSp>
          <p:nvGrpSpPr>
            <p:cNvPr id="179" name="Group 178">
              <a:extLst>
                <a:ext uri="{FF2B5EF4-FFF2-40B4-BE49-F238E27FC236}">
                  <a16:creationId xmlns:a16="http://schemas.microsoft.com/office/drawing/2014/main" id="{A549FF3C-119F-438C-84D8-B9D63DE93CEF}"/>
                </a:ext>
              </a:extLst>
            </p:cNvPr>
            <p:cNvGrpSpPr/>
            <p:nvPr/>
          </p:nvGrpSpPr>
          <p:grpSpPr>
            <a:xfrm>
              <a:off x="2370140" y="1699256"/>
              <a:ext cx="4403721" cy="4117384"/>
              <a:chOff x="2370140" y="1918952"/>
              <a:chExt cx="4403721" cy="4117384"/>
            </a:xfrm>
          </p:grpSpPr>
          <p:grpSp>
            <p:nvGrpSpPr>
              <p:cNvPr id="196" name="Group 195">
                <a:extLst>
                  <a:ext uri="{FF2B5EF4-FFF2-40B4-BE49-F238E27FC236}">
                    <a16:creationId xmlns:a16="http://schemas.microsoft.com/office/drawing/2014/main" id="{85CF2C72-B449-44E0-8F1B-5E69186CE583}"/>
                  </a:ext>
                </a:extLst>
              </p:cNvPr>
              <p:cNvGrpSpPr/>
              <p:nvPr/>
            </p:nvGrpSpPr>
            <p:grpSpPr>
              <a:xfrm>
                <a:off x="2985434" y="2352258"/>
                <a:ext cx="3272650" cy="3272651"/>
                <a:chOff x="2985434" y="2352258"/>
                <a:chExt cx="3272650" cy="3272651"/>
              </a:xfrm>
            </p:grpSpPr>
            <p:grpSp>
              <p:nvGrpSpPr>
                <p:cNvPr id="282" name="Group 281">
                  <a:extLst>
                    <a:ext uri="{FF2B5EF4-FFF2-40B4-BE49-F238E27FC236}">
                      <a16:creationId xmlns:a16="http://schemas.microsoft.com/office/drawing/2014/main" id="{EFF79497-A8DC-40EC-B0BC-CD70BB37D75D}"/>
                    </a:ext>
                  </a:extLst>
                </p:cNvPr>
                <p:cNvGrpSpPr/>
                <p:nvPr/>
              </p:nvGrpSpPr>
              <p:grpSpPr>
                <a:xfrm>
                  <a:off x="2985434" y="2352258"/>
                  <a:ext cx="3272650" cy="3272651"/>
                  <a:chOff x="2559304" y="1275106"/>
                  <a:chExt cx="4390136" cy="4390136"/>
                </a:xfrm>
              </p:grpSpPr>
              <p:sp>
                <p:nvSpPr>
                  <p:cNvPr id="284" name="Oval 283">
                    <a:extLst>
                      <a:ext uri="{FF2B5EF4-FFF2-40B4-BE49-F238E27FC236}">
                        <a16:creationId xmlns:a16="http://schemas.microsoft.com/office/drawing/2014/main" id="{FF735532-0DA0-46C2-BF0C-4202279DB050}"/>
                      </a:ext>
                    </a:extLst>
                  </p:cNvPr>
                  <p:cNvSpPr/>
                  <p:nvPr/>
                </p:nvSpPr>
                <p:spPr>
                  <a:xfrm>
                    <a:off x="2559304" y="1275106"/>
                    <a:ext cx="4390136" cy="4390136"/>
                  </a:xfrm>
                  <a:prstGeom prst="ellipse">
                    <a:avLst/>
                  </a:prstGeom>
                  <a:solidFill>
                    <a:schemeClr val="bg1">
                      <a:lumMod val="75000"/>
                      <a:alpha val="42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85" name="Oval 284">
                    <a:extLst>
                      <a:ext uri="{FF2B5EF4-FFF2-40B4-BE49-F238E27FC236}">
                        <a16:creationId xmlns:a16="http://schemas.microsoft.com/office/drawing/2014/main" id="{93D19824-E940-4DCB-8F5B-C1C0CCFDA644}"/>
                      </a:ext>
                    </a:extLst>
                  </p:cNvPr>
                  <p:cNvSpPr/>
                  <p:nvPr/>
                </p:nvSpPr>
                <p:spPr>
                  <a:xfrm>
                    <a:off x="2638582" y="1354384"/>
                    <a:ext cx="4231581" cy="4231581"/>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283" name="Freeform 101">
                  <a:extLst>
                    <a:ext uri="{FF2B5EF4-FFF2-40B4-BE49-F238E27FC236}">
                      <a16:creationId xmlns:a16="http://schemas.microsoft.com/office/drawing/2014/main" id="{332B0ED2-57E1-4A51-8310-1DEF5B6BB606}"/>
                    </a:ext>
                  </a:extLst>
                </p:cNvPr>
                <p:cNvSpPr/>
                <p:nvPr/>
              </p:nvSpPr>
              <p:spPr>
                <a:xfrm rot="5400000">
                  <a:off x="3659437" y="3033082"/>
                  <a:ext cx="1924644" cy="1911002"/>
                </a:xfrm>
                <a:custGeom>
                  <a:avLst/>
                  <a:gdLst>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58136 w 4224864"/>
                    <a:gd name="connsiteY12" fmla="*/ 2096820 h 4194912"/>
                    <a:gd name="connsiteX13" fmla="*/ 1967758 w 4224864"/>
                    <a:gd name="connsiteY13" fmla="*/ 2096820 h 4194912"/>
                    <a:gd name="connsiteX14" fmla="*/ 1977676 w 4224864"/>
                    <a:gd name="connsiteY14" fmla="*/ 1967896 h 4194912"/>
                    <a:gd name="connsiteX15" fmla="*/ 2105662 w 4224864"/>
                    <a:gd name="connsiteY15" fmla="*/ 1803224 h 4194912"/>
                    <a:gd name="connsiteX16" fmla="*/ 2112584 w 4224864"/>
                    <a:gd name="connsiteY16" fmla="*/ 1798902 h 4194912"/>
                    <a:gd name="connsiteX17" fmla="*/ 2112584 w 4224864"/>
                    <a:gd name="connsiteY17" fmla="*/ 1766165 h 4194912"/>
                    <a:gd name="connsiteX18" fmla="*/ 2151735 w 4224864"/>
                    <a:gd name="connsiteY18" fmla="*/ 1749361 h 4194912"/>
                    <a:gd name="connsiteX19" fmla="*/ 2210206 w 4224864"/>
                    <a:gd name="connsiteY19" fmla="*/ 1736151 h 4194912"/>
                    <a:gd name="connsiteX20" fmla="*/ 2365118 w 4224864"/>
                    <a:gd name="connsiteY20" fmla="*/ 1733434 h 4194912"/>
                    <a:gd name="connsiteX21" fmla="*/ 2363953 w 4224864"/>
                    <a:gd name="connsiteY21" fmla="*/ 1743392 h 4194912"/>
                    <a:gd name="connsiteX22" fmla="*/ 2454145 w 4224864"/>
                    <a:gd name="connsiteY22" fmla="*/ 1970944 h 4194912"/>
                    <a:gd name="connsiteX23" fmla="*/ 2515131 w 4224864"/>
                    <a:gd name="connsiteY23" fmla="*/ 1897762 h 4194912"/>
                    <a:gd name="connsiteX24" fmla="*/ 2475491 w 4224864"/>
                    <a:gd name="connsiteY24" fmla="*/ 1659919 h 4194912"/>
                    <a:gd name="connsiteX25" fmla="*/ 2624906 w 4224864"/>
                    <a:gd name="connsiteY25" fmla="*/ 1550146 h 4194912"/>
                    <a:gd name="connsiteX26" fmla="*/ 2606609 w 4224864"/>
                    <a:gd name="connsiteY26" fmla="*/ 1470864 h 4194912"/>
                    <a:gd name="connsiteX27" fmla="*/ 2414170 w 4224864"/>
                    <a:gd name="connsiteY27" fmla="*/ 1582466 h 4194912"/>
                    <a:gd name="connsiteX28" fmla="*/ 2405986 w 4224864"/>
                    <a:gd name="connsiteY28" fmla="*/ 1598442 h 4194912"/>
                    <a:gd name="connsiteX29" fmla="*/ 2340449 w 4224864"/>
                    <a:gd name="connsiteY29" fmla="*/ 1596617 h 4194912"/>
                    <a:gd name="connsiteX30" fmla="*/ 2127226 w 4224864"/>
                    <a:gd name="connsiteY30" fmla="*/ 1614070 h 4194912"/>
                    <a:gd name="connsiteX31" fmla="*/ 2119420 w 4224864"/>
                    <a:gd name="connsiteY31" fmla="*/ 1616869 h 4194912"/>
                    <a:gd name="connsiteX32" fmla="*/ 2119420 w 4224864"/>
                    <a:gd name="connsiteY32" fmla="*/ 1637364 h 4194912"/>
                    <a:gd name="connsiteX33" fmla="*/ 2100347 w 4224864"/>
                    <a:gd name="connsiteY33" fmla="*/ 1644204 h 4194912"/>
                    <a:gd name="connsiteX34" fmla="*/ 2014267 w 4224864"/>
                    <a:gd name="connsiteY34" fmla="*/ 1693463 h 4194912"/>
                    <a:gd name="connsiteX35" fmla="*/ 1833027 w 4224864"/>
                    <a:gd name="connsiteY35" fmla="*/ 2031072 h 4194912"/>
                    <a:gd name="connsiteX36" fmla="*/ 1833964 w 4224864"/>
                    <a:gd name="connsiteY36" fmla="*/ 2098096 h 4194912"/>
                    <a:gd name="connsiteX37" fmla="*/ 1826771 w 4224864"/>
                    <a:gd name="connsiteY37" fmla="*/ 2098096 h 4194912"/>
                    <a:gd name="connsiteX38" fmla="*/ 172000 w 4224864"/>
                    <a:gd name="connsiteY38" fmla="*/ 2274659 h 4194912"/>
                    <a:gd name="connsiteX39" fmla="*/ 212010 w 4224864"/>
                    <a:gd name="connsiteY39" fmla="*/ 2414620 h 4194912"/>
                    <a:gd name="connsiteX40" fmla="*/ 446056 w 4224864"/>
                    <a:gd name="connsiteY40" fmla="*/ 2605592 h 4194912"/>
                    <a:gd name="connsiteX41" fmla="*/ 415904 w 4224864"/>
                    <a:gd name="connsiteY41" fmla="*/ 2502208 h 4194912"/>
                    <a:gd name="connsiteX42" fmla="*/ 271359 w 4224864"/>
                    <a:gd name="connsiteY42" fmla="*/ 2334867 h 4194912"/>
                    <a:gd name="connsiteX43" fmla="*/ 277279 w 4224864"/>
                    <a:gd name="connsiteY43" fmla="*/ 2134643 h 4194912"/>
                    <a:gd name="connsiteX44" fmla="*/ 294695 w 4224864"/>
                    <a:gd name="connsiteY44" fmla="*/ 2094438 h 4194912"/>
                    <a:gd name="connsiteX45" fmla="*/ 300252 w 4224864"/>
                    <a:gd name="connsiteY45" fmla="*/ 2094438 h 4194912"/>
                    <a:gd name="connsiteX46" fmla="*/ 284421 w 4224864"/>
                    <a:gd name="connsiteY46" fmla="*/ 2057893 h 4194912"/>
                    <a:gd name="connsiteX47" fmla="*/ 278501 w 4224864"/>
                    <a:gd name="connsiteY47" fmla="*/ 1857669 h 4194912"/>
                    <a:gd name="connsiteX48" fmla="*/ 423046 w 4224864"/>
                    <a:gd name="connsiteY48" fmla="*/ 1690328 h 4194912"/>
                    <a:gd name="connsiteX49" fmla="*/ 453198 w 4224864"/>
                    <a:gd name="connsiteY49" fmla="*/ 1586944 h 4194912"/>
                    <a:gd name="connsiteX50" fmla="*/ 219152 w 4224864"/>
                    <a:gd name="connsiteY50" fmla="*/ 1777916 h 4194912"/>
                    <a:gd name="connsiteX51" fmla="*/ 208175 w 4224864"/>
                    <a:gd name="connsiteY51" fmla="*/ 2087666 h 4194912"/>
                    <a:gd name="connsiteX52" fmla="*/ 212249 w 4224864"/>
                    <a:gd name="connsiteY52" fmla="*/ 2098096 h 4194912"/>
                    <a:gd name="connsiteX53" fmla="*/ 203679 w 4224864"/>
                    <a:gd name="connsiteY53" fmla="*/ 2098096 h 4194912"/>
                    <a:gd name="connsiteX54" fmla="*/ 201033 w 4224864"/>
                    <a:gd name="connsiteY54" fmla="*/ 2104870 h 4194912"/>
                    <a:gd name="connsiteX55" fmla="*/ 172000 w 4224864"/>
                    <a:gd name="connsiteY55" fmla="*/ 2274659 h 4194912"/>
                    <a:gd name="connsiteX56" fmla="*/ 40 w 4224864"/>
                    <a:gd name="connsiteY56" fmla="*/ 2416039 h 4194912"/>
                    <a:gd name="connsiteX57" fmla="*/ 19682 w 4224864"/>
                    <a:gd name="connsiteY57" fmla="*/ 2238559 h 4194912"/>
                    <a:gd name="connsiteX58" fmla="*/ 75248 w 4224864"/>
                    <a:gd name="connsiteY58" fmla="*/ 2094438 h 4194912"/>
                    <a:gd name="connsiteX59" fmla="*/ 80980 w 4224864"/>
                    <a:gd name="connsiteY59" fmla="*/ 2094438 h 4194912"/>
                    <a:gd name="connsiteX60" fmla="*/ 26824 w 4224864"/>
                    <a:gd name="connsiteY60" fmla="*/ 1953977 h 4194912"/>
                    <a:gd name="connsiteX61" fmla="*/ 7182 w 4224864"/>
                    <a:gd name="connsiteY61" fmla="*/ 1776496 h 4194912"/>
                    <a:gd name="connsiteX62" fmla="*/ 869648 w 4224864"/>
                    <a:gd name="connsiteY62" fmla="*/ 1430246 h 4194912"/>
                    <a:gd name="connsiteX63" fmla="*/ 662405 w 4224864"/>
                    <a:gd name="connsiteY63" fmla="*/ 1608871 h 4194912"/>
                    <a:gd name="connsiteX64" fmla="*/ 755539 w 4224864"/>
                    <a:gd name="connsiteY64" fmla="*/ 1657566 h 4194912"/>
                    <a:gd name="connsiteX65" fmla="*/ 1142849 w 4224864"/>
                    <a:gd name="connsiteY65" fmla="*/ 1672607 h 4194912"/>
                    <a:gd name="connsiteX66" fmla="*/ 1276024 w 4224864"/>
                    <a:gd name="connsiteY66" fmla="*/ 1674171 h 4194912"/>
                    <a:gd name="connsiteX67" fmla="*/ 995015 w 4224864"/>
                    <a:gd name="connsiteY67" fmla="*/ 1429191 h 4194912"/>
                    <a:gd name="connsiteX68" fmla="*/ 435913 w 4224864"/>
                    <a:gd name="connsiteY68" fmla="*/ 1037116 h 4194912"/>
                    <a:gd name="connsiteX69" fmla="*/ 1075164 w 4224864"/>
                    <a:gd name="connsiteY69" fmla="*/ 555799 h 4194912"/>
                    <a:gd name="connsiteX70" fmla="*/ 1436153 w 4224864"/>
                    <a:gd name="connsiteY70" fmla="*/ 1146166 h 4194912"/>
                    <a:gd name="connsiteX71" fmla="*/ 1876109 w 4224864"/>
                    <a:gd name="connsiteY71" fmla="*/ 1480833 h 4194912"/>
                    <a:gd name="connsiteX72" fmla="*/ 1853546 w 4224864"/>
                    <a:gd name="connsiteY72" fmla="*/ 1356742 h 4194912"/>
                    <a:gd name="connsiteX73" fmla="*/ 1567763 w 4224864"/>
                    <a:gd name="connsiteY73" fmla="*/ 762615 h 4194912"/>
                    <a:gd name="connsiteX74" fmla="*/ 1492557 w 4224864"/>
                    <a:gd name="connsiteY74" fmla="*/ 687410 h 4194912"/>
                    <a:gd name="connsiteX75" fmla="*/ 1360946 w 4224864"/>
                    <a:gd name="connsiteY75" fmla="*/ 1025836 h 4194912"/>
                    <a:gd name="connsiteX76" fmla="*/ 1184212 w 4224864"/>
                    <a:gd name="connsiteY76" fmla="*/ 544517 h 4194912"/>
                    <a:gd name="connsiteX77" fmla="*/ 1575284 w 4224864"/>
                    <a:gd name="connsiteY77" fmla="*/ 258735 h 4194912"/>
                    <a:gd name="connsiteX78" fmla="*/ 1876106 w 4224864"/>
                    <a:gd name="connsiteY78" fmla="*/ 258735 h 4194912"/>
                    <a:gd name="connsiteX79" fmla="*/ 1951314 w 4224864"/>
                    <a:gd name="connsiteY79" fmla="*/ 352742 h 4194912"/>
                    <a:gd name="connsiteX80" fmla="*/ 1879867 w 4224864"/>
                    <a:gd name="connsiteY80" fmla="*/ 555798 h 4194912"/>
                    <a:gd name="connsiteX81" fmla="*/ 1962593 w 4224864"/>
                    <a:gd name="connsiteY81" fmla="*/ 589641 h 4194912"/>
                    <a:gd name="connsiteX82" fmla="*/ 1978085 w 4224864"/>
                    <a:gd name="connsiteY82" fmla="*/ 229764 h 4194912"/>
                    <a:gd name="connsiteX83" fmla="*/ 2119420 w 4224864"/>
                    <a:gd name="connsiteY83" fmla="*/ 231843 h 4194912"/>
                    <a:gd name="connsiteX84" fmla="*/ 2119420 w 4224864"/>
                    <a:gd name="connsiteY84" fmla="*/ 237304 h 4194912"/>
                    <a:gd name="connsiteX85" fmla="*/ 2127869 w 4224864"/>
                    <a:gd name="connsiteY85" fmla="*/ 239545 h 4194912"/>
                    <a:gd name="connsiteX86" fmla="*/ 2206270 w 4224864"/>
                    <a:gd name="connsiteY86" fmla="*/ 488114 h 4194912"/>
                    <a:gd name="connsiteX87" fmla="*/ 2213791 w 4224864"/>
                    <a:gd name="connsiteY87" fmla="*/ 694929 h 4194912"/>
                    <a:gd name="connsiteX88" fmla="*/ 2142345 w 4224864"/>
                    <a:gd name="connsiteY88" fmla="*/ 138404 h 4194912"/>
                    <a:gd name="connsiteX89" fmla="*/ 2898164 w 4224864"/>
                    <a:gd name="connsiteY89" fmla="*/ 100801 h 4194912"/>
                    <a:gd name="connsiteX90" fmla="*/ 2627422 w 4224864"/>
                    <a:gd name="connsiteY90" fmla="*/ 427949 h 4194912"/>
                    <a:gd name="connsiteX91" fmla="*/ 2582299 w 4224864"/>
                    <a:gd name="connsiteY91" fmla="*/ 503155 h 4194912"/>
                    <a:gd name="connsiteX92" fmla="*/ 2984652 w 4224864"/>
                    <a:gd name="connsiteY92" fmla="*/ 160968 h 4194912"/>
                    <a:gd name="connsiteX93" fmla="*/ 3146345 w 4224864"/>
                    <a:gd name="connsiteY93" fmla="*/ 379065 h 4194912"/>
                    <a:gd name="connsiteX94" fmla="*/ 3041058 w 4224864"/>
                    <a:gd name="connsiteY94" fmla="*/ 755096 h 4194912"/>
                    <a:gd name="connsiteX95" fmla="*/ 2668786 w 4224864"/>
                    <a:gd name="connsiteY95" fmla="*/ 864144 h 4194912"/>
                    <a:gd name="connsiteX96" fmla="*/ 2612382 w 4224864"/>
                    <a:gd name="connsiteY96" fmla="*/ 954390 h 4194912"/>
                    <a:gd name="connsiteX97" fmla="*/ 3123782 w 4224864"/>
                    <a:gd name="connsiteY97" fmla="*/ 852862 h 4194912"/>
                    <a:gd name="connsiteX98" fmla="*/ 3251632 w 4224864"/>
                    <a:gd name="connsiteY98" fmla="*/ 394106 h 4194912"/>
                    <a:gd name="connsiteX99" fmla="*/ 3898405 w 4224864"/>
                    <a:gd name="connsiteY99" fmla="*/ 1217613 h 4194912"/>
                    <a:gd name="connsiteX100" fmla="*/ 3691587 w 4224864"/>
                    <a:gd name="connsiteY100" fmla="*/ 1116083 h 4194912"/>
                    <a:gd name="connsiteX101" fmla="*/ 3462209 w 4224864"/>
                    <a:gd name="connsiteY101" fmla="*/ 935589 h 4194912"/>
                    <a:gd name="connsiteX102" fmla="*/ 3465969 w 4224864"/>
                    <a:gd name="connsiteY102" fmla="*/ 1022075 h 4194912"/>
                    <a:gd name="connsiteX103" fmla="*/ 3556217 w 4224864"/>
                    <a:gd name="connsiteY103" fmla="*/ 1040878 h 4194912"/>
                    <a:gd name="connsiteX104" fmla="*/ 3563736 w 4224864"/>
                    <a:gd name="connsiteY104" fmla="*/ 1281537 h 4194912"/>
                    <a:gd name="connsiteX105" fmla="*/ 3593820 w 4224864"/>
                    <a:gd name="connsiteY105" fmla="*/ 1352982 h 4194912"/>
                    <a:gd name="connsiteX106" fmla="*/ 3714148 w 4224864"/>
                    <a:gd name="connsiteY106" fmla="*/ 1198809 h 4194912"/>
                    <a:gd name="connsiteX107" fmla="*/ 3834478 w 4224864"/>
                    <a:gd name="connsiteY107" fmla="*/ 1326659 h 4194912"/>
                    <a:gd name="connsiteX108" fmla="*/ 3766793 w 4224864"/>
                    <a:gd name="connsiteY108" fmla="*/ 1488354 h 4194912"/>
                    <a:gd name="connsiteX109" fmla="*/ 3830719 w 4224864"/>
                    <a:gd name="connsiteY109" fmla="*/ 1540997 h 4194912"/>
                    <a:gd name="connsiteX110" fmla="*/ 4003693 w 4224864"/>
                    <a:gd name="connsiteY110" fmla="*/ 1116084 h 4194912"/>
                    <a:gd name="connsiteX111" fmla="*/ 4104593 w 4224864"/>
                    <a:gd name="connsiteY111" fmla="*/ 1997142 h 4194912"/>
                    <a:gd name="connsiteX112" fmla="*/ 4010513 w 4224864"/>
                    <a:gd name="connsiteY112" fmla="*/ 2098096 h 4194912"/>
                    <a:gd name="connsiteX113" fmla="*/ 4009324 w 4224864"/>
                    <a:gd name="connsiteY113" fmla="*/ 2098096 h 4194912"/>
                    <a:gd name="connsiteX114" fmla="*/ 4102211 w 4224864"/>
                    <a:gd name="connsiteY114" fmla="*/ 2197771 h 4194912"/>
                    <a:gd name="connsiteX115" fmla="*/ 4001311 w 4224864"/>
                    <a:gd name="connsiteY115" fmla="*/ 3078829 h 4194912"/>
                    <a:gd name="connsiteX116" fmla="*/ 3828337 w 4224864"/>
                    <a:gd name="connsiteY116" fmla="*/ 2653916 h 4194912"/>
                    <a:gd name="connsiteX117" fmla="*/ 3764412 w 4224864"/>
                    <a:gd name="connsiteY117" fmla="*/ 2706559 h 4194912"/>
                    <a:gd name="connsiteX118" fmla="*/ 3832096 w 4224864"/>
                    <a:gd name="connsiteY118" fmla="*/ 2868253 h 4194912"/>
                    <a:gd name="connsiteX119" fmla="*/ 3711767 w 4224864"/>
                    <a:gd name="connsiteY119" fmla="*/ 2996103 h 4194912"/>
                    <a:gd name="connsiteX120" fmla="*/ 3591438 w 4224864"/>
                    <a:gd name="connsiteY120" fmla="*/ 2841930 h 4194912"/>
                    <a:gd name="connsiteX121" fmla="*/ 3561355 w 4224864"/>
                    <a:gd name="connsiteY121" fmla="*/ 2913375 h 4194912"/>
                    <a:gd name="connsiteX122" fmla="*/ 3553835 w 4224864"/>
                    <a:gd name="connsiteY122" fmla="*/ 3154035 h 4194912"/>
                    <a:gd name="connsiteX123" fmla="*/ 3463587 w 4224864"/>
                    <a:gd name="connsiteY123" fmla="*/ 3172837 h 4194912"/>
                    <a:gd name="connsiteX124" fmla="*/ 3459827 w 4224864"/>
                    <a:gd name="connsiteY124" fmla="*/ 3259324 h 4194912"/>
                    <a:gd name="connsiteX125" fmla="*/ 3689206 w 4224864"/>
                    <a:gd name="connsiteY125" fmla="*/ 3078830 h 4194912"/>
                    <a:gd name="connsiteX126" fmla="*/ 3896023 w 4224864"/>
                    <a:gd name="connsiteY126" fmla="*/ 2977300 h 4194912"/>
                    <a:gd name="connsiteX127" fmla="*/ 3249250 w 4224864"/>
                    <a:gd name="connsiteY127" fmla="*/ 3800807 h 4194912"/>
                    <a:gd name="connsiteX128" fmla="*/ 3121400 w 4224864"/>
                    <a:gd name="connsiteY128" fmla="*/ 3342051 h 4194912"/>
                    <a:gd name="connsiteX129" fmla="*/ 2609999 w 4224864"/>
                    <a:gd name="connsiteY129" fmla="*/ 3240523 h 4194912"/>
                    <a:gd name="connsiteX130" fmla="*/ 2666404 w 4224864"/>
                    <a:gd name="connsiteY130" fmla="*/ 3330769 h 4194912"/>
                    <a:gd name="connsiteX131" fmla="*/ 3038675 w 4224864"/>
                    <a:gd name="connsiteY131" fmla="*/ 3439817 h 4194912"/>
                    <a:gd name="connsiteX132" fmla="*/ 3143963 w 4224864"/>
                    <a:gd name="connsiteY132" fmla="*/ 3815848 h 4194912"/>
                    <a:gd name="connsiteX133" fmla="*/ 2982270 w 4224864"/>
                    <a:gd name="connsiteY133" fmla="*/ 4033944 h 4194912"/>
                    <a:gd name="connsiteX134" fmla="*/ 2579917 w 4224864"/>
                    <a:gd name="connsiteY134" fmla="*/ 3691758 h 4194912"/>
                    <a:gd name="connsiteX135" fmla="*/ 2625040 w 4224864"/>
                    <a:gd name="connsiteY135" fmla="*/ 3766964 h 4194912"/>
                    <a:gd name="connsiteX136" fmla="*/ 2895782 w 4224864"/>
                    <a:gd name="connsiteY136" fmla="*/ 4094111 h 4194912"/>
                    <a:gd name="connsiteX137" fmla="*/ 2139963 w 4224864"/>
                    <a:gd name="connsiteY137" fmla="*/ 4056508 h 4194912"/>
                    <a:gd name="connsiteX138" fmla="*/ 2211409 w 4224864"/>
                    <a:gd name="connsiteY138" fmla="*/ 3499983 h 4194912"/>
                    <a:gd name="connsiteX139" fmla="*/ 2203887 w 4224864"/>
                    <a:gd name="connsiteY139" fmla="*/ 3706799 h 4194912"/>
                    <a:gd name="connsiteX140" fmla="*/ 2112278 w 4224864"/>
                    <a:gd name="connsiteY140" fmla="*/ 3958872 h 4194912"/>
                    <a:gd name="connsiteX141" fmla="*/ 1970943 w 4224864"/>
                    <a:gd name="connsiteY141" fmla="*/ 3962771 h 4194912"/>
                    <a:gd name="connsiteX142" fmla="*/ 1955451 w 4224864"/>
                    <a:gd name="connsiteY142" fmla="*/ 3602895 h 4194912"/>
                    <a:gd name="connsiteX143" fmla="*/ 1872725 w 4224864"/>
                    <a:gd name="connsiteY143" fmla="*/ 3636738 h 4194912"/>
                    <a:gd name="connsiteX144" fmla="*/ 1944172 w 4224864"/>
                    <a:gd name="connsiteY144" fmla="*/ 3839793 h 4194912"/>
                    <a:gd name="connsiteX145" fmla="*/ 1868964 w 4224864"/>
                    <a:gd name="connsiteY145" fmla="*/ 3933801 h 4194912"/>
                    <a:gd name="connsiteX146" fmla="*/ 1568142 w 4224864"/>
                    <a:gd name="connsiteY146" fmla="*/ 3933801 h 4194912"/>
                    <a:gd name="connsiteX147" fmla="*/ 1177070 w 4224864"/>
                    <a:gd name="connsiteY147" fmla="*/ 3648018 h 4194912"/>
                    <a:gd name="connsiteX148" fmla="*/ 1353804 w 4224864"/>
                    <a:gd name="connsiteY148" fmla="*/ 3166700 h 4194912"/>
                    <a:gd name="connsiteX149" fmla="*/ 1485415 w 4224864"/>
                    <a:gd name="connsiteY149" fmla="*/ 3505126 h 4194912"/>
                    <a:gd name="connsiteX150" fmla="*/ 1560621 w 4224864"/>
                    <a:gd name="connsiteY150" fmla="*/ 3429921 h 4194912"/>
                    <a:gd name="connsiteX151" fmla="*/ 1846404 w 4224864"/>
                    <a:gd name="connsiteY151" fmla="*/ 2835793 h 4194912"/>
                    <a:gd name="connsiteX152" fmla="*/ 1868967 w 4224864"/>
                    <a:gd name="connsiteY152" fmla="*/ 2711703 h 4194912"/>
                    <a:gd name="connsiteX153" fmla="*/ 1429011 w 4224864"/>
                    <a:gd name="connsiteY153" fmla="*/ 3046370 h 4194912"/>
                    <a:gd name="connsiteX154" fmla="*/ 1068022 w 4224864"/>
                    <a:gd name="connsiteY154" fmla="*/ 3636737 h 4194912"/>
                    <a:gd name="connsiteX155" fmla="*/ 428771 w 4224864"/>
                    <a:gd name="connsiteY155" fmla="*/ 3155420 h 4194912"/>
                    <a:gd name="connsiteX156" fmla="*/ 987873 w 4224864"/>
                    <a:gd name="connsiteY156" fmla="*/ 2763345 h 4194912"/>
                    <a:gd name="connsiteX157" fmla="*/ 1268882 w 4224864"/>
                    <a:gd name="connsiteY157" fmla="*/ 2518365 h 4194912"/>
                    <a:gd name="connsiteX158" fmla="*/ 1135707 w 4224864"/>
                    <a:gd name="connsiteY158" fmla="*/ 2519929 h 4194912"/>
                    <a:gd name="connsiteX159" fmla="*/ 748397 w 4224864"/>
                    <a:gd name="connsiteY159" fmla="*/ 2534970 h 4194912"/>
                    <a:gd name="connsiteX160" fmla="*/ 655263 w 4224864"/>
                    <a:gd name="connsiteY160" fmla="*/ 2583664 h 4194912"/>
                    <a:gd name="connsiteX161" fmla="*/ 862506 w 4224864"/>
                    <a:gd name="connsiteY161" fmla="*/ 2762290 h 4194912"/>
                    <a:gd name="connsiteX162" fmla="*/ 40 w 4224864"/>
                    <a:gd name="connsiteY162"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58136 w 4224864"/>
                    <a:gd name="connsiteY12" fmla="*/ 2096820 h 4194912"/>
                    <a:gd name="connsiteX13" fmla="*/ 1967758 w 4224864"/>
                    <a:gd name="connsiteY13" fmla="*/ 2096820 h 4194912"/>
                    <a:gd name="connsiteX14" fmla="*/ 1977676 w 4224864"/>
                    <a:gd name="connsiteY14" fmla="*/ 1967896 h 4194912"/>
                    <a:gd name="connsiteX15" fmla="*/ 2105662 w 4224864"/>
                    <a:gd name="connsiteY15" fmla="*/ 1803224 h 4194912"/>
                    <a:gd name="connsiteX16" fmla="*/ 2112584 w 4224864"/>
                    <a:gd name="connsiteY16" fmla="*/ 1798902 h 4194912"/>
                    <a:gd name="connsiteX17" fmla="*/ 2112584 w 4224864"/>
                    <a:gd name="connsiteY17" fmla="*/ 1766165 h 4194912"/>
                    <a:gd name="connsiteX18" fmla="*/ 2151735 w 4224864"/>
                    <a:gd name="connsiteY18" fmla="*/ 1749361 h 4194912"/>
                    <a:gd name="connsiteX19" fmla="*/ 2210206 w 4224864"/>
                    <a:gd name="connsiteY19" fmla="*/ 1736151 h 4194912"/>
                    <a:gd name="connsiteX20" fmla="*/ 2365118 w 4224864"/>
                    <a:gd name="connsiteY20" fmla="*/ 1733434 h 4194912"/>
                    <a:gd name="connsiteX21" fmla="*/ 2363953 w 4224864"/>
                    <a:gd name="connsiteY21" fmla="*/ 1743392 h 4194912"/>
                    <a:gd name="connsiteX22" fmla="*/ 2454145 w 4224864"/>
                    <a:gd name="connsiteY22" fmla="*/ 1970944 h 4194912"/>
                    <a:gd name="connsiteX23" fmla="*/ 2515131 w 4224864"/>
                    <a:gd name="connsiteY23" fmla="*/ 1897762 h 4194912"/>
                    <a:gd name="connsiteX24" fmla="*/ 2475491 w 4224864"/>
                    <a:gd name="connsiteY24" fmla="*/ 1659919 h 4194912"/>
                    <a:gd name="connsiteX25" fmla="*/ 2624906 w 4224864"/>
                    <a:gd name="connsiteY25" fmla="*/ 1550146 h 4194912"/>
                    <a:gd name="connsiteX26" fmla="*/ 2606609 w 4224864"/>
                    <a:gd name="connsiteY26" fmla="*/ 1470864 h 4194912"/>
                    <a:gd name="connsiteX27" fmla="*/ 2414170 w 4224864"/>
                    <a:gd name="connsiteY27" fmla="*/ 1582466 h 4194912"/>
                    <a:gd name="connsiteX28" fmla="*/ 2405986 w 4224864"/>
                    <a:gd name="connsiteY28" fmla="*/ 1598442 h 4194912"/>
                    <a:gd name="connsiteX29" fmla="*/ 2340449 w 4224864"/>
                    <a:gd name="connsiteY29" fmla="*/ 1596617 h 4194912"/>
                    <a:gd name="connsiteX30" fmla="*/ 2127226 w 4224864"/>
                    <a:gd name="connsiteY30" fmla="*/ 1614070 h 4194912"/>
                    <a:gd name="connsiteX31" fmla="*/ 2119420 w 4224864"/>
                    <a:gd name="connsiteY31" fmla="*/ 1616869 h 4194912"/>
                    <a:gd name="connsiteX32" fmla="*/ 2119420 w 4224864"/>
                    <a:gd name="connsiteY32" fmla="*/ 1637364 h 4194912"/>
                    <a:gd name="connsiteX33" fmla="*/ 2100347 w 4224864"/>
                    <a:gd name="connsiteY33" fmla="*/ 1644204 h 4194912"/>
                    <a:gd name="connsiteX34" fmla="*/ 2014267 w 4224864"/>
                    <a:gd name="connsiteY34" fmla="*/ 1693463 h 4194912"/>
                    <a:gd name="connsiteX35" fmla="*/ 1833027 w 4224864"/>
                    <a:gd name="connsiteY35" fmla="*/ 2031072 h 4194912"/>
                    <a:gd name="connsiteX36" fmla="*/ 1833964 w 4224864"/>
                    <a:gd name="connsiteY36" fmla="*/ 2098096 h 4194912"/>
                    <a:gd name="connsiteX37" fmla="*/ 1826771 w 4224864"/>
                    <a:gd name="connsiteY37" fmla="*/ 2098096 h 4194912"/>
                    <a:gd name="connsiteX38" fmla="*/ 1825885 w 4224864"/>
                    <a:gd name="connsiteY38" fmla="*/ 2161464 h 4194912"/>
                    <a:gd name="connsiteX39" fmla="*/ 172000 w 4224864"/>
                    <a:gd name="connsiteY39" fmla="*/ 2274659 h 4194912"/>
                    <a:gd name="connsiteX40" fmla="*/ 212010 w 4224864"/>
                    <a:gd name="connsiteY40" fmla="*/ 2414620 h 4194912"/>
                    <a:gd name="connsiteX41" fmla="*/ 446056 w 4224864"/>
                    <a:gd name="connsiteY41" fmla="*/ 2605592 h 4194912"/>
                    <a:gd name="connsiteX42" fmla="*/ 415904 w 4224864"/>
                    <a:gd name="connsiteY42" fmla="*/ 2502208 h 4194912"/>
                    <a:gd name="connsiteX43" fmla="*/ 271359 w 4224864"/>
                    <a:gd name="connsiteY43" fmla="*/ 2334867 h 4194912"/>
                    <a:gd name="connsiteX44" fmla="*/ 277279 w 4224864"/>
                    <a:gd name="connsiteY44" fmla="*/ 2134643 h 4194912"/>
                    <a:gd name="connsiteX45" fmla="*/ 294695 w 4224864"/>
                    <a:gd name="connsiteY45" fmla="*/ 2094438 h 4194912"/>
                    <a:gd name="connsiteX46" fmla="*/ 300252 w 4224864"/>
                    <a:gd name="connsiteY46" fmla="*/ 2094438 h 4194912"/>
                    <a:gd name="connsiteX47" fmla="*/ 284421 w 4224864"/>
                    <a:gd name="connsiteY47" fmla="*/ 2057893 h 4194912"/>
                    <a:gd name="connsiteX48" fmla="*/ 278501 w 4224864"/>
                    <a:gd name="connsiteY48" fmla="*/ 1857669 h 4194912"/>
                    <a:gd name="connsiteX49" fmla="*/ 423046 w 4224864"/>
                    <a:gd name="connsiteY49" fmla="*/ 1690328 h 4194912"/>
                    <a:gd name="connsiteX50" fmla="*/ 453198 w 4224864"/>
                    <a:gd name="connsiteY50" fmla="*/ 1586944 h 4194912"/>
                    <a:gd name="connsiteX51" fmla="*/ 219152 w 4224864"/>
                    <a:gd name="connsiteY51" fmla="*/ 1777916 h 4194912"/>
                    <a:gd name="connsiteX52" fmla="*/ 208175 w 4224864"/>
                    <a:gd name="connsiteY52" fmla="*/ 2087666 h 4194912"/>
                    <a:gd name="connsiteX53" fmla="*/ 212249 w 4224864"/>
                    <a:gd name="connsiteY53" fmla="*/ 2098096 h 4194912"/>
                    <a:gd name="connsiteX54" fmla="*/ 203679 w 4224864"/>
                    <a:gd name="connsiteY54" fmla="*/ 2098096 h 4194912"/>
                    <a:gd name="connsiteX55" fmla="*/ 201033 w 4224864"/>
                    <a:gd name="connsiteY55" fmla="*/ 2104870 h 4194912"/>
                    <a:gd name="connsiteX56" fmla="*/ 172000 w 4224864"/>
                    <a:gd name="connsiteY56" fmla="*/ 2274659 h 4194912"/>
                    <a:gd name="connsiteX57" fmla="*/ 40 w 4224864"/>
                    <a:gd name="connsiteY57" fmla="*/ 2416039 h 4194912"/>
                    <a:gd name="connsiteX58" fmla="*/ 19682 w 4224864"/>
                    <a:gd name="connsiteY58" fmla="*/ 2238559 h 4194912"/>
                    <a:gd name="connsiteX59" fmla="*/ 75248 w 4224864"/>
                    <a:gd name="connsiteY59" fmla="*/ 2094438 h 4194912"/>
                    <a:gd name="connsiteX60" fmla="*/ 26824 w 4224864"/>
                    <a:gd name="connsiteY60" fmla="*/ 1953977 h 4194912"/>
                    <a:gd name="connsiteX61" fmla="*/ 7182 w 4224864"/>
                    <a:gd name="connsiteY61" fmla="*/ 1776496 h 4194912"/>
                    <a:gd name="connsiteX62" fmla="*/ 869648 w 4224864"/>
                    <a:gd name="connsiteY62" fmla="*/ 1430246 h 4194912"/>
                    <a:gd name="connsiteX63" fmla="*/ 662405 w 4224864"/>
                    <a:gd name="connsiteY63" fmla="*/ 1608871 h 4194912"/>
                    <a:gd name="connsiteX64" fmla="*/ 755539 w 4224864"/>
                    <a:gd name="connsiteY64" fmla="*/ 1657566 h 4194912"/>
                    <a:gd name="connsiteX65" fmla="*/ 1142849 w 4224864"/>
                    <a:gd name="connsiteY65" fmla="*/ 1672607 h 4194912"/>
                    <a:gd name="connsiteX66" fmla="*/ 1276024 w 4224864"/>
                    <a:gd name="connsiteY66" fmla="*/ 1674171 h 4194912"/>
                    <a:gd name="connsiteX67" fmla="*/ 995015 w 4224864"/>
                    <a:gd name="connsiteY67" fmla="*/ 1429191 h 4194912"/>
                    <a:gd name="connsiteX68" fmla="*/ 435913 w 4224864"/>
                    <a:gd name="connsiteY68" fmla="*/ 1037116 h 4194912"/>
                    <a:gd name="connsiteX69" fmla="*/ 1075164 w 4224864"/>
                    <a:gd name="connsiteY69" fmla="*/ 555799 h 4194912"/>
                    <a:gd name="connsiteX70" fmla="*/ 1436153 w 4224864"/>
                    <a:gd name="connsiteY70" fmla="*/ 1146166 h 4194912"/>
                    <a:gd name="connsiteX71" fmla="*/ 1876109 w 4224864"/>
                    <a:gd name="connsiteY71" fmla="*/ 1480833 h 4194912"/>
                    <a:gd name="connsiteX72" fmla="*/ 1853546 w 4224864"/>
                    <a:gd name="connsiteY72" fmla="*/ 1356742 h 4194912"/>
                    <a:gd name="connsiteX73" fmla="*/ 1567763 w 4224864"/>
                    <a:gd name="connsiteY73" fmla="*/ 762615 h 4194912"/>
                    <a:gd name="connsiteX74" fmla="*/ 1492557 w 4224864"/>
                    <a:gd name="connsiteY74" fmla="*/ 687410 h 4194912"/>
                    <a:gd name="connsiteX75" fmla="*/ 1360946 w 4224864"/>
                    <a:gd name="connsiteY75" fmla="*/ 1025836 h 4194912"/>
                    <a:gd name="connsiteX76" fmla="*/ 1184212 w 4224864"/>
                    <a:gd name="connsiteY76" fmla="*/ 544517 h 4194912"/>
                    <a:gd name="connsiteX77" fmla="*/ 1575284 w 4224864"/>
                    <a:gd name="connsiteY77" fmla="*/ 258735 h 4194912"/>
                    <a:gd name="connsiteX78" fmla="*/ 1876106 w 4224864"/>
                    <a:gd name="connsiteY78" fmla="*/ 258735 h 4194912"/>
                    <a:gd name="connsiteX79" fmla="*/ 1951314 w 4224864"/>
                    <a:gd name="connsiteY79" fmla="*/ 352742 h 4194912"/>
                    <a:gd name="connsiteX80" fmla="*/ 1879867 w 4224864"/>
                    <a:gd name="connsiteY80" fmla="*/ 555798 h 4194912"/>
                    <a:gd name="connsiteX81" fmla="*/ 1962593 w 4224864"/>
                    <a:gd name="connsiteY81" fmla="*/ 589641 h 4194912"/>
                    <a:gd name="connsiteX82" fmla="*/ 1978085 w 4224864"/>
                    <a:gd name="connsiteY82" fmla="*/ 229764 h 4194912"/>
                    <a:gd name="connsiteX83" fmla="*/ 2119420 w 4224864"/>
                    <a:gd name="connsiteY83" fmla="*/ 231843 h 4194912"/>
                    <a:gd name="connsiteX84" fmla="*/ 2119420 w 4224864"/>
                    <a:gd name="connsiteY84" fmla="*/ 237304 h 4194912"/>
                    <a:gd name="connsiteX85" fmla="*/ 2127869 w 4224864"/>
                    <a:gd name="connsiteY85" fmla="*/ 239545 h 4194912"/>
                    <a:gd name="connsiteX86" fmla="*/ 2206270 w 4224864"/>
                    <a:gd name="connsiteY86" fmla="*/ 488114 h 4194912"/>
                    <a:gd name="connsiteX87" fmla="*/ 2213791 w 4224864"/>
                    <a:gd name="connsiteY87" fmla="*/ 694929 h 4194912"/>
                    <a:gd name="connsiteX88" fmla="*/ 2142345 w 4224864"/>
                    <a:gd name="connsiteY88" fmla="*/ 138404 h 4194912"/>
                    <a:gd name="connsiteX89" fmla="*/ 2898164 w 4224864"/>
                    <a:gd name="connsiteY89" fmla="*/ 100801 h 4194912"/>
                    <a:gd name="connsiteX90" fmla="*/ 2627422 w 4224864"/>
                    <a:gd name="connsiteY90" fmla="*/ 427949 h 4194912"/>
                    <a:gd name="connsiteX91" fmla="*/ 2582299 w 4224864"/>
                    <a:gd name="connsiteY91" fmla="*/ 503155 h 4194912"/>
                    <a:gd name="connsiteX92" fmla="*/ 2984652 w 4224864"/>
                    <a:gd name="connsiteY92" fmla="*/ 160968 h 4194912"/>
                    <a:gd name="connsiteX93" fmla="*/ 3146345 w 4224864"/>
                    <a:gd name="connsiteY93" fmla="*/ 379065 h 4194912"/>
                    <a:gd name="connsiteX94" fmla="*/ 3041058 w 4224864"/>
                    <a:gd name="connsiteY94" fmla="*/ 755096 h 4194912"/>
                    <a:gd name="connsiteX95" fmla="*/ 2668786 w 4224864"/>
                    <a:gd name="connsiteY95" fmla="*/ 864144 h 4194912"/>
                    <a:gd name="connsiteX96" fmla="*/ 2612382 w 4224864"/>
                    <a:gd name="connsiteY96" fmla="*/ 954390 h 4194912"/>
                    <a:gd name="connsiteX97" fmla="*/ 3123782 w 4224864"/>
                    <a:gd name="connsiteY97" fmla="*/ 852862 h 4194912"/>
                    <a:gd name="connsiteX98" fmla="*/ 3251632 w 4224864"/>
                    <a:gd name="connsiteY98" fmla="*/ 394106 h 4194912"/>
                    <a:gd name="connsiteX99" fmla="*/ 3898405 w 4224864"/>
                    <a:gd name="connsiteY99" fmla="*/ 1217613 h 4194912"/>
                    <a:gd name="connsiteX100" fmla="*/ 3691587 w 4224864"/>
                    <a:gd name="connsiteY100" fmla="*/ 1116083 h 4194912"/>
                    <a:gd name="connsiteX101" fmla="*/ 3462209 w 4224864"/>
                    <a:gd name="connsiteY101" fmla="*/ 935589 h 4194912"/>
                    <a:gd name="connsiteX102" fmla="*/ 3465969 w 4224864"/>
                    <a:gd name="connsiteY102" fmla="*/ 1022075 h 4194912"/>
                    <a:gd name="connsiteX103" fmla="*/ 3556217 w 4224864"/>
                    <a:gd name="connsiteY103" fmla="*/ 1040878 h 4194912"/>
                    <a:gd name="connsiteX104" fmla="*/ 3563736 w 4224864"/>
                    <a:gd name="connsiteY104" fmla="*/ 1281537 h 4194912"/>
                    <a:gd name="connsiteX105" fmla="*/ 3593820 w 4224864"/>
                    <a:gd name="connsiteY105" fmla="*/ 1352982 h 4194912"/>
                    <a:gd name="connsiteX106" fmla="*/ 3714148 w 4224864"/>
                    <a:gd name="connsiteY106" fmla="*/ 1198809 h 4194912"/>
                    <a:gd name="connsiteX107" fmla="*/ 3834478 w 4224864"/>
                    <a:gd name="connsiteY107" fmla="*/ 1326659 h 4194912"/>
                    <a:gd name="connsiteX108" fmla="*/ 3766793 w 4224864"/>
                    <a:gd name="connsiteY108" fmla="*/ 1488354 h 4194912"/>
                    <a:gd name="connsiteX109" fmla="*/ 3830719 w 4224864"/>
                    <a:gd name="connsiteY109" fmla="*/ 1540997 h 4194912"/>
                    <a:gd name="connsiteX110" fmla="*/ 4003693 w 4224864"/>
                    <a:gd name="connsiteY110" fmla="*/ 1116084 h 4194912"/>
                    <a:gd name="connsiteX111" fmla="*/ 4104593 w 4224864"/>
                    <a:gd name="connsiteY111" fmla="*/ 1997142 h 4194912"/>
                    <a:gd name="connsiteX112" fmla="*/ 4010513 w 4224864"/>
                    <a:gd name="connsiteY112" fmla="*/ 2098096 h 4194912"/>
                    <a:gd name="connsiteX113" fmla="*/ 4009324 w 4224864"/>
                    <a:gd name="connsiteY113" fmla="*/ 2098096 h 4194912"/>
                    <a:gd name="connsiteX114" fmla="*/ 4102211 w 4224864"/>
                    <a:gd name="connsiteY114" fmla="*/ 2197771 h 4194912"/>
                    <a:gd name="connsiteX115" fmla="*/ 4001311 w 4224864"/>
                    <a:gd name="connsiteY115" fmla="*/ 3078829 h 4194912"/>
                    <a:gd name="connsiteX116" fmla="*/ 3828337 w 4224864"/>
                    <a:gd name="connsiteY116" fmla="*/ 2653916 h 4194912"/>
                    <a:gd name="connsiteX117" fmla="*/ 3764412 w 4224864"/>
                    <a:gd name="connsiteY117" fmla="*/ 2706559 h 4194912"/>
                    <a:gd name="connsiteX118" fmla="*/ 3832096 w 4224864"/>
                    <a:gd name="connsiteY118" fmla="*/ 2868253 h 4194912"/>
                    <a:gd name="connsiteX119" fmla="*/ 3711767 w 4224864"/>
                    <a:gd name="connsiteY119" fmla="*/ 2996103 h 4194912"/>
                    <a:gd name="connsiteX120" fmla="*/ 3591438 w 4224864"/>
                    <a:gd name="connsiteY120" fmla="*/ 2841930 h 4194912"/>
                    <a:gd name="connsiteX121" fmla="*/ 3561355 w 4224864"/>
                    <a:gd name="connsiteY121" fmla="*/ 2913375 h 4194912"/>
                    <a:gd name="connsiteX122" fmla="*/ 3553835 w 4224864"/>
                    <a:gd name="connsiteY122" fmla="*/ 3154035 h 4194912"/>
                    <a:gd name="connsiteX123" fmla="*/ 3463587 w 4224864"/>
                    <a:gd name="connsiteY123" fmla="*/ 3172837 h 4194912"/>
                    <a:gd name="connsiteX124" fmla="*/ 3459827 w 4224864"/>
                    <a:gd name="connsiteY124" fmla="*/ 3259324 h 4194912"/>
                    <a:gd name="connsiteX125" fmla="*/ 3689206 w 4224864"/>
                    <a:gd name="connsiteY125" fmla="*/ 3078830 h 4194912"/>
                    <a:gd name="connsiteX126" fmla="*/ 3896023 w 4224864"/>
                    <a:gd name="connsiteY126" fmla="*/ 2977300 h 4194912"/>
                    <a:gd name="connsiteX127" fmla="*/ 3249250 w 4224864"/>
                    <a:gd name="connsiteY127" fmla="*/ 3800807 h 4194912"/>
                    <a:gd name="connsiteX128" fmla="*/ 3121400 w 4224864"/>
                    <a:gd name="connsiteY128" fmla="*/ 3342051 h 4194912"/>
                    <a:gd name="connsiteX129" fmla="*/ 2609999 w 4224864"/>
                    <a:gd name="connsiteY129" fmla="*/ 3240523 h 4194912"/>
                    <a:gd name="connsiteX130" fmla="*/ 2666404 w 4224864"/>
                    <a:gd name="connsiteY130" fmla="*/ 3330769 h 4194912"/>
                    <a:gd name="connsiteX131" fmla="*/ 3038675 w 4224864"/>
                    <a:gd name="connsiteY131" fmla="*/ 3439817 h 4194912"/>
                    <a:gd name="connsiteX132" fmla="*/ 3143963 w 4224864"/>
                    <a:gd name="connsiteY132" fmla="*/ 3815848 h 4194912"/>
                    <a:gd name="connsiteX133" fmla="*/ 2982270 w 4224864"/>
                    <a:gd name="connsiteY133" fmla="*/ 4033944 h 4194912"/>
                    <a:gd name="connsiteX134" fmla="*/ 2579917 w 4224864"/>
                    <a:gd name="connsiteY134" fmla="*/ 3691758 h 4194912"/>
                    <a:gd name="connsiteX135" fmla="*/ 2625040 w 4224864"/>
                    <a:gd name="connsiteY135" fmla="*/ 3766964 h 4194912"/>
                    <a:gd name="connsiteX136" fmla="*/ 2895782 w 4224864"/>
                    <a:gd name="connsiteY136" fmla="*/ 4094111 h 4194912"/>
                    <a:gd name="connsiteX137" fmla="*/ 2139963 w 4224864"/>
                    <a:gd name="connsiteY137" fmla="*/ 4056508 h 4194912"/>
                    <a:gd name="connsiteX138" fmla="*/ 2211409 w 4224864"/>
                    <a:gd name="connsiteY138" fmla="*/ 3499983 h 4194912"/>
                    <a:gd name="connsiteX139" fmla="*/ 2203887 w 4224864"/>
                    <a:gd name="connsiteY139" fmla="*/ 3706799 h 4194912"/>
                    <a:gd name="connsiteX140" fmla="*/ 2112278 w 4224864"/>
                    <a:gd name="connsiteY140" fmla="*/ 3958872 h 4194912"/>
                    <a:gd name="connsiteX141" fmla="*/ 1970943 w 4224864"/>
                    <a:gd name="connsiteY141" fmla="*/ 3962771 h 4194912"/>
                    <a:gd name="connsiteX142" fmla="*/ 1955451 w 4224864"/>
                    <a:gd name="connsiteY142" fmla="*/ 3602895 h 4194912"/>
                    <a:gd name="connsiteX143" fmla="*/ 1872725 w 4224864"/>
                    <a:gd name="connsiteY143" fmla="*/ 3636738 h 4194912"/>
                    <a:gd name="connsiteX144" fmla="*/ 1944172 w 4224864"/>
                    <a:gd name="connsiteY144" fmla="*/ 3839793 h 4194912"/>
                    <a:gd name="connsiteX145" fmla="*/ 1868964 w 4224864"/>
                    <a:gd name="connsiteY145" fmla="*/ 3933801 h 4194912"/>
                    <a:gd name="connsiteX146" fmla="*/ 1568142 w 4224864"/>
                    <a:gd name="connsiteY146" fmla="*/ 3933801 h 4194912"/>
                    <a:gd name="connsiteX147" fmla="*/ 1177070 w 4224864"/>
                    <a:gd name="connsiteY147" fmla="*/ 3648018 h 4194912"/>
                    <a:gd name="connsiteX148" fmla="*/ 1353804 w 4224864"/>
                    <a:gd name="connsiteY148" fmla="*/ 3166700 h 4194912"/>
                    <a:gd name="connsiteX149" fmla="*/ 1485415 w 4224864"/>
                    <a:gd name="connsiteY149" fmla="*/ 3505126 h 4194912"/>
                    <a:gd name="connsiteX150" fmla="*/ 1560621 w 4224864"/>
                    <a:gd name="connsiteY150" fmla="*/ 3429921 h 4194912"/>
                    <a:gd name="connsiteX151" fmla="*/ 1846404 w 4224864"/>
                    <a:gd name="connsiteY151" fmla="*/ 2835793 h 4194912"/>
                    <a:gd name="connsiteX152" fmla="*/ 1868967 w 4224864"/>
                    <a:gd name="connsiteY152" fmla="*/ 2711703 h 4194912"/>
                    <a:gd name="connsiteX153" fmla="*/ 1429011 w 4224864"/>
                    <a:gd name="connsiteY153" fmla="*/ 3046370 h 4194912"/>
                    <a:gd name="connsiteX154" fmla="*/ 1068022 w 4224864"/>
                    <a:gd name="connsiteY154" fmla="*/ 3636737 h 4194912"/>
                    <a:gd name="connsiteX155" fmla="*/ 428771 w 4224864"/>
                    <a:gd name="connsiteY155" fmla="*/ 3155420 h 4194912"/>
                    <a:gd name="connsiteX156" fmla="*/ 987873 w 4224864"/>
                    <a:gd name="connsiteY156" fmla="*/ 2763345 h 4194912"/>
                    <a:gd name="connsiteX157" fmla="*/ 1268882 w 4224864"/>
                    <a:gd name="connsiteY157" fmla="*/ 2518365 h 4194912"/>
                    <a:gd name="connsiteX158" fmla="*/ 1135707 w 4224864"/>
                    <a:gd name="connsiteY158" fmla="*/ 2519929 h 4194912"/>
                    <a:gd name="connsiteX159" fmla="*/ 748397 w 4224864"/>
                    <a:gd name="connsiteY159" fmla="*/ 2534970 h 4194912"/>
                    <a:gd name="connsiteX160" fmla="*/ 655263 w 4224864"/>
                    <a:gd name="connsiteY160" fmla="*/ 2583664 h 4194912"/>
                    <a:gd name="connsiteX161" fmla="*/ 862506 w 4224864"/>
                    <a:gd name="connsiteY161" fmla="*/ 2762290 h 4194912"/>
                    <a:gd name="connsiteX162" fmla="*/ 40 w 4224864"/>
                    <a:gd name="connsiteY162"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58136 w 4224864"/>
                    <a:gd name="connsiteY12" fmla="*/ 2096820 h 4194912"/>
                    <a:gd name="connsiteX13" fmla="*/ 1967758 w 4224864"/>
                    <a:gd name="connsiteY13" fmla="*/ 2096820 h 4194912"/>
                    <a:gd name="connsiteX14" fmla="*/ 1977676 w 4224864"/>
                    <a:gd name="connsiteY14" fmla="*/ 1967896 h 4194912"/>
                    <a:gd name="connsiteX15" fmla="*/ 2105662 w 4224864"/>
                    <a:gd name="connsiteY15" fmla="*/ 1803224 h 4194912"/>
                    <a:gd name="connsiteX16" fmla="*/ 2112584 w 4224864"/>
                    <a:gd name="connsiteY16" fmla="*/ 1798902 h 4194912"/>
                    <a:gd name="connsiteX17" fmla="*/ 2112584 w 4224864"/>
                    <a:gd name="connsiteY17" fmla="*/ 1766165 h 4194912"/>
                    <a:gd name="connsiteX18" fmla="*/ 2151735 w 4224864"/>
                    <a:gd name="connsiteY18" fmla="*/ 1749361 h 4194912"/>
                    <a:gd name="connsiteX19" fmla="*/ 2210206 w 4224864"/>
                    <a:gd name="connsiteY19" fmla="*/ 1736151 h 4194912"/>
                    <a:gd name="connsiteX20" fmla="*/ 2365118 w 4224864"/>
                    <a:gd name="connsiteY20" fmla="*/ 1733434 h 4194912"/>
                    <a:gd name="connsiteX21" fmla="*/ 2363953 w 4224864"/>
                    <a:gd name="connsiteY21" fmla="*/ 1743392 h 4194912"/>
                    <a:gd name="connsiteX22" fmla="*/ 2454145 w 4224864"/>
                    <a:gd name="connsiteY22" fmla="*/ 1970944 h 4194912"/>
                    <a:gd name="connsiteX23" fmla="*/ 2515131 w 4224864"/>
                    <a:gd name="connsiteY23" fmla="*/ 1897762 h 4194912"/>
                    <a:gd name="connsiteX24" fmla="*/ 2475491 w 4224864"/>
                    <a:gd name="connsiteY24" fmla="*/ 1659919 h 4194912"/>
                    <a:gd name="connsiteX25" fmla="*/ 2624906 w 4224864"/>
                    <a:gd name="connsiteY25" fmla="*/ 1550146 h 4194912"/>
                    <a:gd name="connsiteX26" fmla="*/ 2606609 w 4224864"/>
                    <a:gd name="connsiteY26" fmla="*/ 1470864 h 4194912"/>
                    <a:gd name="connsiteX27" fmla="*/ 2414170 w 4224864"/>
                    <a:gd name="connsiteY27" fmla="*/ 1582466 h 4194912"/>
                    <a:gd name="connsiteX28" fmla="*/ 2405986 w 4224864"/>
                    <a:gd name="connsiteY28" fmla="*/ 1598442 h 4194912"/>
                    <a:gd name="connsiteX29" fmla="*/ 2340449 w 4224864"/>
                    <a:gd name="connsiteY29" fmla="*/ 1596617 h 4194912"/>
                    <a:gd name="connsiteX30" fmla="*/ 2127226 w 4224864"/>
                    <a:gd name="connsiteY30" fmla="*/ 1614070 h 4194912"/>
                    <a:gd name="connsiteX31" fmla="*/ 2119420 w 4224864"/>
                    <a:gd name="connsiteY31" fmla="*/ 1616869 h 4194912"/>
                    <a:gd name="connsiteX32" fmla="*/ 2119420 w 4224864"/>
                    <a:gd name="connsiteY32" fmla="*/ 1637364 h 4194912"/>
                    <a:gd name="connsiteX33" fmla="*/ 2100347 w 4224864"/>
                    <a:gd name="connsiteY33" fmla="*/ 1644204 h 4194912"/>
                    <a:gd name="connsiteX34" fmla="*/ 2014267 w 4224864"/>
                    <a:gd name="connsiteY34" fmla="*/ 1693463 h 4194912"/>
                    <a:gd name="connsiteX35" fmla="*/ 1833027 w 4224864"/>
                    <a:gd name="connsiteY35" fmla="*/ 2031072 h 4194912"/>
                    <a:gd name="connsiteX36" fmla="*/ 1833964 w 4224864"/>
                    <a:gd name="connsiteY36" fmla="*/ 2098096 h 4194912"/>
                    <a:gd name="connsiteX37" fmla="*/ 1826771 w 4224864"/>
                    <a:gd name="connsiteY37" fmla="*/ 2098096 h 4194912"/>
                    <a:gd name="connsiteX38" fmla="*/ 1825885 w 4224864"/>
                    <a:gd name="connsiteY38" fmla="*/ 2161464 h 4194912"/>
                    <a:gd name="connsiteX39" fmla="*/ 172000 w 4224864"/>
                    <a:gd name="connsiteY39" fmla="*/ 2274659 h 4194912"/>
                    <a:gd name="connsiteX40" fmla="*/ 212010 w 4224864"/>
                    <a:gd name="connsiteY40" fmla="*/ 2414620 h 4194912"/>
                    <a:gd name="connsiteX41" fmla="*/ 446056 w 4224864"/>
                    <a:gd name="connsiteY41" fmla="*/ 2605592 h 4194912"/>
                    <a:gd name="connsiteX42" fmla="*/ 415904 w 4224864"/>
                    <a:gd name="connsiteY42" fmla="*/ 2502208 h 4194912"/>
                    <a:gd name="connsiteX43" fmla="*/ 271359 w 4224864"/>
                    <a:gd name="connsiteY43" fmla="*/ 2334867 h 4194912"/>
                    <a:gd name="connsiteX44" fmla="*/ 277279 w 4224864"/>
                    <a:gd name="connsiteY44" fmla="*/ 2134643 h 4194912"/>
                    <a:gd name="connsiteX45" fmla="*/ 294695 w 4224864"/>
                    <a:gd name="connsiteY45" fmla="*/ 2094438 h 4194912"/>
                    <a:gd name="connsiteX46" fmla="*/ 300252 w 4224864"/>
                    <a:gd name="connsiteY46" fmla="*/ 2094438 h 4194912"/>
                    <a:gd name="connsiteX47" fmla="*/ 284421 w 4224864"/>
                    <a:gd name="connsiteY47" fmla="*/ 2057893 h 4194912"/>
                    <a:gd name="connsiteX48" fmla="*/ 278501 w 4224864"/>
                    <a:gd name="connsiteY48" fmla="*/ 1857669 h 4194912"/>
                    <a:gd name="connsiteX49" fmla="*/ 423046 w 4224864"/>
                    <a:gd name="connsiteY49" fmla="*/ 1690328 h 4194912"/>
                    <a:gd name="connsiteX50" fmla="*/ 453198 w 4224864"/>
                    <a:gd name="connsiteY50" fmla="*/ 1586944 h 4194912"/>
                    <a:gd name="connsiteX51" fmla="*/ 219152 w 4224864"/>
                    <a:gd name="connsiteY51" fmla="*/ 1777916 h 4194912"/>
                    <a:gd name="connsiteX52" fmla="*/ 208175 w 4224864"/>
                    <a:gd name="connsiteY52" fmla="*/ 2087666 h 4194912"/>
                    <a:gd name="connsiteX53" fmla="*/ 212249 w 4224864"/>
                    <a:gd name="connsiteY53" fmla="*/ 2098096 h 4194912"/>
                    <a:gd name="connsiteX54" fmla="*/ 203679 w 4224864"/>
                    <a:gd name="connsiteY54" fmla="*/ 2098096 h 4194912"/>
                    <a:gd name="connsiteX55" fmla="*/ 172000 w 4224864"/>
                    <a:gd name="connsiteY55" fmla="*/ 2274659 h 4194912"/>
                    <a:gd name="connsiteX56" fmla="*/ 40 w 4224864"/>
                    <a:gd name="connsiteY56" fmla="*/ 2416039 h 4194912"/>
                    <a:gd name="connsiteX57" fmla="*/ 19682 w 4224864"/>
                    <a:gd name="connsiteY57" fmla="*/ 2238559 h 4194912"/>
                    <a:gd name="connsiteX58" fmla="*/ 75248 w 4224864"/>
                    <a:gd name="connsiteY58" fmla="*/ 2094438 h 4194912"/>
                    <a:gd name="connsiteX59" fmla="*/ 26824 w 4224864"/>
                    <a:gd name="connsiteY59" fmla="*/ 1953977 h 4194912"/>
                    <a:gd name="connsiteX60" fmla="*/ 7182 w 4224864"/>
                    <a:gd name="connsiteY60" fmla="*/ 1776496 h 4194912"/>
                    <a:gd name="connsiteX61" fmla="*/ 869648 w 4224864"/>
                    <a:gd name="connsiteY61" fmla="*/ 1430246 h 4194912"/>
                    <a:gd name="connsiteX62" fmla="*/ 662405 w 4224864"/>
                    <a:gd name="connsiteY62" fmla="*/ 1608871 h 4194912"/>
                    <a:gd name="connsiteX63" fmla="*/ 755539 w 4224864"/>
                    <a:gd name="connsiteY63" fmla="*/ 1657566 h 4194912"/>
                    <a:gd name="connsiteX64" fmla="*/ 1142849 w 4224864"/>
                    <a:gd name="connsiteY64" fmla="*/ 1672607 h 4194912"/>
                    <a:gd name="connsiteX65" fmla="*/ 1276024 w 4224864"/>
                    <a:gd name="connsiteY65" fmla="*/ 1674171 h 4194912"/>
                    <a:gd name="connsiteX66" fmla="*/ 995015 w 4224864"/>
                    <a:gd name="connsiteY66" fmla="*/ 1429191 h 4194912"/>
                    <a:gd name="connsiteX67" fmla="*/ 435913 w 4224864"/>
                    <a:gd name="connsiteY67" fmla="*/ 1037116 h 4194912"/>
                    <a:gd name="connsiteX68" fmla="*/ 1075164 w 4224864"/>
                    <a:gd name="connsiteY68" fmla="*/ 555799 h 4194912"/>
                    <a:gd name="connsiteX69" fmla="*/ 1436153 w 4224864"/>
                    <a:gd name="connsiteY69" fmla="*/ 1146166 h 4194912"/>
                    <a:gd name="connsiteX70" fmla="*/ 1876109 w 4224864"/>
                    <a:gd name="connsiteY70" fmla="*/ 1480833 h 4194912"/>
                    <a:gd name="connsiteX71" fmla="*/ 1853546 w 4224864"/>
                    <a:gd name="connsiteY71" fmla="*/ 1356742 h 4194912"/>
                    <a:gd name="connsiteX72" fmla="*/ 1567763 w 4224864"/>
                    <a:gd name="connsiteY72" fmla="*/ 762615 h 4194912"/>
                    <a:gd name="connsiteX73" fmla="*/ 1492557 w 4224864"/>
                    <a:gd name="connsiteY73" fmla="*/ 687410 h 4194912"/>
                    <a:gd name="connsiteX74" fmla="*/ 1360946 w 4224864"/>
                    <a:gd name="connsiteY74" fmla="*/ 1025836 h 4194912"/>
                    <a:gd name="connsiteX75" fmla="*/ 1184212 w 4224864"/>
                    <a:gd name="connsiteY75" fmla="*/ 544517 h 4194912"/>
                    <a:gd name="connsiteX76" fmla="*/ 1575284 w 4224864"/>
                    <a:gd name="connsiteY76" fmla="*/ 258735 h 4194912"/>
                    <a:gd name="connsiteX77" fmla="*/ 1876106 w 4224864"/>
                    <a:gd name="connsiteY77" fmla="*/ 258735 h 4194912"/>
                    <a:gd name="connsiteX78" fmla="*/ 1951314 w 4224864"/>
                    <a:gd name="connsiteY78" fmla="*/ 352742 h 4194912"/>
                    <a:gd name="connsiteX79" fmla="*/ 1879867 w 4224864"/>
                    <a:gd name="connsiteY79" fmla="*/ 555798 h 4194912"/>
                    <a:gd name="connsiteX80" fmla="*/ 1962593 w 4224864"/>
                    <a:gd name="connsiteY80" fmla="*/ 589641 h 4194912"/>
                    <a:gd name="connsiteX81" fmla="*/ 1978085 w 4224864"/>
                    <a:gd name="connsiteY81" fmla="*/ 229764 h 4194912"/>
                    <a:gd name="connsiteX82" fmla="*/ 2119420 w 4224864"/>
                    <a:gd name="connsiteY82" fmla="*/ 231843 h 4194912"/>
                    <a:gd name="connsiteX83" fmla="*/ 2119420 w 4224864"/>
                    <a:gd name="connsiteY83" fmla="*/ 237304 h 4194912"/>
                    <a:gd name="connsiteX84" fmla="*/ 2127869 w 4224864"/>
                    <a:gd name="connsiteY84" fmla="*/ 239545 h 4194912"/>
                    <a:gd name="connsiteX85" fmla="*/ 2206270 w 4224864"/>
                    <a:gd name="connsiteY85" fmla="*/ 488114 h 4194912"/>
                    <a:gd name="connsiteX86" fmla="*/ 2213791 w 4224864"/>
                    <a:gd name="connsiteY86" fmla="*/ 694929 h 4194912"/>
                    <a:gd name="connsiteX87" fmla="*/ 2142345 w 4224864"/>
                    <a:gd name="connsiteY87" fmla="*/ 138404 h 4194912"/>
                    <a:gd name="connsiteX88" fmla="*/ 2898164 w 4224864"/>
                    <a:gd name="connsiteY88" fmla="*/ 100801 h 4194912"/>
                    <a:gd name="connsiteX89" fmla="*/ 2627422 w 4224864"/>
                    <a:gd name="connsiteY89" fmla="*/ 427949 h 4194912"/>
                    <a:gd name="connsiteX90" fmla="*/ 2582299 w 4224864"/>
                    <a:gd name="connsiteY90" fmla="*/ 503155 h 4194912"/>
                    <a:gd name="connsiteX91" fmla="*/ 2984652 w 4224864"/>
                    <a:gd name="connsiteY91" fmla="*/ 160968 h 4194912"/>
                    <a:gd name="connsiteX92" fmla="*/ 3146345 w 4224864"/>
                    <a:gd name="connsiteY92" fmla="*/ 379065 h 4194912"/>
                    <a:gd name="connsiteX93" fmla="*/ 3041058 w 4224864"/>
                    <a:gd name="connsiteY93" fmla="*/ 755096 h 4194912"/>
                    <a:gd name="connsiteX94" fmla="*/ 2668786 w 4224864"/>
                    <a:gd name="connsiteY94" fmla="*/ 864144 h 4194912"/>
                    <a:gd name="connsiteX95" fmla="*/ 2612382 w 4224864"/>
                    <a:gd name="connsiteY95" fmla="*/ 954390 h 4194912"/>
                    <a:gd name="connsiteX96" fmla="*/ 3123782 w 4224864"/>
                    <a:gd name="connsiteY96" fmla="*/ 852862 h 4194912"/>
                    <a:gd name="connsiteX97" fmla="*/ 3251632 w 4224864"/>
                    <a:gd name="connsiteY97" fmla="*/ 394106 h 4194912"/>
                    <a:gd name="connsiteX98" fmla="*/ 3898405 w 4224864"/>
                    <a:gd name="connsiteY98" fmla="*/ 1217613 h 4194912"/>
                    <a:gd name="connsiteX99" fmla="*/ 3691587 w 4224864"/>
                    <a:gd name="connsiteY99" fmla="*/ 1116083 h 4194912"/>
                    <a:gd name="connsiteX100" fmla="*/ 3462209 w 4224864"/>
                    <a:gd name="connsiteY100" fmla="*/ 935589 h 4194912"/>
                    <a:gd name="connsiteX101" fmla="*/ 3465969 w 4224864"/>
                    <a:gd name="connsiteY101" fmla="*/ 1022075 h 4194912"/>
                    <a:gd name="connsiteX102" fmla="*/ 3556217 w 4224864"/>
                    <a:gd name="connsiteY102" fmla="*/ 1040878 h 4194912"/>
                    <a:gd name="connsiteX103" fmla="*/ 3563736 w 4224864"/>
                    <a:gd name="connsiteY103" fmla="*/ 1281537 h 4194912"/>
                    <a:gd name="connsiteX104" fmla="*/ 3593820 w 4224864"/>
                    <a:gd name="connsiteY104" fmla="*/ 1352982 h 4194912"/>
                    <a:gd name="connsiteX105" fmla="*/ 3714148 w 4224864"/>
                    <a:gd name="connsiteY105" fmla="*/ 1198809 h 4194912"/>
                    <a:gd name="connsiteX106" fmla="*/ 3834478 w 4224864"/>
                    <a:gd name="connsiteY106" fmla="*/ 1326659 h 4194912"/>
                    <a:gd name="connsiteX107" fmla="*/ 3766793 w 4224864"/>
                    <a:gd name="connsiteY107" fmla="*/ 1488354 h 4194912"/>
                    <a:gd name="connsiteX108" fmla="*/ 3830719 w 4224864"/>
                    <a:gd name="connsiteY108" fmla="*/ 1540997 h 4194912"/>
                    <a:gd name="connsiteX109" fmla="*/ 4003693 w 4224864"/>
                    <a:gd name="connsiteY109" fmla="*/ 1116084 h 4194912"/>
                    <a:gd name="connsiteX110" fmla="*/ 4104593 w 4224864"/>
                    <a:gd name="connsiteY110" fmla="*/ 1997142 h 4194912"/>
                    <a:gd name="connsiteX111" fmla="*/ 4010513 w 4224864"/>
                    <a:gd name="connsiteY111" fmla="*/ 2098096 h 4194912"/>
                    <a:gd name="connsiteX112" fmla="*/ 4009324 w 4224864"/>
                    <a:gd name="connsiteY112" fmla="*/ 2098096 h 4194912"/>
                    <a:gd name="connsiteX113" fmla="*/ 4102211 w 4224864"/>
                    <a:gd name="connsiteY113" fmla="*/ 2197771 h 4194912"/>
                    <a:gd name="connsiteX114" fmla="*/ 4001311 w 4224864"/>
                    <a:gd name="connsiteY114" fmla="*/ 3078829 h 4194912"/>
                    <a:gd name="connsiteX115" fmla="*/ 3828337 w 4224864"/>
                    <a:gd name="connsiteY115" fmla="*/ 2653916 h 4194912"/>
                    <a:gd name="connsiteX116" fmla="*/ 3764412 w 4224864"/>
                    <a:gd name="connsiteY116" fmla="*/ 2706559 h 4194912"/>
                    <a:gd name="connsiteX117" fmla="*/ 3832096 w 4224864"/>
                    <a:gd name="connsiteY117" fmla="*/ 2868253 h 4194912"/>
                    <a:gd name="connsiteX118" fmla="*/ 3711767 w 4224864"/>
                    <a:gd name="connsiteY118" fmla="*/ 2996103 h 4194912"/>
                    <a:gd name="connsiteX119" fmla="*/ 3591438 w 4224864"/>
                    <a:gd name="connsiteY119" fmla="*/ 2841930 h 4194912"/>
                    <a:gd name="connsiteX120" fmla="*/ 3561355 w 4224864"/>
                    <a:gd name="connsiteY120" fmla="*/ 2913375 h 4194912"/>
                    <a:gd name="connsiteX121" fmla="*/ 3553835 w 4224864"/>
                    <a:gd name="connsiteY121" fmla="*/ 3154035 h 4194912"/>
                    <a:gd name="connsiteX122" fmla="*/ 3463587 w 4224864"/>
                    <a:gd name="connsiteY122" fmla="*/ 3172837 h 4194912"/>
                    <a:gd name="connsiteX123" fmla="*/ 3459827 w 4224864"/>
                    <a:gd name="connsiteY123" fmla="*/ 3259324 h 4194912"/>
                    <a:gd name="connsiteX124" fmla="*/ 3689206 w 4224864"/>
                    <a:gd name="connsiteY124" fmla="*/ 3078830 h 4194912"/>
                    <a:gd name="connsiteX125" fmla="*/ 3896023 w 4224864"/>
                    <a:gd name="connsiteY125" fmla="*/ 2977300 h 4194912"/>
                    <a:gd name="connsiteX126" fmla="*/ 3249250 w 4224864"/>
                    <a:gd name="connsiteY126" fmla="*/ 3800807 h 4194912"/>
                    <a:gd name="connsiteX127" fmla="*/ 3121400 w 4224864"/>
                    <a:gd name="connsiteY127" fmla="*/ 3342051 h 4194912"/>
                    <a:gd name="connsiteX128" fmla="*/ 2609999 w 4224864"/>
                    <a:gd name="connsiteY128" fmla="*/ 3240523 h 4194912"/>
                    <a:gd name="connsiteX129" fmla="*/ 2666404 w 4224864"/>
                    <a:gd name="connsiteY129" fmla="*/ 3330769 h 4194912"/>
                    <a:gd name="connsiteX130" fmla="*/ 3038675 w 4224864"/>
                    <a:gd name="connsiteY130" fmla="*/ 3439817 h 4194912"/>
                    <a:gd name="connsiteX131" fmla="*/ 3143963 w 4224864"/>
                    <a:gd name="connsiteY131" fmla="*/ 3815848 h 4194912"/>
                    <a:gd name="connsiteX132" fmla="*/ 2982270 w 4224864"/>
                    <a:gd name="connsiteY132" fmla="*/ 4033944 h 4194912"/>
                    <a:gd name="connsiteX133" fmla="*/ 2579917 w 4224864"/>
                    <a:gd name="connsiteY133" fmla="*/ 3691758 h 4194912"/>
                    <a:gd name="connsiteX134" fmla="*/ 2625040 w 4224864"/>
                    <a:gd name="connsiteY134" fmla="*/ 3766964 h 4194912"/>
                    <a:gd name="connsiteX135" fmla="*/ 2895782 w 4224864"/>
                    <a:gd name="connsiteY135" fmla="*/ 4094111 h 4194912"/>
                    <a:gd name="connsiteX136" fmla="*/ 2139963 w 4224864"/>
                    <a:gd name="connsiteY136" fmla="*/ 4056508 h 4194912"/>
                    <a:gd name="connsiteX137" fmla="*/ 2211409 w 4224864"/>
                    <a:gd name="connsiteY137" fmla="*/ 3499983 h 4194912"/>
                    <a:gd name="connsiteX138" fmla="*/ 2203887 w 4224864"/>
                    <a:gd name="connsiteY138" fmla="*/ 3706799 h 4194912"/>
                    <a:gd name="connsiteX139" fmla="*/ 2112278 w 4224864"/>
                    <a:gd name="connsiteY139" fmla="*/ 3958872 h 4194912"/>
                    <a:gd name="connsiteX140" fmla="*/ 1970943 w 4224864"/>
                    <a:gd name="connsiteY140" fmla="*/ 3962771 h 4194912"/>
                    <a:gd name="connsiteX141" fmla="*/ 1955451 w 4224864"/>
                    <a:gd name="connsiteY141" fmla="*/ 3602895 h 4194912"/>
                    <a:gd name="connsiteX142" fmla="*/ 1872725 w 4224864"/>
                    <a:gd name="connsiteY142" fmla="*/ 3636738 h 4194912"/>
                    <a:gd name="connsiteX143" fmla="*/ 1944172 w 4224864"/>
                    <a:gd name="connsiteY143" fmla="*/ 3839793 h 4194912"/>
                    <a:gd name="connsiteX144" fmla="*/ 1868964 w 4224864"/>
                    <a:gd name="connsiteY144" fmla="*/ 3933801 h 4194912"/>
                    <a:gd name="connsiteX145" fmla="*/ 1568142 w 4224864"/>
                    <a:gd name="connsiteY145" fmla="*/ 3933801 h 4194912"/>
                    <a:gd name="connsiteX146" fmla="*/ 1177070 w 4224864"/>
                    <a:gd name="connsiteY146" fmla="*/ 3648018 h 4194912"/>
                    <a:gd name="connsiteX147" fmla="*/ 1353804 w 4224864"/>
                    <a:gd name="connsiteY147" fmla="*/ 3166700 h 4194912"/>
                    <a:gd name="connsiteX148" fmla="*/ 1485415 w 4224864"/>
                    <a:gd name="connsiteY148" fmla="*/ 3505126 h 4194912"/>
                    <a:gd name="connsiteX149" fmla="*/ 1560621 w 4224864"/>
                    <a:gd name="connsiteY149" fmla="*/ 3429921 h 4194912"/>
                    <a:gd name="connsiteX150" fmla="*/ 1846404 w 4224864"/>
                    <a:gd name="connsiteY150" fmla="*/ 2835793 h 4194912"/>
                    <a:gd name="connsiteX151" fmla="*/ 1868967 w 4224864"/>
                    <a:gd name="connsiteY151" fmla="*/ 2711703 h 4194912"/>
                    <a:gd name="connsiteX152" fmla="*/ 1429011 w 4224864"/>
                    <a:gd name="connsiteY152" fmla="*/ 3046370 h 4194912"/>
                    <a:gd name="connsiteX153" fmla="*/ 1068022 w 4224864"/>
                    <a:gd name="connsiteY153" fmla="*/ 3636737 h 4194912"/>
                    <a:gd name="connsiteX154" fmla="*/ 428771 w 4224864"/>
                    <a:gd name="connsiteY154" fmla="*/ 3155420 h 4194912"/>
                    <a:gd name="connsiteX155" fmla="*/ 987873 w 4224864"/>
                    <a:gd name="connsiteY155" fmla="*/ 2763345 h 4194912"/>
                    <a:gd name="connsiteX156" fmla="*/ 1268882 w 4224864"/>
                    <a:gd name="connsiteY156" fmla="*/ 2518365 h 4194912"/>
                    <a:gd name="connsiteX157" fmla="*/ 1135707 w 4224864"/>
                    <a:gd name="connsiteY157" fmla="*/ 2519929 h 4194912"/>
                    <a:gd name="connsiteX158" fmla="*/ 748397 w 4224864"/>
                    <a:gd name="connsiteY158" fmla="*/ 2534970 h 4194912"/>
                    <a:gd name="connsiteX159" fmla="*/ 655263 w 4224864"/>
                    <a:gd name="connsiteY159" fmla="*/ 2583664 h 4194912"/>
                    <a:gd name="connsiteX160" fmla="*/ 862506 w 4224864"/>
                    <a:gd name="connsiteY160" fmla="*/ 2762290 h 4194912"/>
                    <a:gd name="connsiteX161" fmla="*/ 40 w 4224864"/>
                    <a:gd name="connsiteY161"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58136 w 4224864"/>
                    <a:gd name="connsiteY12" fmla="*/ 2096820 h 4194912"/>
                    <a:gd name="connsiteX13" fmla="*/ 1967758 w 4224864"/>
                    <a:gd name="connsiteY13" fmla="*/ 2096820 h 4194912"/>
                    <a:gd name="connsiteX14" fmla="*/ 1977676 w 4224864"/>
                    <a:gd name="connsiteY14" fmla="*/ 1967896 h 4194912"/>
                    <a:gd name="connsiteX15" fmla="*/ 2105662 w 4224864"/>
                    <a:gd name="connsiteY15" fmla="*/ 1803224 h 4194912"/>
                    <a:gd name="connsiteX16" fmla="*/ 2112584 w 4224864"/>
                    <a:gd name="connsiteY16" fmla="*/ 1798902 h 4194912"/>
                    <a:gd name="connsiteX17" fmla="*/ 2112584 w 4224864"/>
                    <a:gd name="connsiteY17" fmla="*/ 1766165 h 4194912"/>
                    <a:gd name="connsiteX18" fmla="*/ 2151735 w 4224864"/>
                    <a:gd name="connsiteY18" fmla="*/ 1749361 h 4194912"/>
                    <a:gd name="connsiteX19" fmla="*/ 2210206 w 4224864"/>
                    <a:gd name="connsiteY19" fmla="*/ 1736151 h 4194912"/>
                    <a:gd name="connsiteX20" fmla="*/ 2365118 w 4224864"/>
                    <a:gd name="connsiteY20" fmla="*/ 1733434 h 4194912"/>
                    <a:gd name="connsiteX21" fmla="*/ 2363953 w 4224864"/>
                    <a:gd name="connsiteY21" fmla="*/ 1743392 h 4194912"/>
                    <a:gd name="connsiteX22" fmla="*/ 2454145 w 4224864"/>
                    <a:gd name="connsiteY22" fmla="*/ 1970944 h 4194912"/>
                    <a:gd name="connsiteX23" fmla="*/ 2515131 w 4224864"/>
                    <a:gd name="connsiteY23" fmla="*/ 1897762 h 4194912"/>
                    <a:gd name="connsiteX24" fmla="*/ 2475491 w 4224864"/>
                    <a:gd name="connsiteY24" fmla="*/ 1659919 h 4194912"/>
                    <a:gd name="connsiteX25" fmla="*/ 2624906 w 4224864"/>
                    <a:gd name="connsiteY25" fmla="*/ 1550146 h 4194912"/>
                    <a:gd name="connsiteX26" fmla="*/ 2606609 w 4224864"/>
                    <a:gd name="connsiteY26" fmla="*/ 1470864 h 4194912"/>
                    <a:gd name="connsiteX27" fmla="*/ 2414170 w 4224864"/>
                    <a:gd name="connsiteY27" fmla="*/ 1582466 h 4194912"/>
                    <a:gd name="connsiteX28" fmla="*/ 2405986 w 4224864"/>
                    <a:gd name="connsiteY28" fmla="*/ 1598442 h 4194912"/>
                    <a:gd name="connsiteX29" fmla="*/ 2340449 w 4224864"/>
                    <a:gd name="connsiteY29" fmla="*/ 1596617 h 4194912"/>
                    <a:gd name="connsiteX30" fmla="*/ 2127226 w 4224864"/>
                    <a:gd name="connsiteY30" fmla="*/ 1614070 h 4194912"/>
                    <a:gd name="connsiteX31" fmla="*/ 2119420 w 4224864"/>
                    <a:gd name="connsiteY31" fmla="*/ 1616869 h 4194912"/>
                    <a:gd name="connsiteX32" fmla="*/ 2119420 w 4224864"/>
                    <a:gd name="connsiteY32" fmla="*/ 1637364 h 4194912"/>
                    <a:gd name="connsiteX33" fmla="*/ 2100347 w 4224864"/>
                    <a:gd name="connsiteY33" fmla="*/ 1644204 h 4194912"/>
                    <a:gd name="connsiteX34" fmla="*/ 2014267 w 4224864"/>
                    <a:gd name="connsiteY34" fmla="*/ 1693463 h 4194912"/>
                    <a:gd name="connsiteX35" fmla="*/ 1833027 w 4224864"/>
                    <a:gd name="connsiteY35" fmla="*/ 2031072 h 4194912"/>
                    <a:gd name="connsiteX36" fmla="*/ 1833964 w 4224864"/>
                    <a:gd name="connsiteY36" fmla="*/ 2098096 h 4194912"/>
                    <a:gd name="connsiteX37" fmla="*/ 1826771 w 4224864"/>
                    <a:gd name="connsiteY37" fmla="*/ 2098096 h 4194912"/>
                    <a:gd name="connsiteX38" fmla="*/ 1825885 w 4224864"/>
                    <a:gd name="connsiteY38" fmla="*/ 2161464 h 4194912"/>
                    <a:gd name="connsiteX39" fmla="*/ 172000 w 4224864"/>
                    <a:gd name="connsiteY39" fmla="*/ 2274659 h 4194912"/>
                    <a:gd name="connsiteX40" fmla="*/ 212010 w 4224864"/>
                    <a:gd name="connsiteY40" fmla="*/ 2414620 h 4194912"/>
                    <a:gd name="connsiteX41" fmla="*/ 446056 w 4224864"/>
                    <a:gd name="connsiteY41" fmla="*/ 2605592 h 4194912"/>
                    <a:gd name="connsiteX42" fmla="*/ 415904 w 4224864"/>
                    <a:gd name="connsiteY42" fmla="*/ 2502208 h 4194912"/>
                    <a:gd name="connsiteX43" fmla="*/ 271359 w 4224864"/>
                    <a:gd name="connsiteY43" fmla="*/ 2334867 h 4194912"/>
                    <a:gd name="connsiteX44" fmla="*/ 277279 w 4224864"/>
                    <a:gd name="connsiteY44" fmla="*/ 2134643 h 4194912"/>
                    <a:gd name="connsiteX45" fmla="*/ 294695 w 4224864"/>
                    <a:gd name="connsiteY45" fmla="*/ 2094438 h 4194912"/>
                    <a:gd name="connsiteX46" fmla="*/ 300252 w 4224864"/>
                    <a:gd name="connsiteY46" fmla="*/ 2094438 h 4194912"/>
                    <a:gd name="connsiteX47" fmla="*/ 284421 w 4224864"/>
                    <a:gd name="connsiteY47" fmla="*/ 2057893 h 4194912"/>
                    <a:gd name="connsiteX48" fmla="*/ 278501 w 4224864"/>
                    <a:gd name="connsiteY48" fmla="*/ 1857669 h 4194912"/>
                    <a:gd name="connsiteX49" fmla="*/ 423046 w 4224864"/>
                    <a:gd name="connsiteY49" fmla="*/ 1690328 h 4194912"/>
                    <a:gd name="connsiteX50" fmla="*/ 453198 w 4224864"/>
                    <a:gd name="connsiteY50" fmla="*/ 1586944 h 4194912"/>
                    <a:gd name="connsiteX51" fmla="*/ 219152 w 4224864"/>
                    <a:gd name="connsiteY51" fmla="*/ 1777916 h 4194912"/>
                    <a:gd name="connsiteX52" fmla="*/ 208175 w 4224864"/>
                    <a:gd name="connsiteY52" fmla="*/ 2087666 h 4194912"/>
                    <a:gd name="connsiteX53" fmla="*/ 212249 w 4224864"/>
                    <a:gd name="connsiteY53" fmla="*/ 2098096 h 4194912"/>
                    <a:gd name="connsiteX54" fmla="*/ 172000 w 4224864"/>
                    <a:gd name="connsiteY54" fmla="*/ 2274659 h 4194912"/>
                    <a:gd name="connsiteX55" fmla="*/ 40 w 4224864"/>
                    <a:gd name="connsiteY55" fmla="*/ 2416039 h 4194912"/>
                    <a:gd name="connsiteX56" fmla="*/ 19682 w 4224864"/>
                    <a:gd name="connsiteY56" fmla="*/ 2238559 h 4194912"/>
                    <a:gd name="connsiteX57" fmla="*/ 75248 w 4224864"/>
                    <a:gd name="connsiteY57" fmla="*/ 2094438 h 4194912"/>
                    <a:gd name="connsiteX58" fmla="*/ 26824 w 4224864"/>
                    <a:gd name="connsiteY58" fmla="*/ 1953977 h 4194912"/>
                    <a:gd name="connsiteX59" fmla="*/ 7182 w 4224864"/>
                    <a:gd name="connsiteY59" fmla="*/ 1776496 h 4194912"/>
                    <a:gd name="connsiteX60" fmla="*/ 869648 w 4224864"/>
                    <a:gd name="connsiteY60" fmla="*/ 1430246 h 4194912"/>
                    <a:gd name="connsiteX61" fmla="*/ 662405 w 4224864"/>
                    <a:gd name="connsiteY61" fmla="*/ 1608871 h 4194912"/>
                    <a:gd name="connsiteX62" fmla="*/ 755539 w 4224864"/>
                    <a:gd name="connsiteY62" fmla="*/ 1657566 h 4194912"/>
                    <a:gd name="connsiteX63" fmla="*/ 1142849 w 4224864"/>
                    <a:gd name="connsiteY63" fmla="*/ 1672607 h 4194912"/>
                    <a:gd name="connsiteX64" fmla="*/ 1276024 w 4224864"/>
                    <a:gd name="connsiteY64" fmla="*/ 1674171 h 4194912"/>
                    <a:gd name="connsiteX65" fmla="*/ 995015 w 4224864"/>
                    <a:gd name="connsiteY65" fmla="*/ 1429191 h 4194912"/>
                    <a:gd name="connsiteX66" fmla="*/ 435913 w 4224864"/>
                    <a:gd name="connsiteY66" fmla="*/ 1037116 h 4194912"/>
                    <a:gd name="connsiteX67" fmla="*/ 1075164 w 4224864"/>
                    <a:gd name="connsiteY67" fmla="*/ 555799 h 4194912"/>
                    <a:gd name="connsiteX68" fmla="*/ 1436153 w 4224864"/>
                    <a:gd name="connsiteY68" fmla="*/ 1146166 h 4194912"/>
                    <a:gd name="connsiteX69" fmla="*/ 1876109 w 4224864"/>
                    <a:gd name="connsiteY69" fmla="*/ 1480833 h 4194912"/>
                    <a:gd name="connsiteX70" fmla="*/ 1853546 w 4224864"/>
                    <a:gd name="connsiteY70" fmla="*/ 1356742 h 4194912"/>
                    <a:gd name="connsiteX71" fmla="*/ 1567763 w 4224864"/>
                    <a:gd name="connsiteY71" fmla="*/ 762615 h 4194912"/>
                    <a:gd name="connsiteX72" fmla="*/ 1492557 w 4224864"/>
                    <a:gd name="connsiteY72" fmla="*/ 687410 h 4194912"/>
                    <a:gd name="connsiteX73" fmla="*/ 1360946 w 4224864"/>
                    <a:gd name="connsiteY73" fmla="*/ 1025836 h 4194912"/>
                    <a:gd name="connsiteX74" fmla="*/ 1184212 w 4224864"/>
                    <a:gd name="connsiteY74" fmla="*/ 544517 h 4194912"/>
                    <a:gd name="connsiteX75" fmla="*/ 1575284 w 4224864"/>
                    <a:gd name="connsiteY75" fmla="*/ 258735 h 4194912"/>
                    <a:gd name="connsiteX76" fmla="*/ 1876106 w 4224864"/>
                    <a:gd name="connsiteY76" fmla="*/ 258735 h 4194912"/>
                    <a:gd name="connsiteX77" fmla="*/ 1951314 w 4224864"/>
                    <a:gd name="connsiteY77" fmla="*/ 352742 h 4194912"/>
                    <a:gd name="connsiteX78" fmla="*/ 1879867 w 4224864"/>
                    <a:gd name="connsiteY78" fmla="*/ 555798 h 4194912"/>
                    <a:gd name="connsiteX79" fmla="*/ 1962593 w 4224864"/>
                    <a:gd name="connsiteY79" fmla="*/ 589641 h 4194912"/>
                    <a:gd name="connsiteX80" fmla="*/ 1978085 w 4224864"/>
                    <a:gd name="connsiteY80" fmla="*/ 229764 h 4194912"/>
                    <a:gd name="connsiteX81" fmla="*/ 2119420 w 4224864"/>
                    <a:gd name="connsiteY81" fmla="*/ 231843 h 4194912"/>
                    <a:gd name="connsiteX82" fmla="*/ 2119420 w 4224864"/>
                    <a:gd name="connsiteY82" fmla="*/ 237304 h 4194912"/>
                    <a:gd name="connsiteX83" fmla="*/ 2127869 w 4224864"/>
                    <a:gd name="connsiteY83" fmla="*/ 239545 h 4194912"/>
                    <a:gd name="connsiteX84" fmla="*/ 2206270 w 4224864"/>
                    <a:gd name="connsiteY84" fmla="*/ 488114 h 4194912"/>
                    <a:gd name="connsiteX85" fmla="*/ 2213791 w 4224864"/>
                    <a:gd name="connsiteY85" fmla="*/ 694929 h 4194912"/>
                    <a:gd name="connsiteX86" fmla="*/ 2142345 w 4224864"/>
                    <a:gd name="connsiteY86" fmla="*/ 138404 h 4194912"/>
                    <a:gd name="connsiteX87" fmla="*/ 2898164 w 4224864"/>
                    <a:gd name="connsiteY87" fmla="*/ 100801 h 4194912"/>
                    <a:gd name="connsiteX88" fmla="*/ 2627422 w 4224864"/>
                    <a:gd name="connsiteY88" fmla="*/ 427949 h 4194912"/>
                    <a:gd name="connsiteX89" fmla="*/ 2582299 w 4224864"/>
                    <a:gd name="connsiteY89" fmla="*/ 503155 h 4194912"/>
                    <a:gd name="connsiteX90" fmla="*/ 2984652 w 4224864"/>
                    <a:gd name="connsiteY90" fmla="*/ 160968 h 4194912"/>
                    <a:gd name="connsiteX91" fmla="*/ 3146345 w 4224864"/>
                    <a:gd name="connsiteY91" fmla="*/ 379065 h 4194912"/>
                    <a:gd name="connsiteX92" fmla="*/ 3041058 w 4224864"/>
                    <a:gd name="connsiteY92" fmla="*/ 755096 h 4194912"/>
                    <a:gd name="connsiteX93" fmla="*/ 2668786 w 4224864"/>
                    <a:gd name="connsiteY93" fmla="*/ 864144 h 4194912"/>
                    <a:gd name="connsiteX94" fmla="*/ 2612382 w 4224864"/>
                    <a:gd name="connsiteY94" fmla="*/ 954390 h 4194912"/>
                    <a:gd name="connsiteX95" fmla="*/ 3123782 w 4224864"/>
                    <a:gd name="connsiteY95" fmla="*/ 852862 h 4194912"/>
                    <a:gd name="connsiteX96" fmla="*/ 3251632 w 4224864"/>
                    <a:gd name="connsiteY96" fmla="*/ 394106 h 4194912"/>
                    <a:gd name="connsiteX97" fmla="*/ 3898405 w 4224864"/>
                    <a:gd name="connsiteY97" fmla="*/ 1217613 h 4194912"/>
                    <a:gd name="connsiteX98" fmla="*/ 3691587 w 4224864"/>
                    <a:gd name="connsiteY98" fmla="*/ 1116083 h 4194912"/>
                    <a:gd name="connsiteX99" fmla="*/ 3462209 w 4224864"/>
                    <a:gd name="connsiteY99" fmla="*/ 935589 h 4194912"/>
                    <a:gd name="connsiteX100" fmla="*/ 3465969 w 4224864"/>
                    <a:gd name="connsiteY100" fmla="*/ 1022075 h 4194912"/>
                    <a:gd name="connsiteX101" fmla="*/ 3556217 w 4224864"/>
                    <a:gd name="connsiteY101" fmla="*/ 1040878 h 4194912"/>
                    <a:gd name="connsiteX102" fmla="*/ 3563736 w 4224864"/>
                    <a:gd name="connsiteY102" fmla="*/ 1281537 h 4194912"/>
                    <a:gd name="connsiteX103" fmla="*/ 3593820 w 4224864"/>
                    <a:gd name="connsiteY103" fmla="*/ 1352982 h 4194912"/>
                    <a:gd name="connsiteX104" fmla="*/ 3714148 w 4224864"/>
                    <a:gd name="connsiteY104" fmla="*/ 1198809 h 4194912"/>
                    <a:gd name="connsiteX105" fmla="*/ 3834478 w 4224864"/>
                    <a:gd name="connsiteY105" fmla="*/ 1326659 h 4194912"/>
                    <a:gd name="connsiteX106" fmla="*/ 3766793 w 4224864"/>
                    <a:gd name="connsiteY106" fmla="*/ 1488354 h 4194912"/>
                    <a:gd name="connsiteX107" fmla="*/ 3830719 w 4224864"/>
                    <a:gd name="connsiteY107" fmla="*/ 1540997 h 4194912"/>
                    <a:gd name="connsiteX108" fmla="*/ 4003693 w 4224864"/>
                    <a:gd name="connsiteY108" fmla="*/ 1116084 h 4194912"/>
                    <a:gd name="connsiteX109" fmla="*/ 4104593 w 4224864"/>
                    <a:gd name="connsiteY109" fmla="*/ 1997142 h 4194912"/>
                    <a:gd name="connsiteX110" fmla="*/ 4010513 w 4224864"/>
                    <a:gd name="connsiteY110" fmla="*/ 2098096 h 4194912"/>
                    <a:gd name="connsiteX111" fmla="*/ 4009324 w 4224864"/>
                    <a:gd name="connsiteY111" fmla="*/ 2098096 h 4194912"/>
                    <a:gd name="connsiteX112" fmla="*/ 4102211 w 4224864"/>
                    <a:gd name="connsiteY112" fmla="*/ 2197771 h 4194912"/>
                    <a:gd name="connsiteX113" fmla="*/ 4001311 w 4224864"/>
                    <a:gd name="connsiteY113" fmla="*/ 3078829 h 4194912"/>
                    <a:gd name="connsiteX114" fmla="*/ 3828337 w 4224864"/>
                    <a:gd name="connsiteY114" fmla="*/ 2653916 h 4194912"/>
                    <a:gd name="connsiteX115" fmla="*/ 3764412 w 4224864"/>
                    <a:gd name="connsiteY115" fmla="*/ 2706559 h 4194912"/>
                    <a:gd name="connsiteX116" fmla="*/ 3832096 w 4224864"/>
                    <a:gd name="connsiteY116" fmla="*/ 2868253 h 4194912"/>
                    <a:gd name="connsiteX117" fmla="*/ 3711767 w 4224864"/>
                    <a:gd name="connsiteY117" fmla="*/ 2996103 h 4194912"/>
                    <a:gd name="connsiteX118" fmla="*/ 3591438 w 4224864"/>
                    <a:gd name="connsiteY118" fmla="*/ 2841930 h 4194912"/>
                    <a:gd name="connsiteX119" fmla="*/ 3561355 w 4224864"/>
                    <a:gd name="connsiteY119" fmla="*/ 2913375 h 4194912"/>
                    <a:gd name="connsiteX120" fmla="*/ 3553835 w 4224864"/>
                    <a:gd name="connsiteY120" fmla="*/ 3154035 h 4194912"/>
                    <a:gd name="connsiteX121" fmla="*/ 3463587 w 4224864"/>
                    <a:gd name="connsiteY121" fmla="*/ 3172837 h 4194912"/>
                    <a:gd name="connsiteX122" fmla="*/ 3459827 w 4224864"/>
                    <a:gd name="connsiteY122" fmla="*/ 3259324 h 4194912"/>
                    <a:gd name="connsiteX123" fmla="*/ 3689206 w 4224864"/>
                    <a:gd name="connsiteY123" fmla="*/ 3078830 h 4194912"/>
                    <a:gd name="connsiteX124" fmla="*/ 3896023 w 4224864"/>
                    <a:gd name="connsiteY124" fmla="*/ 2977300 h 4194912"/>
                    <a:gd name="connsiteX125" fmla="*/ 3249250 w 4224864"/>
                    <a:gd name="connsiteY125" fmla="*/ 3800807 h 4194912"/>
                    <a:gd name="connsiteX126" fmla="*/ 3121400 w 4224864"/>
                    <a:gd name="connsiteY126" fmla="*/ 3342051 h 4194912"/>
                    <a:gd name="connsiteX127" fmla="*/ 2609999 w 4224864"/>
                    <a:gd name="connsiteY127" fmla="*/ 3240523 h 4194912"/>
                    <a:gd name="connsiteX128" fmla="*/ 2666404 w 4224864"/>
                    <a:gd name="connsiteY128" fmla="*/ 3330769 h 4194912"/>
                    <a:gd name="connsiteX129" fmla="*/ 3038675 w 4224864"/>
                    <a:gd name="connsiteY129" fmla="*/ 3439817 h 4194912"/>
                    <a:gd name="connsiteX130" fmla="*/ 3143963 w 4224864"/>
                    <a:gd name="connsiteY130" fmla="*/ 3815848 h 4194912"/>
                    <a:gd name="connsiteX131" fmla="*/ 2982270 w 4224864"/>
                    <a:gd name="connsiteY131" fmla="*/ 4033944 h 4194912"/>
                    <a:gd name="connsiteX132" fmla="*/ 2579917 w 4224864"/>
                    <a:gd name="connsiteY132" fmla="*/ 3691758 h 4194912"/>
                    <a:gd name="connsiteX133" fmla="*/ 2625040 w 4224864"/>
                    <a:gd name="connsiteY133" fmla="*/ 3766964 h 4194912"/>
                    <a:gd name="connsiteX134" fmla="*/ 2895782 w 4224864"/>
                    <a:gd name="connsiteY134" fmla="*/ 4094111 h 4194912"/>
                    <a:gd name="connsiteX135" fmla="*/ 2139963 w 4224864"/>
                    <a:gd name="connsiteY135" fmla="*/ 4056508 h 4194912"/>
                    <a:gd name="connsiteX136" fmla="*/ 2211409 w 4224864"/>
                    <a:gd name="connsiteY136" fmla="*/ 3499983 h 4194912"/>
                    <a:gd name="connsiteX137" fmla="*/ 2203887 w 4224864"/>
                    <a:gd name="connsiteY137" fmla="*/ 3706799 h 4194912"/>
                    <a:gd name="connsiteX138" fmla="*/ 2112278 w 4224864"/>
                    <a:gd name="connsiteY138" fmla="*/ 3958872 h 4194912"/>
                    <a:gd name="connsiteX139" fmla="*/ 1970943 w 4224864"/>
                    <a:gd name="connsiteY139" fmla="*/ 3962771 h 4194912"/>
                    <a:gd name="connsiteX140" fmla="*/ 1955451 w 4224864"/>
                    <a:gd name="connsiteY140" fmla="*/ 3602895 h 4194912"/>
                    <a:gd name="connsiteX141" fmla="*/ 1872725 w 4224864"/>
                    <a:gd name="connsiteY141" fmla="*/ 3636738 h 4194912"/>
                    <a:gd name="connsiteX142" fmla="*/ 1944172 w 4224864"/>
                    <a:gd name="connsiteY142" fmla="*/ 3839793 h 4194912"/>
                    <a:gd name="connsiteX143" fmla="*/ 1868964 w 4224864"/>
                    <a:gd name="connsiteY143" fmla="*/ 3933801 h 4194912"/>
                    <a:gd name="connsiteX144" fmla="*/ 1568142 w 4224864"/>
                    <a:gd name="connsiteY144" fmla="*/ 3933801 h 4194912"/>
                    <a:gd name="connsiteX145" fmla="*/ 1177070 w 4224864"/>
                    <a:gd name="connsiteY145" fmla="*/ 3648018 h 4194912"/>
                    <a:gd name="connsiteX146" fmla="*/ 1353804 w 4224864"/>
                    <a:gd name="connsiteY146" fmla="*/ 3166700 h 4194912"/>
                    <a:gd name="connsiteX147" fmla="*/ 1485415 w 4224864"/>
                    <a:gd name="connsiteY147" fmla="*/ 3505126 h 4194912"/>
                    <a:gd name="connsiteX148" fmla="*/ 1560621 w 4224864"/>
                    <a:gd name="connsiteY148" fmla="*/ 3429921 h 4194912"/>
                    <a:gd name="connsiteX149" fmla="*/ 1846404 w 4224864"/>
                    <a:gd name="connsiteY149" fmla="*/ 2835793 h 4194912"/>
                    <a:gd name="connsiteX150" fmla="*/ 1868967 w 4224864"/>
                    <a:gd name="connsiteY150" fmla="*/ 2711703 h 4194912"/>
                    <a:gd name="connsiteX151" fmla="*/ 1429011 w 4224864"/>
                    <a:gd name="connsiteY151" fmla="*/ 3046370 h 4194912"/>
                    <a:gd name="connsiteX152" fmla="*/ 1068022 w 4224864"/>
                    <a:gd name="connsiteY152" fmla="*/ 3636737 h 4194912"/>
                    <a:gd name="connsiteX153" fmla="*/ 428771 w 4224864"/>
                    <a:gd name="connsiteY153" fmla="*/ 3155420 h 4194912"/>
                    <a:gd name="connsiteX154" fmla="*/ 987873 w 4224864"/>
                    <a:gd name="connsiteY154" fmla="*/ 2763345 h 4194912"/>
                    <a:gd name="connsiteX155" fmla="*/ 1268882 w 4224864"/>
                    <a:gd name="connsiteY155" fmla="*/ 2518365 h 4194912"/>
                    <a:gd name="connsiteX156" fmla="*/ 1135707 w 4224864"/>
                    <a:gd name="connsiteY156" fmla="*/ 2519929 h 4194912"/>
                    <a:gd name="connsiteX157" fmla="*/ 748397 w 4224864"/>
                    <a:gd name="connsiteY157" fmla="*/ 2534970 h 4194912"/>
                    <a:gd name="connsiteX158" fmla="*/ 655263 w 4224864"/>
                    <a:gd name="connsiteY158" fmla="*/ 2583664 h 4194912"/>
                    <a:gd name="connsiteX159" fmla="*/ 862506 w 4224864"/>
                    <a:gd name="connsiteY159" fmla="*/ 2762290 h 4194912"/>
                    <a:gd name="connsiteX160" fmla="*/ 40 w 4224864"/>
                    <a:gd name="connsiteY160"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58136 w 4224864"/>
                    <a:gd name="connsiteY12" fmla="*/ 2096820 h 4194912"/>
                    <a:gd name="connsiteX13" fmla="*/ 1967758 w 4224864"/>
                    <a:gd name="connsiteY13" fmla="*/ 2096820 h 4194912"/>
                    <a:gd name="connsiteX14" fmla="*/ 1977676 w 4224864"/>
                    <a:gd name="connsiteY14" fmla="*/ 1967896 h 4194912"/>
                    <a:gd name="connsiteX15" fmla="*/ 2105662 w 4224864"/>
                    <a:gd name="connsiteY15" fmla="*/ 1803224 h 4194912"/>
                    <a:gd name="connsiteX16" fmla="*/ 2112584 w 4224864"/>
                    <a:gd name="connsiteY16" fmla="*/ 1798902 h 4194912"/>
                    <a:gd name="connsiteX17" fmla="*/ 2112584 w 4224864"/>
                    <a:gd name="connsiteY17" fmla="*/ 1766165 h 4194912"/>
                    <a:gd name="connsiteX18" fmla="*/ 2151735 w 4224864"/>
                    <a:gd name="connsiteY18" fmla="*/ 1749361 h 4194912"/>
                    <a:gd name="connsiteX19" fmla="*/ 2210206 w 4224864"/>
                    <a:gd name="connsiteY19" fmla="*/ 1736151 h 4194912"/>
                    <a:gd name="connsiteX20" fmla="*/ 2365118 w 4224864"/>
                    <a:gd name="connsiteY20" fmla="*/ 1733434 h 4194912"/>
                    <a:gd name="connsiteX21" fmla="*/ 2363953 w 4224864"/>
                    <a:gd name="connsiteY21" fmla="*/ 1743392 h 4194912"/>
                    <a:gd name="connsiteX22" fmla="*/ 2454145 w 4224864"/>
                    <a:gd name="connsiteY22" fmla="*/ 1970944 h 4194912"/>
                    <a:gd name="connsiteX23" fmla="*/ 2515131 w 4224864"/>
                    <a:gd name="connsiteY23" fmla="*/ 1897762 h 4194912"/>
                    <a:gd name="connsiteX24" fmla="*/ 2475491 w 4224864"/>
                    <a:gd name="connsiteY24" fmla="*/ 1659919 h 4194912"/>
                    <a:gd name="connsiteX25" fmla="*/ 2624906 w 4224864"/>
                    <a:gd name="connsiteY25" fmla="*/ 1550146 h 4194912"/>
                    <a:gd name="connsiteX26" fmla="*/ 2606609 w 4224864"/>
                    <a:gd name="connsiteY26" fmla="*/ 1470864 h 4194912"/>
                    <a:gd name="connsiteX27" fmla="*/ 2414170 w 4224864"/>
                    <a:gd name="connsiteY27" fmla="*/ 1582466 h 4194912"/>
                    <a:gd name="connsiteX28" fmla="*/ 2405986 w 4224864"/>
                    <a:gd name="connsiteY28" fmla="*/ 1598442 h 4194912"/>
                    <a:gd name="connsiteX29" fmla="*/ 2340449 w 4224864"/>
                    <a:gd name="connsiteY29" fmla="*/ 1596617 h 4194912"/>
                    <a:gd name="connsiteX30" fmla="*/ 2127226 w 4224864"/>
                    <a:gd name="connsiteY30" fmla="*/ 1614070 h 4194912"/>
                    <a:gd name="connsiteX31" fmla="*/ 2119420 w 4224864"/>
                    <a:gd name="connsiteY31" fmla="*/ 1616869 h 4194912"/>
                    <a:gd name="connsiteX32" fmla="*/ 2119420 w 4224864"/>
                    <a:gd name="connsiteY32" fmla="*/ 1637364 h 4194912"/>
                    <a:gd name="connsiteX33" fmla="*/ 2100347 w 4224864"/>
                    <a:gd name="connsiteY33" fmla="*/ 1644204 h 4194912"/>
                    <a:gd name="connsiteX34" fmla="*/ 2014267 w 4224864"/>
                    <a:gd name="connsiteY34" fmla="*/ 1693463 h 4194912"/>
                    <a:gd name="connsiteX35" fmla="*/ 1833027 w 4224864"/>
                    <a:gd name="connsiteY35" fmla="*/ 2031072 h 4194912"/>
                    <a:gd name="connsiteX36" fmla="*/ 1833964 w 4224864"/>
                    <a:gd name="connsiteY36" fmla="*/ 2098096 h 4194912"/>
                    <a:gd name="connsiteX37" fmla="*/ 1826771 w 4224864"/>
                    <a:gd name="connsiteY37" fmla="*/ 2098096 h 4194912"/>
                    <a:gd name="connsiteX38" fmla="*/ 1825885 w 4224864"/>
                    <a:gd name="connsiteY38" fmla="*/ 2161464 h 4194912"/>
                    <a:gd name="connsiteX39" fmla="*/ 172000 w 4224864"/>
                    <a:gd name="connsiteY39" fmla="*/ 2274659 h 4194912"/>
                    <a:gd name="connsiteX40" fmla="*/ 212010 w 4224864"/>
                    <a:gd name="connsiteY40" fmla="*/ 2414620 h 4194912"/>
                    <a:gd name="connsiteX41" fmla="*/ 446056 w 4224864"/>
                    <a:gd name="connsiteY41" fmla="*/ 2605592 h 4194912"/>
                    <a:gd name="connsiteX42" fmla="*/ 415904 w 4224864"/>
                    <a:gd name="connsiteY42" fmla="*/ 2502208 h 4194912"/>
                    <a:gd name="connsiteX43" fmla="*/ 271359 w 4224864"/>
                    <a:gd name="connsiteY43" fmla="*/ 2334867 h 4194912"/>
                    <a:gd name="connsiteX44" fmla="*/ 277279 w 4224864"/>
                    <a:gd name="connsiteY44" fmla="*/ 2134643 h 4194912"/>
                    <a:gd name="connsiteX45" fmla="*/ 294695 w 4224864"/>
                    <a:gd name="connsiteY45" fmla="*/ 2094438 h 4194912"/>
                    <a:gd name="connsiteX46" fmla="*/ 300252 w 4224864"/>
                    <a:gd name="connsiteY46" fmla="*/ 2094438 h 4194912"/>
                    <a:gd name="connsiteX47" fmla="*/ 284421 w 4224864"/>
                    <a:gd name="connsiteY47" fmla="*/ 2057893 h 4194912"/>
                    <a:gd name="connsiteX48" fmla="*/ 278501 w 4224864"/>
                    <a:gd name="connsiteY48" fmla="*/ 1857669 h 4194912"/>
                    <a:gd name="connsiteX49" fmla="*/ 423046 w 4224864"/>
                    <a:gd name="connsiteY49" fmla="*/ 1690328 h 4194912"/>
                    <a:gd name="connsiteX50" fmla="*/ 453198 w 4224864"/>
                    <a:gd name="connsiteY50" fmla="*/ 1586944 h 4194912"/>
                    <a:gd name="connsiteX51" fmla="*/ 219152 w 4224864"/>
                    <a:gd name="connsiteY51" fmla="*/ 1777916 h 4194912"/>
                    <a:gd name="connsiteX52" fmla="*/ 208175 w 4224864"/>
                    <a:gd name="connsiteY52" fmla="*/ 2087666 h 4194912"/>
                    <a:gd name="connsiteX53" fmla="*/ 172000 w 4224864"/>
                    <a:gd name="connsiteY53" fmla="*/ 2274659 h 4194912"/>
                    <a:gd name="connsiteX54" fmla="*/ 40 w 4224864"/>
                    <a:gd name="connsiteY54" fmla="*/ 2416039 h 4194912"/>
                    <a:gd name="connsiteX55" fmla="*/ 19682 w 4224864"/>
                    <a:gd name="connsiteY55" fmla="*/ 2238559 h 4194912"/>
                    <a:gd name="connsiteX56" fmla="*/ 75248 w 4224864"/>
                    <a:gd name="connsiteY56" fmla="*/ 2094438 h 4194912"/>
                    <a:gd name="connsiteX57" fmla="*/ 26824 w 4224864"/>
                    <a:gd name="connsiteY57" fmla="*/ 1953977 h 4194912"/>
                    <a:gd name="connsiteX58" fmla="*/ 7182 w 4224864"/>
                    <a:gd name="connsiteY58" fmla="*/ 1776496 h 4194912"/>
                    <a:gd name="connsiteX59" fmla="*/ 869648 w 4224864"/>
                    <a:gd name="connsiteY59" fmla="*/ 1430246 h 4194912"/>
                    <a:gd name="connsiteX60" fmla="*/ 662405 w 4224864"/>
                    <a:gd name="connsiteY60" fmla="*/ 1608871 h 4194912"/>
                    <a:gd name="connsiteX61" fmla="*/ 755539 w 4224864"/>
                    <a:gd name="connsiteY61" fmla="*/ 1657566 h 4194912"/>
                    <a:gd name="connsiteX62" fmla="*/ 1142849 w 4224864"/>
                    <a:gd name="connsiteY62" fmla="*/ 1672607 h 4194912"/>
                    <a:gd name="connsiteX63" fmla="*/ 1276024 w 4224864"/>
                    <a:gd name="connsiteY63" fmla="*/ 1674171 h 4194912"/>
                    <a:gd name="connsiteX64" fmla="*/ 995015 w 4224864"/>
                    <a:gd name="connsiteY64" fmla="*/ 1429191 h 4194912"/>
                    <a:gd name="connsiteX65" fmla="*/ 435913 w 4224864"/>
                    <a:gd name="connsiteY65" fmla="*/ 1037116 h 4194912"/>
                    <a:gd name="connsiteX66" fmla="*/ 1075164 w 4224864"/>
                    <a:gd name="connsiteY66" fmla="*/ 555799 h 4194912"/>
                    <a:gd name="connsiteX67" fmla="*/ 1436153 w 4224864"/>
                    <a:gd name="connsiteY67" fmla="*/ 1146166 h 4194912"/>
                    <a:gd name="connsiteX68" fmla="*/ 1876109 w 4224864"/>
                    <a:gd name="connsiteY68" fmla="*/ 1480833 h 4194912"/>
                    <a:gd name="connsiteX69" fmla="*/ 1853546 w 4224864"/>
                    <a:gd name="connsiteY69" fmla="*/ 1356742 h 4194912"/>
                    <a:gd name="connsiteX70" fmla="*/ 1567763 w 4224864"/>
                    <a:gd name="connsiteY70" fmla="*/ 762615 h 4194912"/>
                    <a:gd name="connsiteX71" fmla="*/ 1492557 w 4224864"/>
                    <a:gd name="connsiteY71" fmla="*/ 687410 h 4194912"/>
                    <a:gd name="connsiteX72" fmla="*/ 1360946 w 4224864"/>
                    <a:gd name="connsiteY72" fmla="*/ 1025836 h 4194912"/>
                    <a:gd name="connsiteX73" fmla="*/ 1184212 w 4224864"/>
                    <a:gd name="connsiteY73" fmla="*/ 544517 h 4194912"/>
                    <a:gd name="connsiteX74" fmla="*/ 1575284 w 4224864"/>
                    <a:gd name="connsiteY74" fmla="*/ 258735 h 4194912"/>
                    <a:gd name="connsiteX75" fmla="*/ 1876106 w 4224864"/>
                    <a:gd name="connsiteY75" fmla="*/ 258735 h 4194912"/>
                    <a:gd name="connsiteX76" fmla="*/ 1951314 w 4224864"/>
                    <a:gd name="connsiteY76" fmla="*/ 352742 h 4194912"/>
                    <a:gd name="connsiteX77" fmla="*/ 1879867 w 4224864"/>
                    <a:gd name="connsiteY77" fmla="*/ 555798 h 4194912"/>
                    <a:gd name="connsiteX78" fmla="*/ 1962593 w 4224864"/>
                    <a:gd name="connsiteY78" fmla="*/ 589641 h 4194912"/>
                    <a:gd name="connsiteX79" fmla="*/ 1978085 w 4224864"/>
                    <a:gd name="connsiteY79" fmla="*/ 229764 h 4194912"/>
                    <a:gd name="connsiteX80" fmla="*/ 2119420 w 4224864"/>
                    <a:gd name="connsiteY80" fmla="*/ 231843 h 4194912"/>
                    <a:gd name="connsiteX81" fmla="*/ 2119420 w 4224864"/>
                    <a:gd name="connsiteY81" fmla="*/ 237304 h 4194912"/>
                    <a:gd name="connsiteX82" fmla="*/ 2127869 w 4224864"/>
                    <a:gd name="connsiteY82" fmla="*/ 239545 h 4194912"/>
                    <a:gd name="connsiteX83" fmla="*/ 2206270 w 4224864"/>
                    <a:gd name="connsiteY83" fmla="*/ 488114 h 4194912"/>
                    <a:gd name="connsiteX84" fmla="*/ 2213791 w 4224864"/>
                    <a:gd name="connsiteY84" fmla="*/ 694929 h 4194912"/>
                    <a:gd name="connsiteX85" fmla="*/ 2142345 w 4224864"/>
                    <a:gd name="connsiteY85" fmla="*/ 138404 h 4194912"/>
                    <a:gd name="connsiteX86" fmla="*/ 2898164 w 4224864"/>
                    <a:gd name="connsiteY86" fmla="*/ 100801 h 4194912"/>
                    <a:gd name="connsiteX87" fmla="*/ 2627422 w 4224864"/>
                    <a:gd name="connsiteY87" fmla="*/ 427949 h 4194912"/>
                    <a:gd name="connsiteX88" fmla="*/ 2582299 w 4224864"/>
                    <a:gd name="connsiteY88" fmla="*/ 503155 h 4194912"/>
                    <a:gd name="connsiteX89" fmla="*/ 2984652 w 4224864"/>
                    <a:gd name="connsiteY89" fmla="*/ 160968 h 4194912"/>
                    <a:gd name="connsiteX90" fmla="*/ 3146345 w 4224864"/>
                    <a:gd name="connsiteY90" fmla="*/ 379065 h 4194912"/>
                    <a:gd name="connsiteX91" fmla="*/ 3041058 w 4224864"/>
                    <a:gd name="connsiteY91" fmla="*/ 755096 h 4194912"/>
                    <a:gd name="connsiteX92" fmla="*/ 2668786 w 4224864"/>
                    <a:gd name="connsiteY92" fmla="*/ 864144 h 4194912"/>
                    <a:gd name="connsiteX93" fmla="*/ 2612382 w 4224864"/>
                    <a:gd name="connsiteY93" fmla="*/ 954390 h 4194912"/>
                    <a:gd name="connsiteX94" fmla="*/ 3123782 w 4224864"/>
                    <a:gd name="connsiteY94" fmla="*/ 852862 h 4194912"/>
                    <a:gd name="connsiteX95" fmla="*/ 3251632 w 4224864"/>
                    <a:gd name="connsiteY95" fmla="*/ 394106 h 4194912"/>
                    <a:gd name="connsiteX96" fmla="*/ 3898405 w 4224864"/>
                    <a:gd name="connsiteY96" fmla="*/ 1217613 h 4194912"/>
                    <a:gd name="connsiteX97" fmla="*/ 3691587 w 4224864"/>
                    <a:gd name="connsiteY97" fmla="*/ 1116083 h 4194912"/>
                    <a:gd name="connsiteX98" fmla="*/ 3462209 w 4224864"/>
                    <a:gd name="connsiteY98" fmla="*/ 935589 h 4194912"/>
                    <a:gd name="connsiteX99" fmla="*/ 3465969 w 4224864"/>
                    <a:gd name="connsiteY99" fmla="*/ 1022075 h 4194912"/>
                    <a:gd name="connsiteX100" fmla="*/ 3556217 w 4224864"/>
                    <a:gd name="connsiteY100" fmla="*/ 1040878 h 4194912"/>
                    <a:gd name="connsiteX101" fmla="*/ 3563736 w 4224864"/>
                    <a:gd name="connsiteY101" fmla="*/ 1281537 h 4194912"/>
                    <a:gd name="connsiteX102" fmla="*/ 3593820 w 4224864"/>
                    <a:gd name="connsiteY102" fmla="*/ 1352982 h 4194912"/>
                    <a:gd name="connsiteX103" fmla="*/ 3714148 w 4224864"/>
                    <a:gd name="connsiteY103" fmla="*/ 1198809 h 4194912"/>
                    <a:gd name="connsiteX104" fmla="*/ 3834478 w 4224864"/>
                    <a:gd name="connsiteY104" fmla="*/ 1326659 h 4194912"/>
                    <a:gd name="connsiteX105" fmla="*/ 3766793 w 4224864"/>
                    <a:gd name="connsiteY105" fmla="*/ 1488354 h 4194912"/>
                    <a:gd name="connsiteX106" fmla="*/ 3830719 w 4224864"/>
                    <a:gd name="connsiteY106" fmla="*/ 1540997 h 4194912"/>
                    <a:gd name="connsiteX107" fmla="*/ 4003693 w 4224864"/>
                    <a:gd name="connsiteY107" fmla="*/ 1116084 h 4194912"/>
                    <a:gd name="connsiteX108" fmla="*/ 4104593 w 4224864"/>
                    <a:gd name="connsiteY108" fmla="*/ 1997142 h 4194912"/>
                    <a:gd name="connsiteX109" fmla="*/ 4010513 w 4224864"/>
                    <a:gd name="connsiteY109" fmla="*/ 2098096 h 4194912"/>
                    <a:gd name="connsiteX110" fmla="*/ 4009324 w 4224864"/>
                    <a:gd name="connsiteY110" fmla="*/ 2098096 h 4194912"/>
                    <a:gd name="connsiteX111" fmla="*/ 4102211 w 4224864"/>
                    <a:gd name="connsiteY111" fmla="*/ 2197771 h 4194912"/>
                    <a:gd name="connsiteX112" fmla="*/ 4001311 w 4224864"/>
                    <a:gd name="connsiteY112" fmla="*/ 3078829 h 4194912"/>
                    <a:gd name="connsiteX113" fmla="*/ 3828337 w 4224864"/>
                    <a:gd name="connsiteY113" fmla="*/ 2653916 h 4194912"/>
                    <a:gd name="connsiteX114" fmla="*/ 3764412 w 4224864"/>
                    <a:gd name="connsiteY114" fmla="*/ 2706559 h 4194912"/>
                    <a:gd name="connsiteX115" fmla="*/ 3832096 w 4224864"/>
                    <a:gd name="connsiteY115" fmla="*/ 2868253 h 4194912"/>
                    <a:gd name="connsiteX116" fmla="*/ 3711767 w 4224864"/>
                    <a:gd name="connsiteY116" fmla="*/ 2996103 h 4194912"/>
                    <a:gd name="connsiteX117" fmla="*/ 3591438 w 4224864"/>
                    <a:gd name="connsiteY117" fmla="*/ 2841930 h 4194912"/>
                    <a:gd name="connsiteX118" fmla="*/ 3561355 w 4224864"/>
                    <a:gd name="connsiteY118" fmla="*/ 2913375 h 4194912"/>
                    <a:gd name="connsiteX119" fmla="*/ 3553835 w 4224864"/>
                    <a:gd name="connsiteY119" fmla="*/ 3154035 h 4194912"/>
                    <a:gd name="connsiteX120" fmla="*/ 3463587 w 4224864"/>
                    <a:gd name="connsiteY120" fmla="*/ 3172837 h 4194912"/>
                    <a:gd name="connsiteX121" fmla="*/ 3459827 w 4224864"/>
                    <a:gd name="connsiteY121" fmla="*/ 3259324 h 4194912"/>
                    <a:gd name="connsiteX122" fmla="*/ 3689206 w 4224864"/>
                    <a:gd name="connsiteY122" fmla="*/ 3078830 h 4194912"/>
                    <a:gd name="connsiteX123" fmla="*/ 3896023 w 4224864"/>
                    <a:gd name="connsiteY123" fmla="*/ 2977300 h 4194912"/>
                    <a:gd name="connsiteX124" fmla="*/ 3249250 w 4224864"/>
                    <a:gd name="connsiteY124" fmla="*/ 3800807 h 4194912"/>
                    <a:gd name="connsiteX125" fmla="*/ 3121400 w 4224864"/>
                    <a:gd name="connsiteY125" fmla="*/ 3342051 h 4194912"/>
                    <a:gd name="connsiteX126" fmla="*/ 2609999 w 4224864"/>
                    <a:gd name="connsiteY126" fmla="*/ 3240523 h 4194912"/>
                    <a:gd name="connsiteX127" fmla="*/ 2666404 w 4224864"/>
                    <a:gd name="connsiteY127" fmla="*/ 3330769 h 4194912"/>
                    <a:gd name="connsiteX128" fmla="*/ 3038675 w 4224864"/>
                    <a:gd name="connsiteY128" fmla="*/ 3439817 h 4194912"/>
                    <a:gd name="connsiteX129" fmla="*/ 3143963 w 4224864"/>
                    <a:gd name="connsiteY129" fmla="*/ 3815848 h 4194912"/>
                    <a:gd name="connsiteX130" fmla="*/ 2982270 w 4224864"/>
                    <a:gd name="connsiteY130" fmla="*/ 4033944 h 4194912"/>
                    <a:gd name="connsiteX131" fmla="*/ 2579917 w 4224864"/>
                    <a:gd name="connsiteY131" fmla="*/ 3691758 h 4194912"/>
                    <a:gd name="connsiteX132" fmla="*/ 2625040 w 4224864"/>
                    <a:gd name="connsiteY132" fmla="*/ 3766964 h 4194912"/>
                    <a:gd name="connsiteX133" fmla="*/ 2895782 w 4224864"/>
                    <a:gd name="connsiteY133" fmla="*/ 4094111 h 4194912"/>
                    <a:gd name="connsiteX134" fmla="*/ 2139963 w 4224864"/>
                    <a:gd name="connsiteY134" fmla="*/ 4056508 h 4194912"/>
                    <a:gd name="connsiteX135" fmla="*/ 2211409 w 4224864"/>
                    <a:gd name="connsiteY135" fmla="*/ 3499983 h 4194912"/>
                    <a:gd name="connsiteX136" fmla="*/ 2203887 w 4224864"/>
                    <a:gd name="connsiteY136" fmla="*/ 3706799 h 4194912"/>
                    <a:gd name="connsiteX137" fmla="*/ 2112278 w 4224864"/>
                    <a:gd name="connsiteY137" fmla="*/ 3958872 h 4194912"/>
                    <a:gd name="connsiteX138" fmla="*/ 1970943 w 4224864"/>
                    <a:gd name="connsiteY138" fmla="*/ 3962771 h 4194912"/>
                    <a:gd name="connsiteX139" fmla="*/ 1955451 w 4224864"/>
                    <a:gd name="connsiteY139" fmla="*/ 3602895 h 4194912"/>
                    <a:gd name="connsiteX140" fmla="*/ 1872725 w 4224864"/>
                    <a:gd name="connsiteY140" fmla="*/ 3636738 h 4194912"/>
                    <a:gd name="connsiteX141" fmla="*/ 1944172 w 4224864"/>
                    <a:gd name="connsiteY141" fmla="*/ 3839793 h 4194912"/>
                    <a:gd name="connsiteX142" fmla="*/ 1868964 w 4224864"/>
                    <a:gd name="connsiteY142" fmla="*/ 3933801 h 4194912"/>
                    <a:gd name="connsiteX143" fmla="*/ 1568142 w 4224864"/>
                    <a:gd name="connsiteY143" fmla="*/ 3933801 h 4194912"/>
                    <a:gd name="connsiteX144" fmla="*/ 1177070 w 4224864"/>
                    <a:gd name="connsiteY144" fmla="*/ 3648018 h 4194912"/>
                    <a:gd name="connsiteX145" fmla="*/ 1353804 w 4224864"/>
                    <a:gd name="connsiteY145" fmla="*/ 3166700 h 4194912"/>
                    <a:gd name="connsiteX146" fmla="*/ 1485415 w 4224864"/>
                    <a:gd name="connsiteY146" fmla="*/ 3505126 h 4194912"/>
                    <a:gd name="connsiteX147" fmla="*/ 1560621 w 4224864"/>
                    <a:gd name="connsiteY147" fmla="*/ 3429921 h 4194912"/>
                    <a:gd name="connsiteX148" fmla="*/ 1846404 w 4224864"/>
                    <a:gd name="connsiteY148" fmla="*/ 2835793 h 4194912"/>
                    <a:gd name="connsiteX149" fmla="*/ 1868967 w 4224864"/>
                    <a:gd name="connsiteY149" fmla="*/ 2711703 h 4194912"/>
                    <a:gd name="connsiteX150" fmla="*/ 1429011 w 4224864"/>
                    <a:gd name="connsiteY150" fmla="*/ 3046370 h 4194912"/>
                    <a:gd name="connsiteX151" fmla="*/ 1068022 w 4224864"/>
                    <a:gd name="connsiteY151" fmla="*/ 3636737 h 4194912"/>
                    <a:gd name="connsiteX152" fmla="*/ 428771 w 4224864"/>
                    <a:gd name="connsiteY152" fmla="*/ 3155420 h 4194912"/>
                    <a:gd name="connsiteX153" fmla="*/ 987873 w 4224864"/>
                    <a:gd name="connsiteY153" fmla="*/ 2763345 h 4194912"/>
                    <a:gd name="connsiteX154" fmla="*/ 1268882 w 4224864"/>
                    <a:gd name="connsiteY154" fmla="*/ 2518365 h 4194912"/>
                    <a:gd name="connsiteX155" fmla="*/ 1135707 w 4224864"/>
                    <a:gd name="connsiteY155" fmla="*/ 2519929 h 4194912"/>
                    <a:gd name="connsiteX156" fmla="*/ 748397 w 4224864"/>
                    <a:gd name="connsiteY156" fmla="*/ 2534970 h 4194912"/>
                    <a:gd name="connsiteX157" fmla="*/ 655263 w 4224864"/>
                    <a:gd name="connsiteY157" fmla="*/ 2583664 h 4194912"/>
                    <a:gd name="connsiteX158" fmla="*/ 862506 w 4224864"/>
                    <a:gd name="connsiteY158" fmla="*/ 2762290 h 4194912"/>
                    <a:gd name="connsiteX159" fmla="*/ 40 w 4224864"/>
                    <a:gd name="connsiteY159"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58136 w 4224864"/>
                    <a:gd name="connsiteY12" fmla="*/ 2096820 h 4194912"/>
                    <a:gd name="connsiteX13" fmla="*/ 1967758 w 4224864"/>
                    <a:gd name="connsiteY13" fmla="*/ 2096820 h 4194912"/>
                    <a:gd name="connsiteX14" fmla="*/ 1977676 w 4224864"/>
                    <a:gd name="connsiteY14" fmla="*/ 1967896 h 4194912"/>
                    <a:gd name="connsiteX15" fmla="*/ 2105662 w 4224864"/>
                    <a:gd name="connsiteY15" fmla="*/ 1803224 h 4194912"/>
                    <a:gd name="connsiteX16" fmla="*/ 2112584 w 4224864"/>
                    <a:gd name="connsiteY16" fmla="*/ 1798902 h 4194912"/>
                    <a:gd name="connsiteX17" fmla="*/ 2112584 w 4224864"/>
                    <a:gd name="connsiteY17" fmla="*/ 1766165 h 4194912"/>
                    <a:gd name="connsiteX18" fmla="*/ 2151735 w 4224864"/>
                    <a:gd name="connsiteY18" fmla="*/ 1749361 h 4194912"/>
                    <a:gd name="connsiteX19" fmla="*/ 2210206 w 4224864"/>
                    <a:gd name="connsiteY19" fmla="*/ 1736151 h 4194912"/>
                    <a:gd name="connsiteX20" fmla="*/ 2365118 w 4224864"/>
                    <a:gd name="connsiteY20" fmla="*/ 1733434 h 4194912"/>
                    <a:gd name="connsiteX21" fmla="*/ 2363953 w 4224864"/>
                    <a:gd name="connsiteY21" fmla="*/ 1743392 h 4194912"/>
                    <a:gd name="connsiteX22" fmla="*/ 2454145 w 4224864"/>
                    <a:gd name="connsiteY22" fmla="*/ 1970944 h 4194912"/>
                    <a:gd name="connsiteX23" fmla="*/ 2515131 w 4224864"/>
                    <a:gd name="connsiteY23" fmla="*/ 1897762 h 4194912"/>
                    <a:gd name="connsiteX24" fmla="*/ 2475491 w 4224864"/>
                    <a:gd name="connsiteY24" fmla="*/ 1659919 h 4194912"/>
                    <a:gd name="connsiteX25" fmla="*/ 2624906 w 4224864"/>
                    <a:gd name="connsiteY25" fmla="*/ 1550146 h 4194912"/>
                    <a:gd name="connsiteX26" fmla="*/ 2606609 w 4224864"/>
                    <a:gd name="connsiteY26" fmla="*/ 1470864 h 4194912"/>
                    <a:gd name="connsiteX27" fmla="*/ 2414170 w 4224864"/>
                    <a:gd name="connsiteY27" fmla="*/ 1582466 h 4194912"/>
                    <a:gd name="connsiteX28" fmla="*/ 2405986 w 4224864"/>
                    <a:gd name="connsiteY28" fmla="*/ 1598442 h 4194912"/>
                    <a:gd name="connsiteX29" fmla="*/ 2340449 w 4224864"/>
                    <a:gd name="connsiteY29" fmla="*/ 1596617 h 4194912"/>
                    <a:gd name="connsiteX30" fmla="*/ 2127226 w 4224864"/>
                    <a:gd name="connsiteY30" fmla="*/ 1614070 h 4194912"/>
                    <a:gd name="connsiteX31" fmla="*/ 2119420 w 4224864"/>
                    <a:gd name="connsiteY31" fmla="*/ 1616869 h 4194912"/>
                    <a:gd name="connsiteX32" fmla="*/ 2119420 w 4224864"/>
                    <a:gd name="connsiteY32" fmla="*/ 1637364 h 4194912"/>
                    <a:gd name="connsiteX33" fmla="*/ 2100347 w 4224864"/>
                    <a:gd name="connsiteY33" fmla="*/ 1644204 h 4194912"/>
                    <a:gd name="connsiteX34" fmla="*/ 2014267 w 4224864"/>
                    <a:gd name="connsiteY34" fmla="*/ 1693463 h 4194912"/>
                    <a:gd name="connsiteX35" fmla="*/ 1833027 w 4224864"/>
                    <a:gd name="connsiteY35" fmla="*/ 2031072 h 4194912"/>
                    <a:gd name="connsiteX36" fmla="*/ 1833964 w 4224864"/>
                    <a:gd name="connsiteY36" fmla="*/ 2098096 h 4194912"/>
                    <a:gd name="connsiteX37" fmla="*/ 1826771 w 4224864"/>
                    <a:gd name="connsiteY37" fmla="*/ 2098096 h 4194912"/>
                    <a:gd name="connsiteX38" fmla="*/ 1825885 w 4224864"/>
                    <a:gd name="connsiteY38" fmla="*/ 2161464 h 4194912"/>
                    <a:gd name="connsiteX39" fmla="*/ 172000 w 4224864"/>
                    <a:gd name="connsiteY39" fmla="*/ 2274659 h 4194912"/>
                    <a:gd name="connsiteX40" fmla="*/ 212010 w 4224864"/>
                    <a:gd name="connsiteY40" fmla="*/ 2414620 h 4194912"/>
                    <a:gd name="connsiteX41" fmla="*/ 446056 w 4224864"/>
                    <a:gd name="connsiteY41" fmla="*/ 2605592 h 4194912"/>
                    <a:gd name="connsiteX42" fmla="*/ 415904 w 4224864"/>
                    <a:gd name="connsiteY42" fmla="*/ 2502208 h 4194912"/>
                    <a:gd name="connsiteX43" fmla="*/ 271359 w 4224864"/>
                    <a:gd name="connsiteY43" fmla="*/ 2334867 h 4194912"/>
                    <a:gd name="connsiteX44" fmla="*/ 277279 w 4224864"/>
                    <a:gd name="connsiteY44" fmla="*/ 2134643 h 4194912"/>
                    <a:gd name="connsiteX45" fmla="*/ 294695 w 4224864"/>
                    <a:gd name="connsiteY45" fmla="*/ 2094438 h 4194912"/>
                    <a:gd name="connsiteX46" fmla="*/ 284421 w 4224864"/>
                    <a:gd name="connsiteY46" fmla="*/ 2057893 h 4194912"/>
                    <a:gd name="connsiteX47" fmla="*/ 278501 w 4224864"/>
                    <a:gd name="connsiteY47" fmla="*/ 1857669 h 4194912"/>
                    <a:gd name="connsiteX48" fmla="*/ 423046 w 4224864"/>
                    <a:gd name="connsiteY48" fmla="*/ 1690328 h 4194912"/>
                    <a:gd name="connsiteX49" fmla="*/ 453198 w 4224864"/>
                    <a:gd name="connsiteY49" fmla="*/ 1586944 h 4194912"/>
                    <a:gd name="connsiteX50" fmla="*/ 219152 w 4224864"/>
                    <a:gd name="connsiteY50" fmla="*/ 1777916 h 4194912"/>
                    <a:gd name="connsiteX51" fmla="*/ 208175 w 4224864"/>
                    <a:gd name="connsiteY51" fmla="*/ 2087666 h 4194912"/>
                    <a:gd name="connsiteX52" fmla="*/ 172000 w 4224864"/>
                    <a:gd name="connsiteY52" fmla="*/ 2274659 h 4194912"/>
                    <a:gd name="connsiteX53" fmla="*/ 40 w 4224864"/>
                    <a:gd name="connsiteY53" fmla="*/ 2416039 h 4194912"/>
                    <a:gd name="connsiteX54" fmla="*/ 19682 w 4224864"/>
                    <a:gd name="connsiteY54" fmla="*/ 2238559 h 4194912"/>
                    <a:gd name="connsiteX55" fmla="*/ 75248 w 4224864"/>
                    <a:gd name="connsiteY55" fmla="*/ 2094438 h 4194912"/>
                    <a:gd name="connsiteX56" fmla="*/ 26824 w 4224864"/>
                    <a:gd name="connsiteY56" fmla="*/ 1953977 h 4194912"/>
                    <a:gd name="connsiteX57" fmla="*/ 7182 w 4224864"/>
                    <a:gd name="connsiteY57" fmla="*/ 1776496 h 4194912"/>
                    <a:gd name="connsiteX58" fmla="*/ 869648 w 4224864"/>
                    <a:gd name="connsiteY58" fmla="*/ 1430246 h 4194912"/>
                    <a:gd name="connsiteX59" fmla="*/ 662405 w 4224864"/>
                    <a:gd name="connsiteY59" fmla="*/ 1608871 h 4194912"/>
                    <a:gd name="connsiteX60" fmla="*/ 755539 w 4224864"/>
                    <a:gd name="connsiteY60" fmla="*/ 1657566 h 4194912"/>
                    <a:gd name="connsiteX61" fmla="*/ 1142849 w 4224864"/>
                    <a:gd name="connsiteY61" fmla="*/ 1672607 h 4194912"/>
                    <a:gd name="connsiteX62" fmla="*/ 1276024 w 4224864"/>
                    <a:gd name="connsiteY62" fmla="*/ 1674171 h 4194912"/>
                    <a:gd name="connsiteX63" fmla="*/ 995015 w 4224864"/>
                    <a:gd name="connsiteY63" fmla="*/ 1429191 h 4194912"/>
                    <a:gd name="connsiteX64" fmla="*/ 435913 w 4224864"/>
                    <a:gd name="connsiteY64" fmla="*/ 1037116 h 4194912"/>
                    <a:gd name="connsiteX65" fmla="*/ 1075164 w 4224864"/>
                    <a:gd name="connsiteY65" fmla="*/ 555799 h 4194912"/>
                    <a:gd name="connsiteX66" fmla="*/ 1436153 w 4224864"/>
                    <a:gd name="connsiteY66" fmla="*/ 1146166 h 4194912"/>
                    <a:gd name="connsiteX67" fmla="*/ 1876109 w 4224864"/>
                    <a:gd name="connsiteY67" fmla="*/ 1480833 h 4194912"/>
                    <a:gd name="connsiteX68" fmla="*/ 1853546 w 4224864"/>
                    <a:gd name="connsiteY68" fmla="*/ 1356742 h 4194912"/>
                    <a:gd name="connsiteX69" fmla="*/ 1567763 w 4224864"/>
                    <a:gd name="connsiteY69" fmla="*/ 762615 h 4194912"/>
                    <a:gd name="connsiteX70" fmla="*/ 1492557 w 4224864"/>
                    <a:gd name="connsiteY70" fmla="*/ 687410 h 4194912"/>
                    <a:gd name="connsiteX71" fmla="*/ 1360946 w 4224864"/>
                    <a:gd name="connsiteY71" fmla="*/ 1025836 h 4194912"/>
                    <a:gd name="connsiteX72" fmla="*/ 1184212 w 4224864"/>
                    <a:gd name="connsiteY72" fmla="*/ 544517 h 4194912"/>
                    <a:gd name="connsiteX73" fmla="*/ 1575284 w 4224864"/>
                    <a:gd name="connsiteY73" fmla="*/ 258735 h 4194912"/>
                    <a:gd name="connsiteX74" fmla="*/ 1876106 w 4224864"/>
                    <a:gd name="connsiteY74" fmla="*/ 258735 h 4194912"/>
                    <a:gd name="connsiteX75" fmla="*/ 1951314 w 4224864"/>
                    <a:gd name="connsiteY75" fmla="*/ 352742 h 4194912"/>
                    <a:gd name="connsiteX76" fmla="*/ 1879867 w 4224864"/>
                    <a:gd name="connsiteY76" fmla="*/ 555798 h 4194912"/>
                    <a:gd name="connsiteX77" fmla="*/ 1962593 w 4224864"/>
                    <a:gd name="connsiteY77" fmla="*/ 589641 h 4194912"/>
                    <a:gd name="connsiteX78" fmla="*/ 1978085 w 4224864"/>
                    <a:gd name="connsiteY78" fmla="*/ 229764 h 4194912"/>
                    <a:gd name="connsiteX79" fmla="*/ 2119420 w 4224864"/>
                    <a:gd name="connsiteY79" fmla="*/ 231843 h 4194912"/>
                    <a:gd name="connsiteX80" fmla="*/ 2119420 w 4224864"/>
                    <a:gd name="connsiteY80" fmla="*/ 237304 h 4194912"/>
                    <a:gd name="connsiteX81" fmla="*/ 2127869 w 4224864"/>
                    <a:gd name="connsiteY81" fmla="*/ 239545 h 4194912"/>
                    <a:gd name="connsiteX82" fmla="*/ 2206270 w 4224864"/>
                    <a:gd name="connsiteY82" fmla="*/ 488114 h 4194912"/>
                    <a:gd name="connsiteX83" fmla="*/ 2213791 w 4224864"/>
                    <a:gd name="connsiteY83" fmla="*/ 694929 h 4194912"/>
                    <a:gd name="connsiteX84" fmla="*/ 2142345 w 4224864"/>
                    <a:gd name="connsiteY84" fmla="*/ 138404 h 4194912"/>
                    <a:gd name="connsiteX85" fmla="*/ 2898164 w 4224864"/>
                    <a:gd name="connsiteY85" fmla="*/ 100801 h 4194912"/>
                    <a:gd name="connsiteX86" fmla="*/ 2627422 w 4224864"/>
                    <a:gd name="connsiteY86" fmla="*/ 427949 h 4194912"/>
                    <a:gd name="connsiteX87" fmla="*/ 2582299 w 4224864"/>
                    <a:gd name="connsiteY87" fmla="*/ 503155 h 4194912"/>
                    <a:gd name="connsiteX88" fmla="*/ 2984652 w 4224864"/>
                    <a:gd name="connsiteY88" fmla="*/ 160968 h 4194912"/>
                    <a:gd name="connsiteX89" fmla="*/ 3146345 w 4224864"/>
                    <a:gd name="connsiteY89" fmla="*/ 379065 h 4194912"/>
                    <a:gd name="connsiteX90" fmla="*/ 3041058 w 4224864"/>
                    <a:gd name="connsiteY90" fmla="*/ 755096 h 4194912"/>
                    <a:gd name="connsiteX91" fmla="*/ 2668786 w 4224864"/>
                    <a:gd name="connsiteY91" fmla="*/ 864144 h 4194912"/>
                    <a:gd name="connsiteX92" fmla="*/ 2612382 w 4224864"/>
                    <a:gd name="connsiteY92" fmla="*/ 954390 h 4194912"/>
                    <a:gd name="connsiteX93" fmla="*/ 3123782 w 4224864"/>
                    <a:gd name="connsiteY93" fmla="*/ 852862 h 4194912"/>
                    <a:gd name="connsiteX94" fmla="*/ 3251632 w 4224864"/>
                    <a:gd name="connsiteY94" fmla="*/ 394106 h 4194912"/>
                    <a:gd name="connsiteX95" fmla="*/ 3898405 w 4224864"/>
                    <a:gd name="connsiteY95" fmla="*/ 1217613 h 4194912"/>
                    <a:gd name="connsiteX96" fmla="*/ 3691587 w 4224864"/>
                    <a:gd name="connsiteY96" fmla="*/ 1116083 h 4194912"/>
                    <a:gd name="connsiteX97" fmla="*/ 3462209 w 4224864"/>
                    <a:gd name="connsiteY97" fmla="*/ 935589 h 4194912"/>
                    <a:gd name="connsiteX98" fmla="*/ 3465969 w 4224864"/>
                    <a:gd name="connsiteY98" fmla="*/ 1022075 h 4194912"/>
                    <a:gd name="connsiteX99" fmla="*/ 3556217 w 4224864"/>
                    <a:gd name="connsiteY99" fmla="*/ 1040878 h 4194912"/>
                    <a:gd name="connsiteX100" fmla="*/ 3563736 w 4224864"/>
                    <a:gd name="connsiteY100" fmla="*/ 1281537 h 4194912"/>
                    <a:gd name="connsiteX101" fmla="*/ 3593820 w 4224864"/>
                    <a:gd name="connsiteY101" fmla="*/ 1352982 h 4194912"/>
                    <a:gd name="connsiteX102" fmla="*/ 3714148 w 4224864"/>
                    <a:gd name="connsiteY102" fmla="*/ 1198809 h 4194912"/>
                    <a:gd name="connsiteX103" fmla="*/ 3834478 w 4224864"/>
                    <a:gd name="connsiteY103" fmla="*/ 1326659 h 4194912"/>
                    <a:gd name="connsiteX104" fmla="*/ 3766793 w 4224864"/>
                    <a:gd name="connsiteY104" fmla="*/ 1488354 h 4194912"/>
                    <a:gd name="connsiteX105" fmla="*/ 3830719 w 4224864"/>
                    <a:gd name="connsiteY105" fmla="*/ 1540997 h 4194912"/>
                    <a:gd name="connsiteX106" fmla="*/ 4003693 w 4224864"/>
                    <a:gd name="connsiteY106" fmla="*/ 1116084 h 4194912"/>
                    <a:gd name="connsiteX107" fmla="*/ 4104593 w 4224864"/>
                    <a:gd name="connsiteY107" fmla="*/ 1997142 h 4194912"/>
                    <a:gd name="connsiteX108" fmla="*/ 4010513 w 4224864"/>
                    <a:gd name="connsiteY108" fmla="*/ 2098096 h 4194912"/>
                    <a:gd name="connsiteX109" fmla="*/ 4009324 w 4224864"/>
                    <a:gd name="connsiteY109" fmla="*/ 2098096 h 4194912"/>
                    <a:gd name="connsiteX110" fmla="*/ 4102211 w 4224864"/>
                    <a:gd name="connsiteY110" fmla="*/ 2197771 h 4194912"/>
                    <a:gd name="connsiteX111" fmla="*/ 4001311 w 4224864"/>
                    <a:gd name="connsiteY111" fmla="*/ 3078829 h 4194912"/>
                    <a:gd name="connsiteX112" fmla="*/ 3828337 w 4224864"/>
                    <a:gd name="connsiteY112" fmla="*/ 2653916 h 4194912"/>
                    <a:gd name="connsiteX113" fmla="*/ 3764412 w 4224864"/>
                    <a:gd name="connsiteY113" fmla="*/ 2706559 h 4194912"/>
                    <a:gd name="connsiteX114" fmla="*/ 3832096 w 4224864"/>
                    <a:gd name="connsiteY114" fmla="*/ 2868253 h 4194912"/>
                    <a:gd name="connsiteX115" fmla="*/ 3711767 w 4224864"/>
                    <a:gd name="connsiteY115" fmla="*/ 2996103 h 4194912"/>
                    <a:gd name="connsiteX116" fmla="*/ 3591438 w 4224864"/>
                    <a:gd name="connsiteY116" fmla="*/ 2841930 h 4194912"/>
                    <a:gd name="connsiteX117" fmla="*/ 3561355 w 4224864"/>
                    <a:gd name="connsiteY117" fmla="*/ 2913375 h 4194912"/>
                    <a:gd name="connsiteX118" fmla="*/ 3553835 w 4224864"/>
                    <a:gd name="connsiteY118" fmla="*/ 3154035 h 4194912"/>
                    <a:gd name="connsiteX119" fmla="*/ 3463587 w 4224864"/>
                    <a:gd name="connsiteY119" fmla="*/ 3172837 h 4194912"/>
                    <a:gd name="connsiteX120" fmla="*/ 3459827 w 4224864"/>
                    <a:gd name="connsiteY120" fmla="*/ 3259324 h 4194912"/>
                    <a:gd name="connsiteX121" fmla="*/ 3689206 w 4224864"/>
                    <a:gd name="connsiteY121" fmla="*/ 3078830 h 4194912"/>
                    <a:gd name="connsiteX122" fmla="*/ 3896023 w 4224864"/>
                    <a:gd name="connsiteY122" fmla="*/ 2977300 h 4194912"/>
                    <a:gd name="connsiteX123" fmla="*/ 3249250 w 4224864"/>
                    <a:gd name="connsiteY123" fmla="*/ 3800807 h 4194912"/>
                    <a:gd name="connsiteX124" fmla="*/ 3121400 w 4224864"/>
                    <a:gd name="connsiteY124" fmla="*/ 3342051 h 4194912"/>
                    <a:gd name="connsiteX125" fmla="*/ 2609999 w 4224864"/>
                    <a:gd name="connsiteY125" fmla="*/ 3240523 h 4194912"/>
                    <a:gd name="connsiteX126" fmla="*/ 2666404 w 4224864"/>
                    <a:gd name="connsiteY126" fmla="*/ 3330769 h 4194912"/>
                    <a:gd name="connsiteX127" fmla="*/ 3038675 w 4224864"/>
                    <a:gd name="connsiteY127" fmla="*/ 3439817 h 4194912"/>
                    <a:gd name="connsiteX128" fmla="*/ 3143963 w 4224864"/>
                    <a:gd name="connsiteY128" fmla="*/ 3815848 h 4194912"/>
                    <a:gd name="connsiteX129" fmla="*/ 2982270 w 4224864"/>
                    <a:gd name="connsiteY129" fmla="*/ 4033944 h 4194912"/>
                    <a:gd name="connsiteX130" fmla="*/ 2579917 w 4224864"/>
                    <a:gd name="connsiteY130" fmla="*/ 3691758 h 4194912"/>
                    <a:gd name="connsiteX131" fmla="*/ 2625040 w 4224864"/>
                    <a:gd name="connsiteY131" fmla="*/ 3766964 h 4194912"/>
                    <a:gd name="connsiteX132" fmla="*/ 2895782 w 4224864"/>
                    <a:gd name="connsiteY132" fmla="*/ 4094111 h 4194912"/>
                    <a:gd name="connsiteX133" fmla="*/ 2139963 w 4224864"/>
                    <a:gd name="connsiteY133" fmla="*/ 4056508 h 4194912"/>
                    <a:gd name="connsiteX134" fmla="*/ 2211409 w 4224864"/>
                    <a:gd name="connsiteY134" fmla="*/ 3499983 h 4194912"/>
                    <a:gd name="connsiteX135" fmla="*/ 2203887 w 4224864"/>
                    <a:gd name="connsiteY135" fmla="*/ 3706799 h 4194912"/>
                    <a:gd name="connsiteX136" fmla="*/ 2112278 w 4224864"/>
                    <a:gd name="connsiteY136" fmla="*/ 3958872 h 4194912"/>
                    <a:gd name="connsiteX137" fmla="*/ 1970943 w 4224864"/>
                    <a:gd name="connsiteY137" fmla="*/ 3962771 h 4194912"/>
                    <a:gd name="connsiteX138" fmla="*/ 1955451 w 4224864"/>
                    <a:gd name="connsiteY138" fmla="*/ 3602895 h 4194912"/>
                    <a:gd name="connsiteX139" fmla="*/ 1872725 w 4224864"/>
                    <a:gd name="connsiteY139" fmla="*/ 3636738 h 4194912"/>
                    <a:gd name="connsiteX140" fmla="*/ 1944172 w 4224864"/>
                    <a:gd name="connsiteY140" fmla="*/ 3839793 h 4194912"/>
                    <a:gd name="connsiteX141" fmla="*/ 1868964 w 4224864"/>
                    <a:gd name="connsiteY141" fmla="*/ 3933801 h 4194912"/>
                    <a:gd name="connsiteX142" fmla="*/ 1568142 w 4224864"/>
                    <a:gd name="connsiteY142" fmla="*/ 3933801 h 4194912"/>
                    <a:gd name="connsiteX143" fmla="*/ 1177070 w 4224864"/>
                    <a:gd name="connsiteY143" fmla="*/ 3648018 h 4194912"/>
                    <a:gd name="connsiteX144" fmla="*/ 1353804 w 4224864"/>
                    <a:gd name="connsiteY144" fmla="*/ 3166700 h 4194912"/>
                    <a:gd name="connsiteX145" fmla="*/ 1485415 w 4224864"/>
                    <a:gd name="connsiteY145" fmla="*/ 3505126 h 4194912"/>
                    <a:gd name="connsiteX146" fmla="*/ 1560621 w 4224864"/>
                    <a:gd name="connsiteY146" fmla="*/ 3429921 h 4194912"/>
                    <a:gd name="connsiteX147" fmla="*/ 1846404 w 4224864"/>
                    <a:gd name="connsiteY147" fmla="*/ 2835793 h 4194912"/>
                    <a:gd name="connsiteX148" fmla="*/ 1868967 w 4224864"/>
                    <a:gd name="connsiteY148" fmla="*/ 2711703 h 4194912"/>
                    <a:gd name="connsiteX149" fmla="*/ 1429011 w 4224864"/>
                    <a:gd name="connsiteY149" fmla="*/ 3046370 h 4194912"/>
                    <a:gd name="connsiteX150" fmla="*/ 1068022 w 4224864"/>
                    <a:gd name="connsiteY150" fmla="*/ 3636737 h 4194912"/>
                    <a:gd name="connsiteX151" fmla="*/ 428771 w 4224864"/>
                    <a:gd name="connsiteY151" fmla="*/ 3155420 h 4194912"/>
                    <a:gd name="connsiteX152" fmla="*/ 987873 w 4224864"/>
                    <a:gd name="connsiteY152" fmla="*/ 2763345 h 4194912"/>
                    <a:gd name="connsiteX153" fmla="*/ 1268882 w 4224864"/>
                    <a:gd name="connsiteY153" fmla="*/ 2518365 h 4194912"/>
                    <a:gd name="connsiteX154" fmla="*/ 1135707 w 4224864"/>
                    <a:gd name="connsiteY154" fmla="*/ 2519929 h 4194912"/>
                    <a:gd name="connsiteX155" fmla="*/ 748397 w 4224864"/>
                    <a:gd name="connsiteY155" fmla="*/ 2534970 h 4194912"/>
                    <a:gd name="connsiteX156" fmla="*/ 655263 w 4224864"/>
                    <a:gd name="connsiteY156" fmla="*/ 2583664 h 4194912"/>
                    <a:gd name="connsiteX157" fmla="*/ 862506 w 4224864"/>
                    <a:gd name="connsiteY157" fmla="*/ 2762290 h 4194912"/>
                    <a:gd name="connsiteX158" fmla="*/ 40 w 4224864"/>
                    <a:gd name="connsiteY158"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58136 w 4224864"/>
                    <a:gd name="connsiteY12" fmla="*/ 2096820 h 4194912"/>
                    <a:gd name="connsiteX13" fmla="*/ 1977676 w 4224864"/>
                    <a:gd name="connsiteY13" fmla="*/ 1967896 h 4194912"/>
                    <a:gd name="connsiteX14" fmla="*/ 2105662 w 4224864"/>
                    <a:gd name="connsiteY14" fmla="*/ 1803224 h 4194912"/>
                    <a:gd name="connsiteX15" fmla="*/ 2112584 w 4224864"/>
                    <a:gd name="connsiteY15" fmla="*/ 1798902 h 4194912"/>
                    <a:gd name="connsiteX16" fmla="*/ 2112584 w 4224864"/>
                    <a:gd name="connsiteY16" fmla="*/ 1766165 h 4194912"/>
                    <a:gd name="connsiteX17" fmla="*/ 2151735 w 4224864"/>
                    <a:gd name="connsiteY17" fmla="*/ 1749361 h 4194912"/>
                    <a:gd name="connsiteX18" fmla="*/ 2210206 w 4224864"/>
                    <a:gd name="connsiteY18" fmla="*/ 1736151 h 4194912"/>
                    <a:gd name="connsiteX19" fmla="*/ 2365118 w 4224864"/>
                    <a:gd name="connsiteY19" fmla="*/ 1733434 h 4194912"/>
                    <a:gd name="connsiteX20" fmla="*/ 2363953 w 4224864"/>
                    <a:gd name="connsiteY20" fmla="*/ 1743392 h 4194912"/>
                    <a:gd name="connsiteX21" fmla="*/ 2454145 w 4224864"/>
                    <a:gd name="connsiteY21" fmla="*/ 1970944 h 4194912"/>
                    <a:gd name="connsiteX22" fmla="*/ 2515131 w 4224864"/>
                    <a:gd name="connsiteY22" fmla="*/ 1897762 h 4194912"/>
                    <a:gd name="connsiteX23" fmla="*/ 2475491 w 4224864"/>
                    <a:gd name="connsiteY23" fmla="*/ 1659919 h 4194912"/>
                    <a:gd name="connsiteX24" fmla="*/ 2624906 w 4224864"/>
                    <a:gd name="connsiteY24" fmla="*/ 1550146 h 4194912"/>
                    <a:gd name="connsiteX25" fmla="*/ 2606609 w 4224864"/>
                    <a:gd name="connsiteY25" fmla="*/ 1470864 h 4194912"/>
                    <a:gd name="connsiteX26" fmla="*/ 2414170 w 4224864"/>
                    <a:gd name="connsiteY26" fmla="*/ 1582466 h 4194912"/>
                    <a:gd name="connsiteX27" fmla="*/ 2405986 w 4224864"/>
                    <a:gd name="connsiteY27" fmla="*/ 1598442 h 4194912"/>
                    <a:gd name="connsiteX28" fmla="*/ 2340449 w 4224864"/>
                    <a:gd name="connsiteY28" fmla="*/ 1596617 h 4194912"/>
                    <a:gd name="connsiteX29" fmla="*/ 2127226 w 4224864"/>
                    <a:gd name="connsiteY29" fmla="*/ 1614070 h 4194912"/>
                    <a:gd name="connsiteX30" fmla="*/ 2119420 w 4224864"/>
                    <a:gd name="connsiteY30" fmla="*/ 1616869 h 4194912"/>
                    <a:gd name="connsiteX31" fmla="*/ 2119420 w 4224864"/>
                    <a:gd name="connsiteY31" fmla="*/ 1637364 h 4194912"/>
                    <a:gd name="connsiteX32" fmla="*/ 2100347 w 4224864"/>
                    <a:gd name="connsiteY32" fmla="*/ 1644204 h 4194912"/>
                    <a:gd name="connsiteX33" fmla="*/ 2014267 w 4224864"/>
                    <a:gd name="connsiteY33" fmla="*/ 1693463 h 4194912"/>
                    <a:gd name="connsiteX34" fmla="*/ 1833027 w 4224864"/>
                    <a:gd name="connsiteY34" fmla="*/ 2031072 h 4194912"/>
                    <a:gd name="connsiteX35" fmla="*/ 1833964 w 4224864"/>
                    <a:gd name="connsiteY35" fmla="*/ 2098096 h 4194912"/>
                    <a:gd name="connsiteX36" fmla="*/ 1826771 w 4224864"/>
                    <a:gd name="connsiteY36" fmla="*/ 2098096 h 4194912"/>
                    <a:gd name="connsiteX37" fmla="*/ 1825885 w 4224864"/>
                    <a:gd name="connsiteY37" fmla="*/ 2161464 h 4194912"/>
                    <a:gd name="connsiteX38" fmla="*/ 172000 w 4224864"/>
                    <a:gd name="connsiteY38" fmla="*/ 2274659 h 4194912"/>
                    <a:gd name="connsiteX39" fmla="*/ 212010 w 4224864"/>
                    <a:gd name="connsiteY39" fmla="*/ 2414620 h 4194912"/>
                    <a:gd name="connsiteX40" fmla="*/ 446056 w 4224864"/>
                    <a:gd name="connsiteY40" fmla="*/ 2605592 h 4194912"/>
                    <a:gd name="connsiteX41" fmla="*/ 415904 w 4224864"/>
                    <a:gd name="connsiteY41" fmla="*/ 2502208 h 4194912"/>
                    <a:gd name="connsiteX42" fmla="*/ 271359 w 4224864"/>
                    <a:gd name="connsiteY42" fmla="*/ 2334867 h 4194912"/>
                    <a:gd name="connsiteX43" fmla="*/ 277279 w 4224864"/>
                    <a:gd name="connsiteY43" fmla="*/ 2134643 h 4194912"/>
                    <a:gd name="connsiteX44" fmla="*/ 294695 w 4224864"/>
                    <a:gd name="connsiteY44" fmla="*/ 2094438 h 4194912"/>
                    <a:gd name="connsiteX45" fmla="*/ 284421 w 4224864"/>
                    <a:gd name="connsiteY45" fmla="*/ 2057893 h 4194912"/>
                    <a:gd name="connsiteX46" fmla="*/ 278501 w 4224864"/>
                    <a:gd name="connsiteY46" fmla="*/ 1857669 h 4194912"/>
                    <a:gd name="connsiteX47" fmla="*/ 423046 w 4224864"/>
                    <a:gd name="connsiteY47" fmla="*/ 1690328 h 4194912"/>
                    <a:gd name="connsiteX48" fmla="*/ 453198 w 4224864"/>
                    <a:gd name="connsiteY48" fmla="*/ 1586944 h 4194912"/>
                    <a:gd name="connsiteX49" fmla="*/ 219152 w 4224864"/>
                    <a:gd name="connsiteY49" fmla="*/ 1777916 h 4194912"/>
                    <a:gd name="connsiteX50" fmla="*/ 208175 w 4224864"/>
                    <a:gd name="connsiteY50" fmla="*/ 2087666 h 4194912"/>
                    <a:gd name="connsiteX51" fmla="*/ 172000 w 4224864"/>
                    <a:gd name="connsiteY51" fmla="*/ 2274659 h 4194912"/>
                    <a:gd name="connsiteX52" fmla="*/ 40 w 4224864"/>
                    <a:gd name="connsiteY52" fmla="*/ 2416039 h 4194912"/>
                    <a:gd name="connsiteX53" fmla="*/ 19682 w 4224864"/>
                    <a:gd name="connsiteY53" fmla="*/ 2238559 h 4194912"/>
                    <a:gd name="connsiteX54" fmla="*/ 75248 w 4224864"/>
                    <a:gd name="connsiteY54" fmla="*/ 2094438 h 4194912"/>
                    <a:gd name="connsiteX55" fmla="*/ 26824 w 4224864"/>
                    <a:gd name="connsiteY55" fmla="*/ 1953977 h 4194912"/>
                    <a:gd name="connsiteX56" fmla="*/ 7182 w 4224864"/>
                    <a:gd name="connsiteY56" fmla="*/ 1776496 h 4194912"/>
                    <a:gd name="connsiteX57" fmla="*/ 869648 w 4224864"/>
                    <a:gd name="connsiteY57" fmla="*/ 1430246 h 4194912"/>
                    <a:gd name="connsiteX58" fmla="*/ 662405 w 4224864"/>
                    <a:gd name="connsiteY58" fmla="*/ 1608871 h 4194912"/>
                    <a:gd name="connsiteX59" fmla="*/ 755539 w 4224864"/>
                    <a:gd name="connsiteY59" fmla="*/ 1657566 h 4194912"/>
                    <a:gd name="connsiteX60" fmla="*/ 1142849 w 4224864"/>
                    <a:gd name="connsiteY60" fmla="*/ 1672607 h 4194912"/>
                    <a:gd name="connsiteX61" fmla="*/ 1276024 w 4224864"/>
                    <a:gd name="connsiteY61" fmla="*/ 1674171 h 4194912"/>
                    <a:gd name="connsiteX62" fmla="*/ 995015 w 4224864"/>
                    <a:gd name="connsiteY62" fmla="*/ 1429191 h 4194912"/>
                    <a:gd name="connsiteX63" fmla="*/ 435913 w 4224864"/>
                    <a:gd name="connsiteY63" fmla="*/ 1037116 h 4194912"/>
                    <a:gd name="connsiteX64" fmla="*/ 1075164 w 4224864"/>
                    <a:gd name="connsiteY64" fmla="*/ 555799 h 4194912"/>
                    <a:gd name="connsiteX65" fmla="*/ 1436153 w 4224864"/>
                    <a:gd name="connsiteY65" fmla="*/ 1146166 h 4194912"/>
                    <a:gd name="connsiteX66" fmla="*/ 1876109 w 4224864"/>
                    <a:gd name="connsiteY66" fmla="*/ 1480833 h 4194912"/>
                    <a:gd name="connsiteX67" fmla="*/ 1853546 w 4224864"/>
                    <a:gd name="connsiteY67" fmla="*/ 1356742 h 4194912"/>
                    <a:gd name="connsiteX68" fmla="*/ 1567763 w 4224864"/>
                    <a:gd name="connsiteY68" fmla="*/ 762615 h 4194912"/>
                    <a:gd name="connsiteX69" fmla="*/ 1492557 w 4224864"/>
                    <a:gd name="connsiteY69" fmla="*/ 687410 h 4194912"/>
                    <a:gd name="connsiteX70" fmla="*/ 1360946 w 4224864"/>
                    <a:gd name="connsiteY70" fmla="*/ 1025836 h 4194912"/>
                    <a:gd name="connsiteX71" fmla="*/ 1184212 w 4224864"/>
                    <a:gd name="connsiteY71" fmla="*/ 544517 h 4194912"/>
                    <a:gd name="connsiteX72" fmla="*/ 1575284 w 4224864"/>
                    <a:gd name="connsiteY72" fmla="*/ 258735 h 4194912"/>
                    <a:gd name="connsiteX73" fmla="*/ 1876106 w 4224864"/>
                    <a:gd name="connsiteY73" fmla="*/ 258735 h 4194912"/>
                    <a:gd name="connsiteX74" fmla="*/ 1951314 w 4224864"/>
                    <a:gd name="connsiteY74" fmla="*/ 352742 h 4194912"/>
                    <a:gd name="connsiteX75" fmla="*/ 1879867 w 4224864"/>
                    <a:gd name="connsiteY75" fmla="*/ 555798 h 4194912"/>
                    <a:gd name="connsiteX76" fmla="*/ 1962593 w 4224864"/>
                    <a:gd name="connsiteY76" fmla="*/ 589641 h 4194912"/>
                    <a:gd name="connsiteX77" fmla="*/ 1978085 w 4224864"/>
                    <a:gd name="connsiteY77" fmla="*/ 229764 h 4194912"/>
                    <a:gd name="connsiteX78" fmla="*/ 2119420 w 4224864"/>
                    <a:gd name="connsiteY78" fmla="*/ 231843 h 4194912"/>
                    <a:gd name="connsiteX79" fmla="*/ 2119420 w 4224864"/>
                    <a:gd name="connsiteY79" fmla="*/ 237304 h 4194912"/>
                    <a:gd name="connsiteX80" fmla="*/ 2127869 w 4224864"/>
                    <a:gd name="connsiteY80" fmla="*/ 239545 h 4194912"/>
                    <a:gd name="connsiteX81" fmla="*/ 2206270 w 4224864"/>
                    <a:gd name="connsiteY81" fmla="*/ 488114 h 4194912"/>
                    <a:gd name="connsiteX82" fmla="*/ 2213791 w 4224864"/>
                    <a:gd name="connsiteY82" fmla="*/ 694929 h 4194912"/>
                    <a:gd name="connsiteX83" fmla="*/ 2142345 w 4224864"/>
                    <a:gd name="connsiteY83" fmla="*/ 138404 h 4194912"/>
                    <a:gd name="connsiteX84" fmla="*/ 2898164 w 4224864"/>
                    <a:gd name="connsiteY84" fmla="*/ 100801 h 4194912"/>
                    <a:gd name="connsiteX85" fmla="*/ 2627422 w 4224864"/>
                    <a:gd name="connsiteY85" fmla="*/ 427949 h 4194912"/>
                    <a:gd name="connsiteX86" fmla="*/ 2582299 w 4224864"/>
                    <a:gd name="connsiteY86" fmla="*/ 503155 h 4194912"/>
                    <a:gd name="connsiteX87" fmla="*/ 2984652 w 4224864"/>
                    <a:gd name="connsiteY87" fmla="*/ 160968 h 4194912"/>
                    <a:gd name="connsiteX88" fmla="*/ 3146345 w 4224864"/>
                    <a:gd name="connsiteY88" fmla="*/ 379065 h 4194912"/>
                    <a:gd name="connsiteX89" fmla="*/ 3041058 w 4224864"/>
                    <a:gd name="connsiteY89" fmla="*/ 755096 h 4194912"/>
                    <a:gd name="connsiteX90" fmla="*/ 2668786 w 4224864"/>
                    <a:gd name="connsiteY90" fmla="*/ 864144 h 4194912"/>
                    <a:gd name="connsiteX91" fmla="*/ 2612382 w 4224864"/>
                    <a:gd name="connsiteY91" fmla="*/ 954390 h 4194912"/>
                    <a:gd name="connsiteX92" fmla="*/ 3123782 w 4224864"/>
                    <a:gd name="connsiteY92" fmla="*/ 852862 h 4194912"/>
                    <a:gd name="connsiteX93" fmla="*/ 3251632 w 4224864"/>
                    <a:gd name="connsiteY93" fmla="*/ 394106 h 4194912"/>
                    <a:gd name="connsiteX94" fmla="*/ 3898405 w 4224864"/>
                    <a:gd name="connsiteY94" fmla="*/ 1217613 h 4194912"/>
                    <a:gd name="connsiteX95" fmla="*/ 3691587 w 4224864"/>
                    <a:gd name="connsiteY95" fmla="*/ 1116083 h 4194912"/>
                    <a:gd name="connsiteX96" fmla="*/ 3462209 w 4224864"/>
                    <a:gd name="connsiteY96" fmla="*/ 935589 h 4194912"/>
                    <a:gd name="connsiteX97" fmla="*/ 3465969 w 4224864"/>
                    <a:gd name="connsiteY97" fmla="*/ 1022075 h 4194912"/>
                    <a:gd name="connsiteX98" fmla="*/ 3556217 w 4224864"/>
                    <a:gd name="connsiteY98" fmla="*/ 1040878 h 4194912"/>
                    <a:gd name="connsiteX99" fmla="*/ 3563736 w 4224864"/>
                    <a:gd name="connsiteY99" fmla="*/ 1281537 h 4194912"/>
                    <a:gd name="connsiteX100" fmla="*/ 3593820 w 4224864"/>
                    <a:gd name="connsiteY100" fmla="*/ 1352982 h 4194912"/>
                    <a:gd name="connsiteX101" fmla="*/ 3714148 w 4224864"/>
                    <a:gd name="connsiteY101" fmla="*/ 1198809 h 4194912"/>
                    <a:gd name="connsiteX102" fmla="*/ 3834478 w 4224864"/>
                    <a:gd name="connsiteY102" fmla="*/ 1326659 h 4194912"/>
                    <a:gd name="connsiteX103" fmla="*/ 3766793 w 4224864"/>
                    <a:gd name="connsiteY103" fmla="*/ 1488354 h 4194912"/>
                    <a:gd name="connsiteX104" fmla="*/ 3830719 w 4224864"/>
                    <a:gd name="connsiteY104" fmla="*/ 1540997 h 4194912"/>
                    <a:gd name="connsiteX105" fmla="*/ 4003693 w 4224864"/>
                    <a:gd name="connsiteY105" fmla="*/ 1116084 h 4194912"/>
                    <a:gd name="connsiteX106" fmla="*/ 4104593 w 4224864"/>
                    <a:gd name="connsiteY106" fmla="*/ 1997142 h 4194912"/>
                    <a:gd name="connsiteX107" fmla="*/ 4010513 w 4224864"/>
                    <a:gd name="connsiteY107" fmla="*/ 2098096 h 4194912"/>
                    <a:gd name="connsiteX108" fmla="*/ 4009324 w 4224864"/>
                    <a:gd name="connsiteY108" fmla="*/ 2098096 h 4194912"/>
                    <a:gd name="connsiteX109" fmla="*/ 4102211 w 4224864"/>
                    <a:gd name="connsiteY109" fmla="*/ 2197771 h 4194912"/>
                    <a:gd name="connsiteX110" fmla="*/ 4001311 w 4224864"/>
                    <a:gd name="connsiteY110" fmla="*/ 3078829 h 4194912"/>
                    <a:gd name="connsiteX111" fmla="*/ 3828337 w 4224864"/>
                    <a:gd name="connsiteY111" fmla="*/ 2653916 h 4194912"/>
                    <a:gd name="connsiteX112" fmla="*/ 3764412 w 4224864"/>
                    <a:gd name="connsiteY112" fmla="*/ 2706559 h 4194912"/>
                    <a:gd name="connsiteX113" fmla="*/ 3832096 w 4224864"/>
                    <a:gd name="connsiteY113" fmla="*/ 2868253 h 4194912"/>
                    <a:gd name="connsiteX114" fmla="*/ 3711767 w 4224864"/>
                    <a:gd name="connsiteY114" fmla="*/ 2996103 h 4194912"/>
                    <a:gd name="connsiteX115" fmla="*/ 3591438 w 4224864"/>
                    <a:gd name="connsiteY115" fmla="*/ 2841930 h 4194912"/>
                    <a:gd name="connsiteX116" fmla="*/ 3561355 w 4224864"/>
                    <a:gd name="connsiteY116" fmla="*/ 2913375 h 4194912"/>
                    <a:gd name="connsiteX117" fmla="*/ 3553835 w 4224864"/>
                    <a:gd name="connsiteY117" fmla="*/ 3154035 h 4194912"/>
                    <a:gd name="connsiteX118" fmla="*/ 3463587 w 4224864"/>
                    <a:gd name="connsiteY118" fmla="*/ 3172837 h 4194912"/>
                    <a:gd name="connsiteX119" fmla="*/ 3459827 w 4224864"/>
                    <a:gd name="connsiteY119" fmla="*/ 3259324 h 4194912"/>
                    <a:gd name="connsiteX120" fmla="*/ 3689206 w 4224864"/>
                    <a:gd name="connsiteY120" fmla="*/ 3078830 h 4194912"/>
                    <a:gd name="connsiteX121" fmla="*/ 3896023 w 4224864"/>
                    <a:gd name="connsiteY121" fmla="*/ 2977300 h 4194912"/>
                    <a:gd name="connsiteX122" fmla="*/ 3249250 w 4224864"/>
                    <a:gd name="connsiteY122" fmla="*/ 3800807 h 4194912"/>
                    <a:gd name="connsiteX123" fmla="*/ 3121400 w 4224864"/>
                    <a:gd name="connsiteY123" fmla="*/ 3342051 h 4194912"/>
                    <a:gd name="connsiteX124" fmla="*/ 2609999 w 4224864"/>
                    <a:gd name="connsiteY124" fmla="*/ 3240523 h 4194912"/>
                    <a:gd name="connsiteX125" fmla="*/ 2666404 w 4224864"/>
                    <a:gd name="connsiteY125" fmla="*/ 3330769 h 4194912"/>
                    <a:gd name="connsiteX126" fmla="*/ 3038675 w 4224864"/>
                    <a:gd name="connsiteY126" fmla="*/ 3439817 h 4194912"/>
                    <a:gd name="connsiteX127" fmla="*/ 3143963 w 4224864"/>
                    <a:gd name="connsiteY127" fmla="*/ 3815848 h 4194912"/>
                    <a:gd name="connsiteX128" fmla="*/ 2982270 w 4224864"/>
                    <a:gd name="connsiteY128" fmla="*/ 4033944 h 4194912"/>
                    <a:gd name="connsiteX129" fmla="*/ 2579917 w 4224864"/>
                    <a:gd name="connsiteY129" fmla="*/ 3691758 h 4194912"/>
                    <a:gd name="connsiteX130" fmla="*/ 2625040 w 4224864"/>
                    <a:gd name="connsiteY130" fmla="*/ 3766964 h 4194912"/>
                    <a:gd name="connsiteX131" fmla="*/ 2895782 w 4224864"/>
                    <a:gd name="connsiteY131" fmla="*/ 4094111 h 4194912"/>
                    <a:gd name="connsiteX132" fmla="*/ 2139963 w 4224864"/>
                    <a:gd name="connsiteY132" fmla="*/ 4056508 h 4194912"/>
                    <a:gd name="connsiteX133" fmla="*/ 2211409 w 4224864"/>
                    <a:gd name="connsiteY133" fmla="*/ 3499983 h 4194912"/>
                    <a:gd name="connsiteX134" fmla="*/ 2203887 w 4224864"/>
                    <a:gd name="connsiteY134" fmla="*/ 3706799 h 4194912"/>
                    <a:gd name="connsiteX135" fmla="*/ 2112278 w 4224864"/>
                    <a:gd name="connsiteY135" fmla="*/ 3958872 h 4194912"/>
                    <a:gd name="connsiteX136" fmla="*/ 1970943 w 4224864"/>
                    <a:gd name="connsiteY136" fmla="*/ 3962771 h 4194912"/>
                    <a:gd name="connsiteX137" fmla="*/ 1955451 w 4224864"/>
                    <a:gd name="connsiteY137" fmla="*/ 3602895 h 4194912"/>
                    <a:gd name="connsiteX138" fmla="*/ 1872725 w 4224864"/>
                    <a:gd name="connsiteY138" fmla="*/ 3636738 h 4194912"/>
                    <a:gd name="connsiteX139" fmla="*/ 1944172 w 4224864"/>
                    <a:gd name="connsiteY139" fmla="*/ 3839793 h 4194912"/>
                    <a:gd name="connsiteX140" fmla="*/ 1868964 w 4224864"/>
                    <a:gd name="connsiteY140" fmla="*/ 3933801 h 4194912"/>
                    <a:gd name="connsiteX141" fmla="*/ 1568142 w 4224864"/>
                    <a:gd name="connsiteY141" fmla="*/ 3933801 h 4194912"/>
                    <a:gd name="connsiteX142" fmla="*/ 1177070 w 4224864"/>
                    <a:gd name="connsiteY142" fmla="*/ 3648018 h 4194912"/>
                    <a:gd name="connsiteX143" fmla="*/ 1353804 w 4224864"/>
                    <a:gd name="connsiteY143" fmla="*/ 3166700 h 4194912"/>
                    <a:gd name="connsiteX144" fmla="*/ 1485415 w 4224864"/>
                    <a:gd name="connsiteY144" fmla="*/ 3505126 h 4194912"/>
                    <a:gd name="connsiteX145" fmla="*/ 1560621 w 4224864"/>
                    <a:gd name="connsiteY145" fmla="*/ 3429921 h 4194912"/>
                    <a:gd name="connsiteX146" fmla="*/ 1846404 w 4224864"/>
                    <a:gd name="connsiteY146" fmla="*/ 2835793 h 4194912"/>
                    <a:gd name="connsiteX147" fmla="*/ 1868967 w 4224864"/>
                    <a:gd name="connsiteY147" fmla="*/ 2711703 h 4194912"/>
                    <a:gd name="connsiteX148" fmla="*/ 1429011 w 4224864"/>
                    <a:gd name="connsiteY148" fmla="*/ 3046370 h 4194912"/>
                    <a:gd name="connsiteX149" fmla="*/ 1068022 w 4224864"/>
                    <a:gd name="connsiteY149" fmla="*/ 3636737 h 4194912"/>
                    <a:gd name="connsiteX150" fmla="*/ 428771 w 4224864"/>
                    <a:gd name="connsiteY150" fmla="*/ 3155420 h 4194912"/>
                    <a:gd name="connsiteX151" fmla="*/ 987873 w 4224864"/>
                    <a:gd name="connsiteY151" fmla="*/ 2763345 h 4194912"/>
                    <a:gd name="connsiteX152" fmla="*/ 1268882 w 4224864"/>
                    <a:gd name="connsiteY152" fmla="*/ 2518365 h 4194912"/>
                    <a:gd name="connsiteX153" fmla="*/ 1135707 w 4224864"/>
                    <a:gd name="connsiteY153" fmla="*/ 2519929 h 4194912"/>
                    <a:gd name="connsiteX154" fmla="*/ 748397 w 4224864"/>
                    <a:gd name="connsiteY154" fmla="*/ 2534970 h 4194912"/>
                    <a:gd name="connsiteX155" fmla="*/ 655263 w 4224864"/>
                    <a:gd name="connsiteY155" fmla="*/ 2583664 h 4194912"/>
                    <a:gd name="connsiteX156" fmla="*/ 862506 w 4224864"/>
                    <a:gd name="connsiteY156" fmla="*/ 2762290 h 4194912"/>
                    <a:gd name="connsiteX157" fmla="*/ 40 w 4224864"/>
                    <a:gd name="connsiteY157"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77676 w 4224864"/>
                    <a:gd name="connsiteY12" fmla="*/ 1967896 h 4194912"/>
                    <a:gd name="connsiteX13" fmla="*/ 2105662 w 4224864"/>
                    <a:gd name="connsiteY13" fmla="*/ 1803224 h 4194912"/>
                    <a:gd name="connsiteX14" fmla="*/ 2112584 w 4224864"/>
                    <a:gd name="connsiteY14" fmla="*/ 1798902 h 4194912"/>
                    <a:gd name="connsiteX15" fmla="*/ 2112584 w 4224864"/>
                    <a:gd name="connsiteY15" fmla="*/ 1766165 h 4194912"/>
                    <a:gd name="connsiteX16" fmla="*/ 2151735 w 4224864"/>
                    <a:gd name="connsiteY16" fmla="*/ 1749361 h 4194912"/>
                    <a:gd name="connsiteX17" fmla="*/ 2210206 w 4224864"/>
                    <a:gd name="connsiteY17" fmla="*/ 1736151 h 4194912"/>
                    <a:gd name="connsiteX18" fmla="*/ 2365118 w 4224864"/>
                    <a:gd name="connsiteY18" fmla="*/ 1733434 h 4194912"/>
                    <a:gd name="connsiteX19" fmla="*/ 2363953 w 4224864"/>
                    <a:gd name="connsiteY19" fmla="*/ 1743392 h 4194912"/>
                    <a:gd name="connsiteX20" fmla="*/ 2454145 w 4224864"/>
                    <a:gd name="connsiteY20" fmla="*/ 1970944 h 4194912"/>
                    <a:gd name="connsiteX21" fmla="*/ 2515131 w 4224864"/>
                    <a:gd name="connsiteY21" fmla="*/ 1897762 h 4194912"/>
                    <a:gd name="connsiteX22" fmla="*/ 2475491 w 4224864"/>
                    <a:gd name="connsiteY22" fmla="*/ 1659919 h 4194912"/>
                    <a:gd name="connsiteX23" fmla="*/ 2624906 w 4224864"/>
                    <a:gd name="connsiteY23" fmla="*/ 1550146 h 4194912"/>
                    <a:gd name="connsiteX24" fmla="*/ 2606609 w 4224864"/>
                    <a:gd name="connsiteY24" fmla="*/ 1470864 h 4194912"/>
                    <a:gd name="connsiteX25" fmla="*/ 2414170 w 4224864"/>
                    <a:gd name="connsiteY25" fmla="*/ 1582466 h 4194912"/>
                    <a:gd name="connsiteX26" fmla="*/ 2405986 w 4224864"/>
                    <a:gd name="connsiteY26" fmla="*/ 1598442 h 4194912"/>
                    <a:gd name="connsiteX27" fmla="*/ 2340449 w 4224864"/>
                    <a:gd name="connsiteY27" fmla="*/ 1596617 h 4194912"/>
                    <a:gd name="connsiteX28" fmla="*/ 2127226 w 4224864"/>
                    <a:gd name="connsiteY28" fmla="*/ 1614070 h 4194912"/>
                    <a:gd name="connsiteX29" fmla="*/ 2119420 w 4224864"/>
                    <a:gd name="connsiteY29" fmla="*/ 1616869 h 4194912"/>
                    <a:gd name="connsiteX30" fmla="*/ 2119420 w 4224864"/>
                    <a:gd name="connsiteY30" fmla="*/ 1637364 h 4194912"/>
                    <a:gd name="connsiteX31" fmla="*/ 2100347 w 4224864"/>
                    <a:gd name="connsiteY31" fmla="*/ 1644204 h 4194912"/>
                    <a:gd name="connsiteX32" fmla="*/ 2014267 w 4224864"/>
                    <a:gd name="connsiteY32" fmla="*/ 1693463 h 4194912"/>
                    <a:gd name="connsiteX33" fmla="*/ 1833027 w 4224864"/>
                    <a:gd name="connsiteY33" fmla="*/ 2031072 h 4194912"/>
                    <a:gd name="connsiteX34" fmla="*/ 1833964 w 4224864"/>
                    <a:gd name="connsiteY34" fmla="*/ 2098096 h 4194912"/>
                    <a:gd name="connsiteX35" fmla="*/ 1826771 w 4224864"/>
                    <a:gd name="connsiteY35" fmla="*/ 2098096 h 4194912"/>
                    <a:gd name="connsiteX36" fmla="*/ 1825885 w 4224864"/>
                    <a:gd name="connsiteY36" fmla="*/ 2161464 h 4194912"/>
                    <a:gd name="connsiteX37" fmla="*/ 172000 w 4224864"/>
                    <a:gd name="connsiteY37" fmla="*/ 2274659 h 4194912"/>
                    <a:gd name="connsiteX38" fmla="*/ 212010 w 4224864"/>
                    <a:gd name="connsiteY38" fmla="*/ 2414620 h 4194912"/>
                    <a:gd name="connsiteX39" fmla="*/ 446056 w 4224864"/>
                    <a:gd name="connsiteY39" fmla="*/ 2605592 h 4194912"/>
                    <a:gd name="connsiteX40" fmla="*/ 415904 w 4224864"/>
                    <a:gd name="connsiteY40" fmla="*/ 2502208 h 4194912"/>
                    <a:gd name="connsiteX41" fmla="*/ 271359 w 4224864"/>
                    <a:gd name="connsiteY41" fmla="*/ 2334867 h 4194912"/>
                    <a:gd name="connsiteX42" fmla="*/ 277279 w 4224864"/>
                    <a:gd name="connsiteY42" fmla="*/ 2134643 h 4194912"/>
                    <a:gd name="connsiteX43" fmla="*/ 294695 w 4224864"/>
                    <a:gd name="connsiteY43" fmla="*/ 2094438 h 4194912"/>
                    <a:gd name="connsiteX44" fmla="*/ 284421 w 4224864"/>
                    <a:gd name="connsiteY44" fmla="*/ 2057893 h 4194912"/>
                    <a:gd name="connsiteX45" fmla="*/ 278501 w 4224864"/>
                    <a:gd name="connsiteY45" fmla="*/ 1857669 h 4194912"/>
                    <a:gd name="connsiteX46" fmla="*/ 423046 w 4224864"/>
                    <a:gd name="connsiteY46" fmla="*/ 1690328 h 4194912"/>
                    <a:gd name="connsiteX47" fmla="*/ 453198 w 4224864"/>
                    <a:gd name="connsiteY47" fmla="*/ 1586944 h 4194912"/>
                    <a:gd name="connsiteX48" fmla="*/ 219152 w 4224864"/>
                    <a:gd name="connsiteY48" fmla="*/ 1777916 h 4194912"/>
                    <a:gd name="connsiteX49" fmla="*/ 208175 w 4224864"/>
                    <a:gd name="connsiteY49" fmla="*/ 2087666 h 4194912"/>
                    <a:gd name="connsiteX50" fmla="*/ 172000 w 4224864"/>
                    <a:gd name="connsiteY50" fmla="*/ 2274659 h 4194912"/>
                    <a:gd name="connsiteX51" fmla="*/ 40 w 4224864"/>
                    <a:gd name="connsiteY51" fmla="*/ 2416039 h 4194912"/>
                    <a:gd name="connsiteX52" fmla="*/ 19682 w 4224864"/>
                    <a:gd name="connsiteY52" fmla="*/ 2238559 h 4194912"/>
                    <a:gd name="connsiteX53" fmla="*/ 75248 w 4224864"/>
                    <a:gd name="connsiteY53" fmla="*/ 2094438 h 4194912"/>
                    <a:gd name="connsiteX54" fmla="*/ 26824 w 4224864"/>
                    <a:gd name="connsiteY54" fmla="*/ 1953977 h 4194912"/>
                    <a:gd name="connsiteX55" fmla="*/ 7182 w 4224864"/>
                    <a:gd name="connsiteY55" fmla="*/ 1776496 h 4194912"/>
                    <a:gd name="connsiteX56" fmla="*/ 869648 w 4224864"/>
                    <a:gd name="connsiteY56" fmla="*/ 1430246 h 4194912"/>
                    <a:gd name="connsiteX57" fmla="*/ 662405 w 4224864"/>
                    <a:gd name="connsiteY57" fmla="*/ 1608871 h 4194912"/>
                    <a:gd name="connsiteX58" fmla="*/ 755539 w 4224864"/>
                    <a:gd name="connsiteY58" fmla="*/ 1657566 h 4194912"/>
                    <a:gd name="connsiteX59" fmla="*/ 1142849 w 4224864"/>
                    <a:gd name="connsiteY59" fmla="*/ 1672607 h 4194912"/>
                    <a:gd name="connsiteX60" fmla="*/ 1276024 w 4224864"/>
                    <a:gd name="connsiteY60" fmla="*/ 1674171 h 4194912"/>
                    <a:gd name="connsiteX61" fmla="*/ 995015 w 4224864"/>
                    <a:gd name="connsiteY61" fmla="*/ 1429191 h 4194912"/>
                    <a:gd name="connsiteX62" fmla="*/ 435913 w 4224864"/>
                    <a:gd name="connsiteY62" fmla="*/ 1037116 h 4194912"/>
                    <a:gd name="connsiteX63" fmla="*/ 1075164 w 4224864"/>
                    <a:gd name="connsiteY63" fmla="*/ 555799 h 4194912"/>
                    <a:gd name="connsiteX64" fmla="*/ 1436153 w 4224864"/>
                    <a:gd name="connsiteY64" fmla="*/ 1146166 h 4194912"/>
                    <a:gd name="connsiteX65" fmla="*/ 1876109 w 4224864"/>
                    <a:gd name="connsiteY65" fmla="*/ 1480833 h 4194912"/>
                    <a:gd name="connsiteX66" fmla="*/ 1853546 w 4224864"/>
                    <a:gd name="connsiteY66" fmla="*/ 1356742 h 4194912"/>
                    <a:gd name="connsiteX67" fmla="*/ 1567763 w 4224864"/>
                    <a:gd name="connsiteY67" fmla="*/ 762615 h 4194912"/>
                    <a:gd name="connsiteX68" fmla="*/ 1492557 w 4224864"/>
                    <a:gd name="connsiteY68" fmla="*/ 687410 h 4194912"/>
                    <a:gd name="connsiteX69" fmla="*/ 1360946 w 4224864"/>
                    <a:gd name="connsiteY69" fmla="*/ 1025836 h 4194912"/>
                    <a:gd name="connsiteX70" fmla="*/ 1184212 w 4224864"/>
                    <a:gd name="connsiteY70" fmla="*/ 544517 h 4194912"/>
                    <a:gd name="connsiteX71" fmla="*/ 1575284 w 4224864"/>
                    <a:gd name="connsiteY71" fmla="*/ 258735 h 4194912"/>
                    <a:gd name="connsiteX72" fmla="*/ 1876106 w 4224864"/>
                    <a:gd name="connsiteY72" fmla="*/ 258735 h 4194912"/>
                    <a:gd name="connsiteX73" fmla="*/ 1951314 w 4224864"/>
                    <a:gd name="connsiteY73" fmla="*/ 352742 h 4194912"/>
                    <a:gd name="connsiteX74" fmla="*/ 1879867 w 4224864"/>
                    <a:gd name="connsiteY74" fmla="*/ 555798 h 4194912"/>
                    <a:gd name="connsiteX75" fmla="*/ 1962593 w 4224864"/>
                    <a:gd name="connsiteY75" fmla="*/ 589641 h 4194912"/>
                    <a:gd name="connsiteX76" fmla="*/ 1978085 w 4224864"/>
                    <a:gd name="connsiteY76" fmla="*/ 229764 h 4194912"/>
                    <a:gd name="connsiteX77" fmla="*/ 2119420 w 4224864"/>
                    <a:gd name="connsiteY77" fmla="*/ 231843 h 4194912"/>
                    <a:gd name="connsiteX78" fmla="*/ 2119420 w 4224864"/>
                    <a:gd name="connsiteY78" fmla="*/ 237304 h 4194912"/>
                    <a:gd name="connsiteX79" fmla="*/ 2127869 w 4224864"/>
                    <a:gd name="connsiteY79" fmla="*/ 239545 h 4194912"/>
                    <a:gd name="connsiteX80" fmla="*/ 2206270 w 4224864"/>
                    <a:gd name="connsiteY80" fmla="*/ 488114 h 4194912"/>
                    <a:gd name="connsiteX81" fmla="*/ 2213791 w 4224864"/>
                    <a:gd name="connsiteY81" fmla="*/ 694929 h 4194912"/>
                    <a:gd name="connsiteX82" fmla="*/ 2142345 w 4224864"/>
                    <a:gd name="connsiteY82" fmla="*/ 138404 h 4194912"/>
                    <a:gd name="connsiteX83" fmla="*/ 2898164 w 4224864"/>
                    <a:gd name="connsiteY83" fmla="*/ 100801 h 4194912"/>
                    <a:gd name="connsiteX84" fmla="*/ 2627422 w 4224864"/>
                    <a:gd name="connsiteY84" fmla="*/ 427949 h 4194912"/>
                    <a:gd name="connsiteX85" fmla="*/ 2582299 w 4224864"/>
                    <a:gd name="connsiteY85" fmla="*/ 503155 h 4194912"/>
                    <a:gd name="connsiteX86" fmla="*/ 2984652 w 4224864"/>
                    <a:gd name="connsiteY86" fmla="*/ 160968 h 4194912"/>
                    <a:gd name="connsiteX87" fmla="*/ 3146345 w 4224864"/>
                    <a:gd name="connsiteY87" fmla="*/ 379065 h 4194912"/>
                    <a:gd name="connsiteX88" fmla="*/ 3041058 w 4224864"/>
                    <a:gd name="connsiteY88" fmla="*/ 755096 h 4194912"/>
                    <a:gd name="connsiteX89" fmla="*/ 2668786 w 4224864"/>
                    <a:gd name="connsiteY89" fmla="*/ 864144 h 4194912"/>
                    <a:gd name="connsiteX90" fmla="*/ 2612382 w 4224864"/>
                    <a:gd name="connsiteY90" fmla="*/ 954390 h 4194912"/>
                    <a:gd name="connsiteX91" fmla="*/ 3123782 w 4224864"/>
                    <a:gd name="connsiteY91" fmla="*/ 852862 h 4194912"/>
                    <a:gd name="connsiteX92" fmla="*/ 3251632 w 4224864"/>
                    <a:gd name="connsiteY92" fmla="*/ 394106 h 4194912"/>
                    <a:gd name="connsiteX93" fmla="*/ 3898405 w 4224864"/>
                    <a:gd name="connsiteY93" fmla="*/ 1217613 h 4194912"/>
                    <a:gd name="connsiteX94" fmla="*/ 3691587 w 4224864"/>
                    <a:gd name="connsiteY94" fmla="*/ 1116083 h 4194912"/>
                    <a:gd name="connsiteX95" fmla="*/ 3462209 w 4224864"/>
                    <a:gd name="connsiteY95" fmla="*/ 935589 h 4194912"/>
                    <a:gd name="connsiteX96" fmla="*/ 3465969 w 4224864"/>
                    <a:gd name="connsiteY96" fmla="*/ 1022075 h 4194912"/>
                    <a:gd name="connsiteX97" fmla="*/ 3556217 w 4224864"/>
                    <a:gd name="connsiteY97" fmla="*/ 1040878 h 4194912"/>
                    <a:gd name="connsiteX98" fmla="*/ 3563736 w 4224864"/>
                    <a:gd name="connsiteY98" fmla="*/ 1281537 h 4194912"/>
                    <a:gd name="connsiteX99" fmla="*/ 3593820 w 4224864"/>
                    <a:gd name="connsiteY99" fmla="*/ 1352982 h 4194912"/>
                    <a:gd name="connsiteX100" fmla="*/ 3714148 w 4224864"/>
                    <a:gd name="connsiteY100" fmla="*/ 1198809 h 4194912"/>
                    <a:gd name="connsiteX101" fmla="*/ 3834478 w 4224864"/>
                    <a:gd name="connsiteY101" fmla="*/ 1326659 h 4194912"/>
                    <a:gd name="connsiteX102" fmla="*/ 3766793 w 4224864"/>
                    <a:gd name="connsiteY102" fmla="*/ 1488354 h 4194912"/>
                    <a:gd name="connsiteX103" fmla="*/ 3830719 w 4224864"/>
                    <a:gd name="connsiteY103" fmla="*/ 1540997 h 4194912"/>
                    <a:gd name="connsiteX104" fmla="*/ 4003693 w 4224864"/>
                    <a:gd name="connsiteY104" fmla="*/ 1116084 h 4194912"/>
                    <a:gd name="connsiteX105" fmla="*/ 4104593 w 4224864"/>
                    <a:gd name="connsiteY105" fmla="*/ 1997142 h 4194912"/>
                    <a:gd name="connsiteX106" fmla="*/ 4010513 w 4224864"/>
                    <a:gd name="connsiteY106" fmla="*/ 2098096 h 4194912"/>
                    <a:gd name="connsiteX107" fmla="*/ 4009324 w 4224864"/>
                    <a:gd name="connsiteY107" fmla="*/ 2098096 h 4194912"/>
                    <a:gd name="connsiteX108" fmla="*/ 4102211 w 4224864"/>
                    <a:gd name="connsiteY108" fmla="*/ 2197771 h 4194912"/>
                    <a:gd name="connsiteX109" fmla="*/ 4001311 w 4224864"/>
                    <a:gd name="connsiteY109" fmla="*/ 3078829 h 4194912"/>
                    <a:gd name="connsiteX110" fmla="*/ 3828337 w 4224864"/>
                    <a:gd name="connsiteY110" fmla="*/ 2653916 h 4194912"/>
                    <a:gd name="connsiteX111" fmla="*/ 3764412 w 4224864"/>
                    <a:gd name="connsiteY111" fmla="*/ 2706559 h 4194912"/>
                    <a:gd name="connsiteX112" fmla="*/ 3832096 w 4224864"/>
                    <a:gd name="connsiteY112" fmla="*/ 2868253 h 4194912"/>
                    <a:gd name="connsiteX113" fmla="*/ 3711767 w 4224864"/>
                    <a:gd name="connsiteY113" fmla="*/ 2996103 h 4194912"/>
                    <a:gd name="connsiteX114" fmla="*/ 3591438 w 4224864"/>
                    <a:gd name="connsiteY114" fmla="*/ 2841930 h 4194912"/>
                    <a:gd name="connsiteX115" fmla="*/ 3561355 w 4224864"/>
                    <a:gd name="connsiteY115" fmla="*/ 2913375 h 4194912"/>
                    <a:gd name="connsiteX116" fmla="*/ 3553835 w 4224864"/>
                    <a:gd name="connsiteY116" fmla="*/ 3154035 h 4194912"/>
                    <a:gd name="connsiteX117" fmla="*/ 3463587 w 4224864"/>
                    <a:gd name="connsiteY117" fmla="*/ 3172837 h 4194912"/>
                    <a:gd name="connsiteX118" fmla="*/ 3459827 w 4224864"/>
                    <a:gd name="connsiteY118" fmla="*/ 3259324 h 4194912"/>
                    <a:gd name="connsiteX119" fmla="*/ 3689206 w 4224864"/>
                    <a:gd name="connsiteY119" fmla="*/ 3078830 h 4194912"/>
                    <a:gd name="connsiteX120" fmla="*/ 3896023 w 4224864"/>
                    <a:gd name="connsiteY120" fmla="*/ 2977300 h 4194912"/>
                    <a:gd name="connsiteX121" fmla="*/ 3249250 w 4224864"/>
                    <a:gd name="connsiteY121" fmla="*/ 3800807 h 4194912"/>
                    <a:gd name="connsiteX122" fmla="*/ 3121400 w 4224864"/>
                    <a:gd name="connsiteY122" fmla="*/ 3342051 h 4194912"/>
                    <a:gd name="connsiteX123" fmla="*/ 2609999 w 4224864"/>
                    <a:gd name="connsiteY123" fmla="*/ 3240523 h 4194912"/>
                    <a:gd name="connsiteX124" fmla="*/ 2666404 w 4224864"/>
                    <a:gd name="connsiteY124" fmla="*/ 3330769 h 4194912"/>
                    <a:gd name="connsiteX125" fmla="*/ 3038675 w 4224864"/>
                    <a:gd name="connsiteY125" fmla="*/ 3439817 h 4194912"/>
                    <a:gd name="connsiteX126" fmla="*/ 3143963 w 4224864"/>
                    <a:gd name="connsiteY126" fmla="*/ 3815848 h 4194912"/>
                    <a:gd name="connsiteX127" fmla="*/ 2982270 w 4224864"/>
                    <a:gd name="connsiteY127" fmla="*/ 4033944 h 4194912"/>
                    <a:gd name="connsiteX128" fmla="*/ 2579917 w 4224864"/>
                    <a:gd name="connsiteY128" fmla="*/ 3691758 h 4194912"/>
                    <a:gd name="connsiteX129" fmla="*/ 2625040 w 4224864"/>
                    <a:gd name="connsiteY129" fmla="*/ 3766964 h 4194912"/>
                    <a:gd name="connsiteX130" fmla="*/ 2895782 w 4224864"/>
                    <a:gd name="connsiteY130" fmla="*/ 4094111 h 4194912"/>
                    <a:gd name="connsiteX131" fmla="*/ 2139963 w 4224864"/>
                    <a:gd name="connsiteY131" fmla="*/ 4056508 h 4194912"/>
                    <a:gd name="connsiteX132" fmla="*/ 2211409 w 4224864"/>
                    <a:gd name="connsiteY132" fmla="*/ 3499983 h 4194912"/>
                    <a:gd name="connsiteX133" fmla="*/ 2203887 w 4224864"/>
                    <a:gd name="connsiteY133" fmla="*/ 3706799 h 4194912"/>
                    <a:gd name="connsiteX134" fmla="*/ 2112278 w 4224864"/>
                    <a:gd name="connsiteY134" fmla="*/ 3958872 h 4194912"/>
                    <a:gd name="connsiteX135" fmla="*/ 1970943 w 4224864"/>
                    <a:gd name="connsiteY135" fmla="*/ 3962771 h 4194912"/>
                    <a:gd name="connsiteX136" fmla="*/ 1955451 w 4224864"/>
                    <a:gd name="connsiteY136" fmla="*/ 3602895 h 4194912"/>
                    <a:gd name="connsiteX137" fmla="*/ 1872725 w 4224864"/>
                    <a:gd name="connsiteY137" fmla="*/ 3636738 h 4194912"/>
                    <a:gd name="connsiteX138" fmla="*/ 1944172 w 4224864"/>
                    <a:gd name="connsiteY138" fmla="*/ 3839793 h 4194912"/>
                    <a:gd name="connsiteX139" fmla="*/ 1868964 w 4224864"/>
                    <a:gd name="connsiteY139" fmla="*/ 3933801 h 4194912"/>
                    <a:gd name="connsiteX140" fmla="*/ 1568142 w 4224864"/>
                    <a:gd name="connsiteY140" fmla="*/ 3933801 h 4194912"/>
                    <a:gd name="connsiteX141" fmla="*/ 1177070 w 4224864"/>
                    <a:gd name="connsiteY141" fmla="*/ 3648018 h 4194912"/>
                    <a:gd name="connsiteX142" fmla="*/ 1353804 w 4224864"/>
                    <a:gd name="connsiteY142" fmla="*/ 3166700 h 4194912"/>
                    <a:gd name="connsiteX143" fmla="*/ 1485415 w 4224864"/>
                    <a:gd name="connsiteY143" fmla="*/ 3505126 h 4194912"/>
                    <a:gd name="connsiteX144" fmla="*/ 1560621 w 4224864"/>
                    <a:gd name="connsiteY144" fmla="*/ 3429921 h 4194912"/>
                    <a:gd name="connsiteX145" fmla="*/ 1846404 w 4224864"/>
                    <a:gd name="connsiteY145" fmla="*/ 2835793 h 4194912"/>
                    <a:gd name="connsiteX146" fmla="*/ 1868967 w 4224864"/>
                    <a:gd name="connsiteY146" fmla="*/ 2711703 h 4194912"/>
                    <a:gd name="connsiteX147" fmla="*/ 1429011 w 4224864"/>
                    <a:gd name="connsiteY147" fmla="*/ 3046370 h 4194912"/>
                    <a:gd name="connsiteX148" fmla="*/ 1068022 w 4224864"/>
                    <a:gd name="connsiteY148" fmla="*/ 3636737 h 4194912"/>
                    <a:gd name="connsiteX149" fmla="*/ 428771 w 4224864"/>
                    <a:gd name="connsiteY149" fmla="*/ 3155420 h 4194912"/>
                    <a:gd name="connsiteX150" fmla="*/ 987873 w 4224864"/>
                    <a:gd name="connsiteY150" fmla="*/ 2763345 h 4194912"/>
                    <a:gd name="connsiteX151" fmla="*/ 1268882 w 4224864"/>
                    <a:gd name="connsiteY151" fmla="*/ 2518365 h 4194912"/>
                    <a:gd name="connsiteX152" fmla="*/ 1135707 w 4224864"/>
                    <a:gd name="connsiteY152" fmla="*/ 2519929 h 4194912"/>
                    <a:gd name="connsiteX153" fmla="*/ 748397 w 4224864"/>
                    <a:gd name="connsiteY153" fmla="*/ 2534970 h 4194912"/>
                    <a:gd name="connsiteX154" fmla="*/ 655263 w 4224864"/>
                    <a:gd name="connsiteY154" fmla="*/ 2583664 h 4194912"/>
                    <a:gd name="connsiteX155" fmla="*/ 862506 w 4224864"/>
                    <a:gd name="connsiteY155" fmla="*/ 2762290 h 4194912"/>
                    <a:gd name="connsiteX156" fmla="*/ 40 w 4224864"/>
                    <a:gd name="connsiteY156"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05662 w 4224864"/>
                    <a:gd name="connsiteY13" fmla="*/ 1803224 h 4194912"/>
                    <a:gd name="connsiteX14" fmla="*/ 2112584 w 4224864"/>
                    <a:gd name="connsiteY14" fmla="*/ 1798902 h 4194912"/>
                    <a:gd name="connsiteX15" fmla="*/ 2112584 w 4224864"/>
                    <a:gd name="connsiteY15" fmla="*/ 1766165 h 4194912"/>
                    <a:gd name="connsiteX16" fmla="*/ 2151735 w 4224864"/>
                    <a:gd name="connsiteY16" fmla="*/ 1749361 h 4194912"/>
                    <a:gd name="connsiteX17" fmla="*/ 2210206 w 4224864"/>
                    <a:gd name="connsiteY17" fmla="*/ 1736151 h 4194912"/>
                    <a:gd name="connsiteX18" fmla="*/ 2365118 w 4224864"/>
                    <a:gd name="connsiteY18" fmla="*/ 1733434 h 4194912"/>
                    <a:gd name="connsiteX19" fmla="*/ 2363953 w 4224864"/>
                    <a:gd name="connsiteY19" fmla="*/ 1743392 h 4194912"/>
                    <a:gd name="connsiteX20" fmla="*/ 2454145 w 4224864"/>
                    <a:gd name="connsiteY20" fmla="*/ 1970944 h 4194912"/>
                    <a:gd name="connsiteX21" fmla="*/ 2515131 w 4224864"/>
                    <a:gd name="connsiteY21" fmla="*/ 1897762 h 4194912"/>
                    <a:gd name="connsiteX22" fmla="*/ 2475491 w 4224864"/>
                    <a:gd name="connsiteY22" fmla="*/ 1659919 h 4194912"/>
                    <a:gd name="connsiteX23" fmla="*/ 2624906 w 4224864"/>
                    <a:gd name="connsiteY23" fmla="*/ 1550146 h 4194912"/>
                    <a:gd name="connsiteX24" fmla="*/ 2606609 w 4224864"/>
                    <a:gd name="connsiteY24" fmla="*/ 1470864 h 4194912"/>
                    <a:gd name="connsiteX25" fmla="*/ 2414170 w 4224864"/>
                    <a:gd name="connsiteY25" fmla="*/ 1582466 h 4194912"/>
                    <a:gd name="connsiteX26" fmla="*/ 2405986 w 4224864"/>
                    <a:gd name="connsiteY26" fmla="*/ 1598442 h 4194912"/>
                    <a:gd name="connsiteX27" fmla="*/ 2340449 w 4224864"/>
                    <a:gd name="connsiteY27" fmla="*/ 1596617 h 4194912"/>
                    <a:gd name="connsiteX28" fmla="*/ 2127226 w 4224864"/>
                    <a:gd name="connsiteY28" fmla="*/ 1614070 h 4194912"/>
                    <a:gd name="connsiteX29" fmla="*/ 2119420 w 4224864"/>
                    <a:gd name="connsiteY29" fmla="*/ 1616869 h 4194912"/>
                    <a:gd name="connsiteX30" fmla="*/ 2119420 w 4224864"/>
                    <a:gd name="connsiteY30" fmla="*/ 1637364 h 4194912"/>
                    <a:gd name="connsiteX31" fmla="*/ 2100347 w 4224864"/>
                    <a:gd name="connsiteY31" fmla="*/ 1644204 h 4194912"/>
                    <a:gd name="connsiteX32" fmla="*/ 2014267 w 4224864"/>
                    <a:gd name="connsiteY32" fmla="*/ 1693463 h 4194912"/>
                    <a:gd name="connsiteX33" fmla="*/ 1833027 w 4224864"/>
                    <a:gd name="connsiteY33" fmla="*/ 2031072 h 4194912"/>
                    <a:gd name="connsiteX34" fmla="*/ 1833964 w 4224864"/>
                    <a:gd name="connsiteY34" fmla="*/ 2098096 h 4194912"/>
                    <a:gd name="connsiteX35" fmla="*/ 1826771 w 4224864"/>
                    <a:gd name="connsiteY35" fmla="*/ 2098096 h 4194912"/>
                    <a:gd name="connsiteX36" fmla="*/ 1825885 w 4224864"/>
                    <a:gd name="connsiteY36" fmla="*/ 2161464 h 4194912"/>
                    <a:gd name="connsiteX37" fmla="*/ 172000 w 4224864"/>
                    <a:gd name="connsiteY37" fmla="*/ 2274659 h 4194912"/>
                    <a:gd name="connsiteX38" fmla="*/ 212010 w 4224864"/>
                    <a:gd name="connsiteY38" fmla="*/ 2414620 h 4194912"/>
                    <a:gd name="connsiteX39" fmla="*/ 446056 w 4224864"/>
                    <a:gd name="connsiteY39" fmla="*/ 2605592 h 4194912"/>
                    <a:gd name="connsiteX40" fmla="*/ 415904 w 4224864"/>
                    <a:gd name="connsiteY40" fmla="*/ 2502208 h 4194912"/>
                    <a:gd name="connsiteX41" fmla="*/ 271359 w 4224864"/>
                    <a:gd name="connsiteY41" fmla="*/ 2334867 h 4194912"/>
                    <a:gd name="connsiteX42" fmla="*/ 277279 w 4224864"/>
                    <a:gd name="connsiteY42" fmla="*/ 2134643 h 4194912"/>
                    <a:gd name="connsiteX43" fmla="*/ 294695 w 4224864"/>
                    <a:gd name="connsiteY43" fmla="*/ 2094438 h 4194912"/>
                    <a:gd name="connsiteX44" fmla="*/ 284421 w 4224864"/>
                    <a:gd name="connsiteY44" fmla="*/ 2057893 h 4194912"/>
                    <a:gd name="connsiteX45" fmla="*/ 278501 w 4224864"/>
                    <a:gd name="connsiteY45" fmla="*/ 1857669 h 4194912"/>
                    <a:gd name="connsiteX46" fmla="*/ 423046 w 4224864"/>
                    <a:gd name="connsiteY46" fmla="*/ 1690328 h 4194912"/>
                    <a:gd name="connsiteX47" fmla="*/ 453198 w 4224864"/>
                    <a:gd name="connsiteY47" fmla="*/ 1586944 h 4194912"/>
                    <a:gd name="connsiteX48" fmla="*/ 219152 w 4224864"/>
                    <a:gd name="connsiteY48" fmla="*/ 1777916 h 4194912"/>
                    <a:gd name="connsiteX49" fmla="*/ 208175 w 4224864"/>
                    <a:gd name="connsiteY49" fmla="*/ 2087666 h 4194912"/>
                    <a:gd name="connsiteX50" fmla="*/ 172000 w 4224864"/>
                    <a:gd name="connsiteY50" fmla="*/ 2274659 h 4194912"/>
                    <a:gd name="connsiteX51" fmla="*/ 40 w 4224864"/>
                    <a:gd name="connsiteY51" fmla="*/ 2416039 h 4194912"/>
                    <a:gd name="connsiteX52" fmla="*/ 19682 w 4224864"/>
                    <a:gd name="connsiteY52" fmla="*/ 2238559 h 4194912"/>
                    <a:gd name="connsiteX53" fmla="*/ 75248 w 4224864"/>
                    <a:gd name="connsiteY53" fmla="*/ 2094438 h 4194912"/>
                    <a:gd name="connsiteX54" fmla="*/ 26824 w 4224864"/>
                    <a:gd name="connsiteY54" fmla="*/ 1953977 h 4194912"/>
                    <a:gd name="connsiteX55" fmla="*/ 7182 w 4224864"/>
                    <a:gd name="connsiteY55" fmla="*/ 1776496 h 4194912"/>
                    <a:gd name="connsiteX56" fmla="*/ 869648 w 4224864"/>
                    <a:gd name="connsiteY56" fmla="*/ 1430246 h 4194912"/>
                    <a:gd name="connsiteX57" fmla="*/ 662405 w 4224864"/>
                    <a:gd name="connsiteY57" fmla="*/ 1608871 h 4194912"/>
                    <a:gd name="connsiteX58" fmla="*/ 755539 w 4224864"/>
                    <a:gd name="connsiteY58" fmla="*/ 1657566 h 4194912"/>
                    <a:gd name="connsiteX59" fmla="*/ 1142849 w 4224864"/>
                    <a:gd name="connsiteY59" fmla="*/ 1672607 h 4194912"/>
                    <a:gd name="connsiteX60" fmla="*/ 1276024 w 4224864"/>
                    <a:gd name="connsiteY60" fmla="*/ 1674171 h 4194912"/>
                    <a:gd name="connsiteX61" fmla="*/ 995015 w 4224864"/>
                    <a:gd name="connsiteY61" fmla="*/ 1429191 h 4194912"/>
                    <a:gd name="connsiteX62" fmla="*/ 435913 w 4224864"/>
                    <a:gd name="connsiteY62" fmla="*/ 1037116 h 4194912"/>
                    <a:gd name="connsiteX63" fmla="*/ 1075164 w 4224864"/>
                    <a:gd name="connsiteY63" fmla="*/ 555799 h 4194912"/>
                    <a:gd name="connsiteX64" fmla="*/ 1436153 w 4224864"/>
                    <a:gd name="connsiteY64" fmla="*/ 1146166 h 4194912"/>
                    <a:gd name="connsiteX65" fmla="*/ 1876109 w 4224864"/>
                    <a:gd name="connsiteY65" fmla="*/ 1480833 h 4194912"/>
                    <a:gd name="connsiteX66" fmla="*/ 1853546 w 4224864"/>
                    <a:gd name="connsiteY66" fmla="*/ 1356742 h 4194912"/>
                    <a:gd name="connsiteX67" fmla="*/ 1567763 w 4224864"/>
                    <a:gd name="connsiteY67" fmla="*/ 762615 h 4194912"/>
                    <a:gd name="connsiteX68" fmla="*/ 1492557 w 4224864"/>
                    <a:gd name="connsiteY68" fmla="*/ 687410 h 4194912"/>
                    <a:gd name="connsiteX69" fmla="*/ 1360946 w 4224864"/>
                    <a:gd name="connsiteY69" fmla="*/ 1025836 h 4194912"/>
                    <a:gd name="connsiteX70" fmla="*/ 1184212 w 4224864"/>
                    <a:gd name="connsiteY70" fmla="*/ 544517 h 4194912"/>
                    <a:gd name="connsiteX71" fmla="*/ 1575284 w 4224864"/>
                    <a:gd name="connsiteY71" fmla="*/ 258735 h 4194912"/>
                    <a:gd name="connsiteX72" fmla="*/ 1876106 w 4224864"/>
                    <a:gd name="connsiteY72" fmla="*/ 258735 h 4194912"/>
                    <a:gd name="connsiteX73" fmla="*/ 1951314 w 4224864"/>
                    <a:gd name="connsiteY73" fmla="*/ 352742 h 4194912"/>
                    <a:gd name="connsiteX74" fmla="*/ 1879867 w 4224864"/>
                    <a:gd name="connsiteY74" fmla="*/ 555798 h 4194912"/>
                    <a:gd name="connsiteX75" fmla="*/ 1962593 w 4224864"/>
                    <a:gd name="connsiteY75" fmla="*/ 589641 h 4194912"/>
                    <a:gd name="connsiteX76" fmla="*/ 1978085 w 4224864"/>
                    <a:gd name="connsiteY76" fmla="*/ 229764 h 4194912"/>
                    <a:gd name="connsiteX77" fmla="*/ 2119420 w 4224864"/>
                    <a:gd name="connsiteY77" fmla="*/ 231843 h 4194912"/>
                    <a:gd name="connsiteX78" fmla="*/ 2119420 w 4224864"/>
                    <a:gd name="connsiteY78" fmla="*/ 237304 h 4194912"/>
                    <a:gd name="connsiteX79" fmla="*/ 2127869 w 4224864"/>
                    <a:gd name="connsiteY79" fmla="*/ 239545 h 4194912"/>
                    <a:gd name="connsiteX80" fmla="*/ 2206270 w 4224864"/>
                    <a:gd name="connsiteY80" fmla="*/ 488114 h 4194912"/>
                    <a:gd name="connsiteX81" fmla="*/ 2213791 w 4224864"/>
                    <a:gd name="connsiteY81" fmla="*/ 694929 h 4194912"/>
                    <a:gd name="connsiteX82" fmla="*/ 2142345 w 4224864"/>
                    <a:gd name="connsiteY82" fmla="*/ 138404 h 4194912"/>
                    <a:gd name="connsiteX83" fmla="*/ 2898164 w 4224864"/>
                    <a:gd name="connsiteY83" fmla="*/ 100801 h 4194912"/>
                    <a:gd name="connsiteX84" fmla="*/ 2627422 w 4224864"/>
                    <a:gd name="connsiteY84" fmla="*/ 427949 h 4194912"/>
                    <a:gd name="connsiteX85" fmla="*/ 2582299 w 4224864"/>
                    <a:gd name="connsiteY85" fmla="*/ 503155 h 4194912"/>
                    <a:gd name="connsiteX86" fmla="*/ 2984652 w 4224864"/>
                    <a:gd name="connsiteY86" fmla="*/ 160968 h 4194912"/>
                    <a:gd name="connsiteX87" fmla="*/ 3146345 w 4224864"/>
                    <a:gd name="connsiteY87" fmla="*/ 379065 h 4194912"/>
                    <a:gd name="connsiteX88" fmla="*/ 3041058 w 4224864"/>
                    <a:gd name="connsiteY88" fmla="*/ 755096 h 4194912"/>
                    <a:gd name="connsiteX89" fmla="*/ 2668786 w 4224864"/>
                    <a:gd name="connsiteY89" fmla="*/ 864144 h 4194912"/>
                    <a:gd name="connsiteX90" fmla="*/ 2612382 w 4224864"/>
                    <a:gd name="connsiteY90" fmla="*/ 954390 h 4194912"/>
                    <a:gd name="connsiteX91" fmla="*/ 3123782 w 4224864"/>
                    <a:gd name="connsiteY91" fmla="*/ 852862 h 4194912"/>
                    <a:gd name="connsiteX92" fmla="*/ 3251632 w 4224864"/>
                    <a:gd name="connsiteY92" fmla="*/ 394106 h 4194912"/>
                    <a:gd name="connsiteX93" fmla="*/ 3898405 w 4224864"/>
                    <a:gd name="connsiteY93" fmla="*/ 1217613 h 4194912"/>
                    <a:gd name="connsiteX94" fmla="*/ 3691587 w 4224864"/>
                    <a:gd name="connsiteY94" fmla="*/ 1116083 h 4194912"/>
                    <a:gd name="connsiteX95" fmla="*/ 3462209 w 4224864"/>
                    <a:gd name="connsiteY95" fmla="*/ 935589 h 4194912"/>
                    <a:gd name="connsiteX96" fmla="*/ 3465969 w 4224864"/>
                    <a:gd name="connsiteY96" fmla="*/ 1022075 h 4194912"/>
                    <a:gd name="connsiteX97" fmla="*/ 3556217 w 4224864"/>
                    <a:gd name="connsiteY97" fmla="*/ 1040878 h 4194912"/>
                    <a:gd name="connsiteX98" fmla="*/ 3563736 w 4224864"/>
                    <a:gd name="connsiteY98" fmla="*/ 1281537 h 4194912"/>
                    <a:gd name="connsiteX99" fmla="*/ 3593820 w 4224864"/>
                    <a:gd name="connsiteY99" fmla="*/ 1352982 h 4194912"/>
                    <a:gd name="connsiteX100" fmla="*/ 3714148 w 4224864"/>
                    <a:gd name="connsiteY100" fmla="*/ 1198809 h 4194912"/>
                    <a:gd name="connsiteX101" fmla="*/ 3834478 w 4224864"/>
                    <a:gd name="connsiteY101" fmla="*/ 1326659 h 4194912"/>
                    <a:gd name="connsiteX102" fmla="*/ 3766793 w 4224864"/>
                    <a:gd name="connsiteY102" fmla="*/ 1488354 h 4194912"/>
                    <a:gd name="connsiteX103" fmla="*/ 3830719 w 4224864"/>
                    <a:gd name="connsiteY103" fmla="*/ 1540997 h 4194912"/>
                    <a:gd name="connsiteX104" fmla="*/ 4003693 w 4224864"/>
                    <a:gd name="connsiteY104" fmla="*/ 1116084 h 4194912"/>
                    <a:gd name="connsiteX105" fmla="*/ 4104593 w 4224864"/>
                    <a:gd name="connsiteY105" fmla="*/ 1997142 h 4194912"/>
                    <a:gd name="connsiteX106" fmla="*/ 4010513 w 4224864"/>
                    <a:gd name="connsiteY106" fmla="*/ 2098096 h 4194912"/>
                    <a:gd name="connsiteX107" fmla="*/ 4009324 w 4224864"/>
                    <a:gd name="connsiteY107" fmla="*/ 2098096 h 4194912"/>
                    <a:gd name="connsiteX108" fmla="*/ 4102211 w 4224864"/>
                    <a:gd name="connsiteY108" fmla="*/ 2197771 h 4194912"/>
                    <a:gd name="connsiteX109" fmla="*/ 4001311 w 4224864"/>
                    <a:gd name="connsiteY109" fmla="*/ 3078829 h 4194912"/>
                    <a:gd name="connsiteX110" fmla="*/ 3828337 w 4224864"/>
                    <a:gd name="connsiteY110" fmla="*/ 2653916 h 4194912"/>
                    <a:gd name="connsiteX111" fmla="*/ 3764412 w 4224864"/>
                    <a:gd name="connsiteY111" fmla="*/ 2706559 h 4194912"/>
                    <a:gd name="connsiteX112" fmla="*/ 3832096 w 4224864"/>
                    <a:gd name="connsiteY112" fmla="*/ 2868253 h 4194912"/>
                    <a:gd name="connsiteX113" fmla="*/ 3711767 w 4224864"/>
                    <a:gd name="connsiteY113" fmla="*/ 2996103 h 4194912"/>
                    <a:gd name="connsiteX114" fmla="*/ 3591438 w 4224864"/>
                    <a:gd name="connsiteY114" fmla="*/ 2841930 h 4194912"/>
                    <a:gd name="connsiteX115" fmla="*/ 3561355 w 4224864"/>
                    <a:gd name="connsiteY115" fmla="*/ 2913375 h 4194912"/>
                    <a:gd name="connsiteX116" fmla="*/ 3553835 w 4224864"/>
                    <a:gd name="connsiteY116" fmla="*/ 3154035 h 4194912"/>
                    <a:gd name="connsiteX117" fmla="*/ 3463587 w 4224864"/>
                    <a:gd name="connsiteY117" fmla="*/ 3172837 h 4194912"/>
                    <a:gd name="connsiteX118" fmla="*/ 3459827 w 4224864"/>
                    <a:gd name="connsiteY118" fmla="*/ 3259324 h 4194912"/>
                    <a:gd name="connsiteX119" fmla="*/ 3689206 w 4224864"/>
                    <a:gd name="connsiteY119" fmla="*/ 3078830 h 4194912"/>
                    <a:gd name="connsiteX120" fmla="*/ 3896023 w 4224864"/>
                    <a:gd name="connsiteY120" fmla="*/ 2977300 h 4194912"/>
                    <a:gd name="connsiteX121" fmla="*/ 3249250 w 4224864"/>
                    <a:gd name="connsiteY121" fmla="*/ 3800807 h 4194912"/>
                    <a:gd name="connsiteX122" fmla="*/ 3121400 w 4224864"/>
                    <a:gd name="connsiteY122" fmla="*/ 3342051 h 4194912"/>
                    <a:gd name="connsiteX123" fmla="*/ 2609999 w 4224864"/>
                    <a:gd name="connsiteY123" fmla="*/ 3240523 h 4194912"/>
                    <a:gd name="connsiteX124" fmla="*/ 2666404 w 4224864"/>
                    <a:gd name="connsiteY124" fmla="*/ 3330769 h 4194912"/>
                    <a:gd name="connsiteX125" fmla="*/ 3038675 w 4224864"/>
                    <a:gd name="connsiteY125" fmla="*/ 3439817 h 4194912"/>
                    <a:gd name="connsiteX126" fmla="*/ 3143963 w 4224864"/>
                    <a:gd name="connsiteY126" fmla="*/ 3815848 h 4194912"/>
                    <a:gd name="connsiteX127" fmla="*/ 2982270 w 4224864"/>
                    <a:gd name="connsiteY127" fmla="*/ 4033944 h 4194912"/>
                    <a:gd name="connsiteX128" fmla="*/ 2579917 w 4224864"/>
                    <a:gd name="connsiteY128" fmla="*/ 3691758 h 4194912"/>
                    <a:gd name="connsiteX129" fmla="*/ 2625040 w 4224864"/>
                    <a:gd name="connsiteY129" fmla="*/ 3766964 h 4194912"/>
                    <a:gd name="connsiteX130" fmla="*/ 2895782 w 4224864"/>
                    <a:gd name="connsiteY130" fmla="*/ 4094111 h 4194912"/>
                    <a:gd name="connsiteX131" fmla="*/ 2139963 w 4224864"/>
                    <a:gd name="connsiteY131" fmla="*/ 4056508 h 4194912"/>
                    <a:gd name="connsiteX132" fmla="*/ 2211409 w 4224864"/>
                    <a:gd name="connsiteY132" fmla="*/ 3499983 h 4194912"/>
                    <a:gd name="connsiteX133" fmla="*/ 2203887 w 4224864"/>
                    <a:gd name="connsiteY133" fmla="*/ 3706799 h 4194912"/>
                    <a:gd name="connsiteX134" fmla="*/ 2112278 w 4224864"/>
                    <a:gd name="connsiteY134" fmla="*/ 3958872 h 4194912"/>
                    <a:gd name="connsiteX135" fmla="*/ 1970943 w 4224864"/>
                    <a:gd name="connsiteY135" fmla="*/ 3962771 h 4194912"/>
                    <a:gd name="connsiteX136" fmla="*/ 1955451 w 4224864"/>
                    <a:gd name="connsiteY136" fmla="*/ 3602895 h 4194912"/>
                    <a:gd name="connsiteX137" fmla="*/ 1872725 w 4224864"/>
                    <a:gd name="connsiteY137" fmla="*/ 3636738 h 4194912"/>
                    <a:gd name="connsiteX138" fmla="*/ 1944172 w 4224864"/>
                    <a:gd name="connsiteY138" fmla="*/ 3839793 h 4194912"/>
                    <a:gd name="connsiteX139" fmla="*/ 1868964 w 4224864"/>
                    <a:gd name="connsiteY139" fmla="*/ 3933801 h 4194912"/>
                    <a:gd name="connsiteX140" fmla="*/ 1568142 w 4224864"/>
                    <a:gd name="connsiteY140" fmla="*/ 3933801 h 4194912"/>
                    <a:gd name="connsiteX141" fmla="*/ 1177070 w 4224864"/>
                    <a:gd name="connsiteY141" fmla="*/ 3648018 h 4194912"/>
                    <a:gd name="connsiteX142" fmla="*/ 1353804 w 4224864"/>
                    <a:gd name="connsiteY142" fmla="*/ 3166700 h 4194912"/>
                    <a:gd name="connsiteX143" fmla="*/ 1485415 w 4224864"/>
                    <a:gd name="connsiteY143" fmla="*/ 3505126 h 4194912"/>
                    <a:gd name="connsiteX144" fmla="*/ 1560621 w 4224864"/>
                    <a:gd name="connsiteY144" fmla="*/ 3429921 h 4194912"/>
                    <a:gd name="connsiteX145" fmla="*/ 1846404 w 4224864"/>
                    <a:gd name="connsiteY145" fmla="*/ 2835793 h 4194912"/>
                    <a:gd name="connsiteX146" fmla="*/ 1868967 w 4224864"/>
                    <a:gd name="connsiteY146" fmla="*/ 2711703 h 4194912"/>
                    <a:gd name="connsiteX147" fmla="*/ 1429011 w 4224864"/>
                    <a:gd name="connsiteY147" fmla="*/ 3046370 h 4194912"/>
                    <a:gd name="connsiteX148" fmla="*/ 1068022 w 4224864"/>
                    <a:gd name="connsiteY148" fmla="*/ 3636737 h 4194912"/>
                    <a:gd name="connsiteX149" fmla="*/ 428771 w 4224864"/>
                    <a:gd name="connsiteY149" fmla="*/ 3155420 h 4194912"/>
                    <a:gd name="connsiteX150" fmla="*/ 987873 w 4224864"/>
                    <a:gd name="connsiteY150" fmla="*/ 2763345 h 4194912"/>
                    <a:gd name="connsiteX151" fmla="*/ 1268882 w 4224864"/>
                    <a:gd name="connsiteY151" fmla="*/ 2518365 h 4194912"/>
                    <a:gd name="connsiteX152" fmla="*/ 1135707 w 4224864"/>
                    <a:gd name="connsiteY152" fmla="*/ 2519929 h 4194912"/>
                    <a:gd name="connsiteX153" fmla="*/ 748397 w 4224864"/>
                    <a:gd name="connsiteY153" fmla="*/ 2534970 h 4194912"/>
                    <a:gd name="connsiteX154" fmla="*/ 655263 w 4224864"/>
                    <a:gd name="connsiteY154" fmla="*/ 2583664 h 4194912"/>
                    <a:gd name="connsiteX155" fmla="*/ 862506 w 4224864"/>
                    <a:gd name="connsiteY155" fmla="*/ 2762290 h 4194912"/>
                    <a:gd name="connsiteX156" fmla="*/ 40 w 4224864"/>
                    <a:gd name="connsiteY156"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05662 w 4224864"/>
                    <a:gd name="connsiteY13" fmla="*/ 1803224 h 4194912"/>
                    <a:gd name="connsiteX14" fmla="*/ 2112584 w 4224864"/>
                    <a:gd name="connsiteY14" fmla="*/ 1798902 h 4194912"/>
                    <a:gd name="connsiteX15" fmla="*/ 2112584 w 4224864"/>
                    <a:gd name="connsiteY15" fmla="*/ 1766165 h 4194912"/>
                    <a:gd name="connsiteX16" fmla="*/ 2151735 w 4224864"/>
                    <a:gd name="connsiteY16" fmla="*/ 1749361 h 4194912"/>
                    <a:gd name="connsiteX17" fmla="*/ 2210206 w 4224864"/>
                    <a:gd name="connsiteY17" fmla="*/ 1736151 h 4194912"/>
                    <a:gd name="connsiteX18" fmla="*/ 2365118 w 4224864"/>
                    <a:gd name="connsiteY18" fmla="*/ 1733434 h 4194912"/>
                    <a:gd name="connsiteX19" fmla="*/ 2363953 w 4224864"/>
                    <a:gd name="connsiteY19" fmla="*/ 1743392 h 4194912"/>
                    <a:gd name="connsiteX20" fmla="*/ 2454145 w 4224864"/>
                    <a:gd name="connsiteY20" fmla="*/ 1970944 h 4194912"/>
                    <a:gd name="connsiteX21" fmla="*/ 2515131 w 4224864"/>
                    <a:gd name="connsiteY21" fmla="*/ 1897762 h 4194912"/>
                    <a:gd name="connsiteX22" fmla="*/ 2475491 w 4224864"/>
                    <a:gd name="connsiteY22" fmla="*/ 1659919 h 4194912"/>
                    <a:gd name="connsiteX23" fmla="*/ 2624906 w 4224864"/>
                    <a:gd name="connsiteY23" fmla="*/ 1550146 h 4194912"/>
                    <a:gd name="connsiteX24" fmla="*/ 2606609 w 4224864"/>
                    <a:gd name="connsiteY24" fmla="*/ 1470864 h 4194912"/>
                    <a:gd name="connsiteX25" fmla="*/ 2414170 w 4224864"/>
                    <a:gd name="connsiteY25" fmla="*/ 1582466 h 4194912"/>
                    <a:gd name="connsiteX26" fmla="*/ 2405986 w 4224864"/>
                    <a:gd name="connsiteY26" fmla="*/ 1598442 h 4194912"/>
                    <a:gd name="connsiteX27" fmla="*/ 2340449 w 4224864"/>
                    <a:gd name="connsiteY27" fmla="*/ 1596617 h 4194912"/>
                    <a:gd name="connsiteX28" fmla="*/ 2127226 w 4224864"/>
                    <a:gd name="connsiteY28" fmla="*/ 1614070 h 4194912"/>
                    <a:gd name="connsiteX29" fmla="*/ 2119420 w 4224864"/>
                    <a:gd name="connsiteY29" fmla="*/ 1616869 h 4194912"/>
                    <a:gd name="connsiteX30" fmla="*/ 2119420 w 4224864"/>
                    <a:gd name="connsiteY30" fmla="*/ 1637364 h 4194912"/>
                    <a:gd name="connsiteX31" fmla="*/ 2100347 w 4224864"/>
                    <a:gd name="connsiteY31" fmla="*/ 1644204 h 4194912"/>
                    <a:gd name="connsiteX32" fmla="*/ 2014267 w 4224864"/>
                    <a:gd name="connsiteY32" fmla="*/ 1693463 h 4194912"/>
                    <a:gd name="connsiteX33" fmla="*/ 1833027 w 4224864"/>
                    <a:gd name="connsiteY33" fmla="*/ 2031072 h 4194912"/>
                    <a:gd name="connsiteX34" fmla="*/ 1833964 w 4224864"/>
                    <a:gd name="connsiteY34" fmla="*/ 2098096 h 4194912"/>
                    <a:gd name="connsiteX35" fmla="*/ 1826771 w 4224864"/>
                    <a:gd name="connsiteY35" fmla="*/ 2098096 h 4194912"/>
                    <a:gd name="connsiteX36" fmla="*/ 1825885 w 4224864"/>
                    <a:gd name="connsiteY36" fmla="*/ 2161464 h 4194912"/>
                    <a:gd name="connsiteX37" fmla="*/ 172000 w 4224864"/>
                    <a:gd name="connsiteY37" fmla="*/ 2274659 h 4194912"/>
                    <a:gd name="connsiteX38" fmla="*/ 212010 w 4224864"/>
                    <a:gd name="connsiteY38" fmla="*/ 2414620 h 4194912"/>
                    <a:gd name="connsiteX39" fmla="*/ 446056 w 4224864"/>
                    <a:gd name="connsiteY39" fmla="*/ 2605592 h 4194912"/>
                    <a:gd name="connsiteX40" fmla="*/ 415904 w 4224864"/>
                    <a:gd name="connsiteY40" fmla="*/ 2502208 h 4194912"/>
                    <a:gd name="connsiteX41" fmla="*/ 271359 w 4224864"/>
                    <a:gd name="connsiteY41" fmla="*/ 2334867 h 4194912"/>
                    <a:gd name="connsiteX42" fmla="*/ 277279 w 4224864"/>
                    <a:gd name="connsiteY42" fmla="*/ 2134643 h 4194912"/>
                    <a:gd name="connsiteX43" fmla="*/ 294695 w 4224864"/>
                    <a:gd name="connsiteY43" fmla="*/ 2094438 h 4194912"/>
                    <a:gd name="connsiteX44" fmla="*/ 284421 w 4224864"/>
                    <a:gd name="connsiteY44" fmla="*/ 2057893 h 4194912"/>
                    <a:gd name="connsiteX45" fmla="*/ 278501 w 4224864"/>
                    <a:gd name="connsiteY45" fmla="*/ 1857669 h 4194912"/>
                    <a:gd name="connsiteX46" fmla="*/ 423046 w 4224864"/>
                    <a:gd name="connsiteY46" fmla="*/ 1690328 h 4194912"/>
                    <a:gd name="connsiteX47" fmla="*/ 453198 w 4224864"/>
                    <a:gd name="connsiteY47" fmla="*/ 1586944 h 4194912"/>
                    <a:gd name="connsiteX48" fmla="*/ 219152 w 4224864"/>
                    <a:gd name="connsiteY48" fmla="*/ 1777916 h 4194912"/>
                    <a:gd name="connsiteX49" fmla="*/ 208175 w 4224864"/>
                    <a:gd name="connsiteY49" fmla="*/ 2087666 h 4194912"/>
                    <a:gd name="connsiteX50" fmla="*/ 172000 w 4224864"/>
                    <a:gd name="connsiteY50" fmla="*/ 2274659 h 4194912"/>
                    <a:gd name="connsiteX51" fmla="*/ 40 w 4224864"/>
                    <a:gd name="connsiteY51" fmla="*/ 2416039 h 4194912"/>
                    <a:gd name="connsiteX52" fmla="*/ 19682 w 4224864"/>
                    <a:gd name="connsiteY52" fmla="*/ 2238559 h 4194912"/>
                    <a:gd name="connsiteX53" fmla="*/ 75248 w 4224864"/>
                    <a:gd name="connsiteY53" fmla="*/ 2094438 h 4194912"/>
                    <a:gd name="connsiteX54" fmla="*/ 26824 w 4224864"/>
                    <a:gd name="connsiteY54" fmla="*/ 1953977 h 4194912"/>
                    <a:gd name="connsiteX55" fmla="*/ 7182 w 4224864"/>
                    <a:gd name="connsiteY55" fmla="*/ 1776496 h 4194912"/>
                    <a:gd name="connsiteX56" fmla="*/ 869648 w 4224864"/>
                    <a:gd name="connsiteY56" fmla="*/ 1430246 h 4194912"/>
                    <a:gd name="connsiteX57" fmla="*/ 662405 w 4224864"/>
                    <a:gd name="connsiteY57" fmla="*/ 1608871 h 4194912"/>
                    <a:gd name="connsiteX58" fmla="*/ 755539 w 4224864"/>
                    <a:gd name="connsiteY58" fmla="*/ 1657566 h 4194912"/>
                    <a:gd name="connsiteX59" fmla="*/ 1142849 w 4224864"/>
                    <a:gd name="connsiteY59" fmla="*/ 1672607 h 4194912"/>
                    <a:gd name="connsiteX60" fmla="*/ 1276024 w 4224864"/>
                    <a:gd name="connsiteY60" fmla="*/ 1674171 h 4194912"/>
                    <a:gd name="connsiteX61" fmla="*/ 995015 w 4224864"/>
                    <a:gd name="connsiteY61" fmla="*/ 1429191 h 4194912"/>
                    <a:gd name="connsiteX62" fmla="*/ 435913 w 4224864"/>
                    <a:gd name="connsiteY62" fmla="*/ 1037116 h 4194912"/>
                    <a:gd name="connsiteX63" fmla="*/ 1075164 w 4224864"/>
                    <a:gd name="connsiteY63" fmla="*/ 555799 h 4194912"/>
                    <a:gd name="connsiteX64" fmla="*/ 1436153 w 4224864"/>
                    <a:gd name="connsiteY64" fmla="*/ 1146166 h 4194912"/>
                    <a:gd name="connsiteX65" fmla="*/ 1876109 w 4224864"/>
                    <a:gd name="connsiteY65" fmla="*/ 1480833 h 4194912"/>
                    <a:gd name="connsiteX66" fmla="*/ 1853546 w 4224864"/>
                    <a:gd name="connsiteY66" fmla="*/ 1356742 h 4194912"/>
                    <a:gd name="connsiteX67" fmla="*/ 1567763 w 4224864"/>
                    <a:gd name="connsiteY67" fmla="*/ 762615 h 4194912"/>
                    <a:gd name="connsiteX68" fmla="*/ 1492557 w 4224864"/>
                    <a:gd name="connsiteY68" fmla="*/ 687410 h 4194912"/>
                    <a:gd name="connsiteX69" fmla="*/ 1360946 w 4224864"/>
                    <a:gd name="connsiteY69" fmla="*/ 1025836 h 4194912"/>
                    <a:gd name="connsiteX70" fmla="*/ 1184212 w 4224864"/>
                    <a:gd name="connsiteY70" fmla="*/ 544517 h 4194912"/>
                    <a:gd name="connsiteX71" fmla="*/ 1575284 w 4224864"/>
                    <a:gd name="connsiteY71" fmla="*/ 258735 h 4194912"/>
                    <a:gd name="connsiteX72" fmla="*/ 1876106 w 4224864"/>
                    <a:gd name="connsiteY72" fmla="*/ 258735 h 4194912"/>
                    <a:gd name="connsiteX73" fmla="*/ 1951314 w 4224864"/>
                    <a:gd name="connsiteY73" fmla="*/ 352742 h 4194912"/>
                    <a:gd name="connsiteX74" fmla="*/ 1879867 w 4224864"/>
                    <a:gd name="connsiteY74" fmla="*/ 555798 h 4194912"/>
                    <a:gd name="connsiteX75" fmla="*/ 1962593 w 4224864"/>
                    <a:gd name="connsiteY75" fmla="*/ 589641 h 4194912"/>
                    <a:gd name="connsiteX76" fmla="*/ 1978085 w 4224864"/>
                    <a:gd name="connsiteY76" fmla="*/ 229764 h 4194912"/>
                    <a:gd name="connsiteX77" fmla="*/ 2119420 w 4224864"/>
                    <a:gd name="connsiteY77" fmla="*/ 231843 h 4194912"/>
                    <a:gd name="connsiteX78" fmla="*/ 2119420 w 4224864"/>
                    <a:gd name="connsiteY78" fmla="*/ 237304 h 4194912"/>
                    <a:gd name="connsiteX79" fmla="*/ 2127869 w 4224864"/>
                    <a:gd name="connsiteY79" fmla="*/ 239545 h 4194912"/>
                    <a:gd name="connsiteX80" fmla="*/ 2206270 w 4224864"/>
                    <a:gd name="connsiteY80" fmla="*/ 488114 h 4194912"/>
                    <a:gd name="connsiteX81" fmla="*/ 2213791 w 4224864"/>
                    <a:gd name="connsiteY81" fmla="*/ 694929 h 4194912"/>
                    <a:gd name="connsiteX82" fmla="*/ 2142345 w 4224864"/>
                    <a:gd name="connsiteY82" fmla="*/ 138404 h 4194912"/>
                    <a:gd name="connsiteX83" fmla="*/ 2898164 w 4224864"/>
                    <a:gd name="connsiteY83" fmla="*/ 100801 h 4194912"/>
                    <a:gd name="connsiteX84" fmla="*/ 2627422 w 4224864"/>
                    <a:gd name="connsiteY84" fmla="*/ 427949 h 4194912"/>
                    <a:gd name="connsiteX85" fmla="*/ 2582299 w 4224864"/>
                    <a:gd name="connsiteY85" fmla="*/ 503155 h 4194912"/>
                    <a:gd name="connsiteX86" fmla="*/ 2984652 w 4224864"/>
                    <a:gd name="connsiteY86" fmla="*/ 160968 h 4194912"/>
                    <a:gd name="connsiteX87" fmla="*/ 3146345 w 4224864"/>
                    <a:gd name="connsiteY87" fmla="*/ 379065 h 4194912"/>
                    <a:gd name="connsiteX88" fmla="*/ 3041058 w 4224864"/>
                    <a:gd name="connsiteY88" fmla="*/ 755096 h 4194912"/>
                    <a:gd name="connsiteX89" fmla="*/ 2668786 w 4224864"/>
                    <a:gd name="connsiteY89" fmla="*/ 864144 h 4194912"/>
                    <a:gd name="connsiteX90" fmla="*/ 2612382 w 4224864"/>
                    <a:gd name="connsiteY90" fmla="*/ 954390 h 4194912"/>
                    <a:gd name="connsiteX91" fmla="*/ 3123782 w 4224864"/>
                    <a:gd name="connsiteY91" fmla="*/ 852862 h 4194912"/>
                    <a:gd name="connsiteX92" fmla="*/ 3251632 w 4224864"/>
                    <a:gd name="connsiteY92" fmla="*/ 394106 h 4194912"/>
                    <a:gd name="connsiteX93" fmla="*/ 3898405 w 4224864"/>
                    <a:gd name="connsiteY93" fmla="*/ 1217613 h 4194912"/>
                    <a:gd name="connsiteX94" fmla="*/ 3691587 w 4224864"/>
                    <a:gd name="connsiteY94" fmla="*/ 1116083 h 4194912"/>
                    <a:gd name="connsiteX95" fmla="*/ 3462209 w 4224864"/>
                    <a:gd name="connsiteY95" fmla="*/ 935589 h 4194912"/>
                    <a:gd name="connsiteX96" fmla="*/ 3465969 w 4224864"/>
                    <a:gd name="connsiteY96" fmla="*/ 1022075 h 4194912"/>
                    <a:gd name="connsiteX97" fmla="*/ 3556217 w 4224864"/>
                    <a:gd name="connsiteY97" fmla="*/ 1040878 h 4194912"/>
                    <a:gd name="connsiteX98" fmla="*/ 3563736 w 4224864"/>
                    <a:gd name="connsiteY98" fmla="*/ 1281537 h 4194912"/>
                    <a:gd name="connsiteX99" fmla="*/ 3593820 w 4224864"/>
                    <a:gd name="connsiteY99" fmla="*/ 1352982 h 4194912"/>
                    <a:gd name="connsiteX100" fmla="*/ 3714148 w 4224864"/>
                    <a:gd name="connsiteY100" fmla="*/ 1198809 h 4194912"/>
                    <a:gd name="connsiteX101" fmla="*/ 3834478 w 4224864"/>
                    <a:gd name="connsiteY101" fmla="*/ 1326659 h 4194912"/>
                    <a:gd name="connsiteX102" fmla="*/ 3766793 w 4224864"/>
                    <a:gd name="connsiteY102" fmla="*/ 1488354 h 4194912"/>
                    <a:gd name="connsiteX103" fmla="*/ 3830719 w 4224864"/>
                    <a:gd name="connsiteY103" fmla="*/ 1540997 h 4194912"/>
                    <a:gd name="connsiteX104" fmla="*/ 4003693 w 4224864"/>
                    <a:gd name="connsiteY104" fmla="*/ 1116084 h 4194912"/>
                    <a:gd name="connsiteX105" fmla="*/ 4104593 w 4224864"/>
                    <a:gd name="connsiteY105" fmla="*/ 1997142 h 4194912"/>
                    <a:gd name="connsiteX106" fmla="*/ 4010513 w 4224864"/>
                    <a:gd name="connsiteY106" fmla="*/ 2098096 h 4194912"/>
                    <a:gd name="connsiteX107" fmla="*/ 4009324 w 4224864"/>
                    <a:gd name="connsiteY107" fmla="*/ 2098096 h 4194912"/>
                    <a:gd name="connsiteX108" fmla="*/ 4102211 w 4224864"/>
                    <a:gd name="connsiteY108" fmla="*/ 2197771 h 4194912"/>
                    <a:gd name="connsiteX109" fmla="*/ 4001311 w 4224864"/>
                    <a:gd name="connsiteY109" fmla="*/ 3078829 h 4194912"/>
                    <a:gd name="connsiteX110" fmla="*/ 3828337 w 4224864"/>
                    <a:gd name="connsiteY110" fmla="*/ 2653916 h 4194912"/>
                    <a:gd name="connsiteX111" fmla="*/ 3764412 w 4224864"/>
                    <a:gd name="connsiteY111" fmla="*/ 2706559 h 4194912"/>
                    <a:gd name="connsiteX112" fmla="*/ 3832096 w 4224864"/>
                    <a:gd name="connsiteY112" fmla="*/ 2868253 h 4194912"/>
                    <a:gd name="connsiteX113" fmla="*/ 3711767 w 4224864"/>
                    <a:gd name="connsiteY113" fmla="*/ 2996103 h 4194912"/>
                    <a:gd name="connsiteX114" fmla="*/ 3591438 w 4224864"/>
                    <a:gd name="connsiteY114" fmla="*/ 2841930 h 4194912"/>
                    <a:gd name="connsiteX115" fmla="*/ 3561355 w 4224864"/>
                    <a:gd name="connsiteY115" fmla="*/ 2913375 h 4194912"/>
                    <a:gd name="connsiteX116" fmla="*/ 3553835 w 4224864"/>
                    <a:gd name="connsiteY116" fmla="*/ 3154035 h 4194912"/>
                    <a:gd name="connsiteX117" fmla="*/ 3463587 w 4224864"/>
                    <a:gd name="connsiteY117" fmla="*/ 3172837 h 4194912"/>
                    <a:gd name="connsiteX118" fmla="*/ 3459827 w 4224864"/>
                    <a:gd name="connsiteY118" fmla="*/ 3259324 h 4194912"/>
                    <a:gd name="connsiteX119" fmla="*/ 3689206 w 4224864"/>
                    <a:gd name="connsiteY119" fmla="*/ 3078830 h 4194912"/>
                    <a:gd name="connsiteX120" fmla="*/ 3896023 w 4224864"/>
                    <a:gd name="connsiteY120" fmla="*/ 2977300 h 4194912"/>
                    <a:gd name="connsiteX121" fmla="*/ 3249250 w 4224864"/>
                    <a:gd name="connsiteY121" fmla="*/ 3800807 h 4194912"/>
                    <a:gd name="connsiteX122" fmla="*/ 3121400 w 4224864"/>
                    <a:gd name="connsiteY122" fmla="*/ 3342051 h 4194912"/>
                    <a:gd name="connsiteX123" fmla="*/ 2609999 w 4224864"/>
                    <a:gd name="connsiteY123" fmla="*/ 3240523 h 4194912"/>
                    <a:gd name="connsiteX124" fmla="*/ 2666404 w 4224864"/>
                    <a:gd name="connsiteY124" fmla="*/ 3330769 h 4194912"/>
                    <a:gd name="connsiteX125" fmla="*/ 3038675 w 4224864"/>
                    <a:gd name="connsiteY125" fmla="*/ 3439817 h 4194912"/>
                    <a:gd name="connsiteX126" fmla="*/ 3143963 w 4224864"/>
                    <a:gd name="connsiteY126" fmla="*/ 3815848 h 4194912"/>
                    <a:gd name="connsiteX127" fmla="*/ 2982270 w 4224864"/>
                    <a:gd name="connsiteY127" fmla="*/ 4033944 h 4194912"/>
                    <a:gd name="connsiteX128" fmla="*/ 2579917 w 4224864"/>
                    <a:gd name="connsiteY128" fmla="*/ 3691758 h 4194912"/>
                    <a:gd name="connsiteX129" fmla="*/ 2625040 w 4224864"/>
                    <a:gd name="connsiteY129" fmla="*/ 3766964 h 4194912"/>
                    <a:gd name="connsiteX130" fmla="*/ 2895782 w 4224864"/>
                    <a:gd name="connsiteY130" fmla="*/ 4094111 h 4194912"/>
                    <a:gd name="connsiteX131" fmla="*/ 2139963 w 4224864"/>
                    <a:gd name="connsiteY131" fmla="*/ 4056508 h 4194912"/>
                    <a:gd name="connsiteX132" fmla="*/ 2211409 w 4224864"/>
                    <a:gd name="connsiteY132" fmla="*/ 3499983 h 4194912"/>
                    <a:gd name="connsiteX133" fmla="*/ 2203887 w 4224864"/>
                    <a:gd name="connsiteY133" fmla="*/ 3706799 h 4194912"/>
                    <a:gd name="connsiteX134" fmla="*/ 2112278 w 4224864"/>
                    <a:gd name="connsiteY134" fmla="*/ 3958872 h 4194912"/>
                    <a:gd name="connsiteX135" fmla="*/ 1970943 w 4224864"/>
                    <a:gd name="connsiteY135" fmla="*/ 3962771 h 4194912"/>
                    <a:gd name="connsiteX136" fmla="*/ 1955451 w 4224864"/>
                    <a:gd name="connsiteY136" fmla="*/ 3602895 h 4194912"/>
                    <a:gd name="connsiteX137" fmla="*/ 1872725 w 4224864"/>
                    <a:gd name="connsiteY137" fmla="*/ 3636738 h 4194912"/>
                    <a:gd name="connsiteX138" fmla="*/ 1944172 w 4224864"/>
                    <a:gd name="connsiteY138" fmla="*/ 3839793 h 4194912"/>
                    <a:gd name="connsiteX139" fmla="*/ 1868964 w 4224864"/>
                    <a:gd name="connsiteY139" fmla="*/ 3933801 h 4194912"/>
                    <a:gd name="connsiteX140" fmla="*/ 1568142 w 4224864"/>
                    <a:gd name="connsiteY140" fmla="*/ 3933801 h 4194912"/>
                    <a:gd name="connsiteX141" fmla="*/ 1177070 w 4224864"/>
                    <a:gd name="connsiteY141" fmla="*/ 3648018 h 4194912"/>
                    <a:gd name="connsiteX142" fmla="*/ 1353804 w 4224864"/>
                    <a:gd name="connsiteY142" fmla="*/ 3166700 h 4194912"/>
                    <a:gd name="connsiteX143" fmla="*/ 1485415 w 4224864"/>
                    <a:gd name="connsiteY143" fmla="*/ 3505126 h 4194912"/>
                    <a:gd name="connsiteX144" fmla="*/ 1560621 w 4224864"/>
                    <a:gd name="connsiteY144" fmla="*/ 3429921 h 4194912"/>
                    <a:gd name="connsiteX145" fmla="*/ 1846404 w 4224864"/>
                    <a:gd name="connsiteY145" fmla="*/ 2835793 h 4194912"/>
                    <a:gd name="connsiteX146" fmla="*/ 1868967 w 4224864"/>
                    <a:gd name="connsiteY146" fmla="*/ 2711703 h 4194912"/>
                    <a:gd name="connsiteX147" fmla="*/ 1429011 w 4224864"/>
                    <a:gd name="connsiteY147" fmla="*/ 3046370 h 4194912"/>
                    <a:gd name="connsiteX148" fmla="*/ 1068022 w 4224864"/>
                    <a:gd name="connsiteY148" fmla="*/ 3636737 h 4194912"/>
                    <a:gd name="connsiteX149" fmla="*/ 428771 w 4224864"/>
                    <a:gd name="connsiteY149" fmla="*/ 3155420 h 4194912"/>
                    <a:gd name="connsiteX150" fmla="*/ 987873 w 4224864"/>
                    <a:gd name="connsiteY150" fmla="*/ 2763345 h 4194912"/>
                    <a:gd name="connsiteX151" fmla="*/ 1268882 w 4224864"/>
                    <a:gd name="connsiteY151" fmla="*/ 2518365 h 4194912"/>
                    <a:gd name="connsiteX152" fmla="*/ 1135707 w 4224864"/>
                    <a:gd name="connsiteY152" fmla="*/ 2519929 h 4194912"/>
                    <a:gd name="connsiteX153" fmla="*/ 748397 w 4224864"/>
                    <a:gd name="connsiteY153" fmla="*/ 2534970 h 4194912"/>
                    <a:gd name="connsiteX154" fmla="*/ 655263 w 4224864"/>
                    <a:gd name="connsiteY154" fmla="*/ 2583664 h 4194912"/>
                    <a:gd name="connsiteX155" fmla="*/ 862506 w 4224864"/>
                    <a:gd name="connsiteY155" fmla="*/ 2762290 h 4194912"/>
                    <a:gd name="connsiteX156" fmla="*/ 40 w 4224864"/>
                    <a:gd name="connsiteY156"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05662 w 4224864"/>
                    <a:gd name="connsiteY13" fmla="*/ 1803224 h 4194912"/>
                    <a:gd name="connsiteX14" fmla="*/ 2112584 w 4224864"/>
                    <a:gd name="connsiteY14" fmla="*/ 1798902 h 4194912"/>
                    <a:gd name="connsiteX15" fmla="*/ 2112584 w 4224864"/>
                    <a:gd name="connsiteY15" fmla="*/ 1766165 h 4194912"/>
                    <a:gd name="connsiteX16" fmla="*/ 2151735 w 4224864"/>
                    <a:gd name="connsiteY16" fmla="*/ 1749361 h 4194912"/>
                    <a:gd name="connsiteX17" fmla="*/ 2210206 w 4224864"/>
                    <a:gd name="connsiteY17" fmla="*/ 1736151 h 4194912"/>
                    <a:gd name="connsiteX18" fmla="*/ 2365118 w 4224864"/>
                    <a:gd name="connsiteY18" fmla="*/ 1733434 h 4194912"/>
                    <a:gd name="connsiteX19" fmla="*/ 2363953 w 4224864"/>
                    <a:gd name="connsiteY19" fmla="*/ 1743392 h 4194912"/>
                    <a:gd name="connsiteX20" fmla="*/ 2454145 w 4224864"/>
                    <a:gd name="connsiteY20" fmla="*/ 1970944 h 4194912"/>
                    <a:gd name="connsiteX21" fmla="*/ 2515131 w 4224864"/>
                    <a:gd name="connsiteY21" fmla="*/ 1897762 h 4194912"/>
                    <a:gd name="connsiteX22" fmla="*/ 2475491 w 4224864"/>
                    <a:gd name="connsiteY22" fmla="*/ 1659919 h 4194912"/>
                    <a:gd name="connsiteX23" fmla="*/ 2624906 w 4224864"/>
                    <a:gd name="connsiteY23" fmla="*/ 1550146 h 4194912"/>
                    <a:gd name="connsiteX24" fmla="*/ 2606609 w 4224864"/>
                    <a:gd name="connsiteY24" fmla="*/ 1470864 h 4194912"/>
                    <a:gd name="connsiteX25" fmla="*/ 2414170 w 4224864"/>
                    <a:gd name="connsiteY25" fmla="*/ 1582466 h 4194912"/>
                    <a:gd name="connsiteX26" fmla="*/ 2405986 w 4224864"/>
                    <a:gd name="connsiteY26" fmla="*/ 1598442 h 4194912"/>
                    <a:gd name="connsiteX27" fmla="*/ 2340449 w 4224864"/>
                    <a:gd name="connsiteY27" fmla="*/ 1596617 h 4194912"/>
                    <a:gd name="connsiteX28" fmla="*/ 2127226 w 4224864"/>
                    <a:gd name="connsiteY28" fmla="*/ 1614070 h 4194912"/>
                    <a:gd name="connsiteX29" fmla="*/ 2119420 w 4224864"/>
                    <a:gd name="connsiteY29" fmla="*/ 1616869 h 4194912"/>
                    <a:gd name="connsiteX30" fmla="*/ 2119420 w 4224864"/>
                    <a:gd name="connsiteY30" fmla="*/ 1637364 h 4194912"/>
                    <a:gd name="connsiteX31" fmla="*/ 2100347 w 4224864"/>
                    <a:gd name="connsiteY31" fmla="*/ 1644204 h 4194912"/>
                    <a:gd name="connsiteX32" fmla="*/ 2014267 w 4224864"/>
                    <a:gd name="connsiteY32" fmla="*/ 1693463 h 4194912"/>
                    <a:gd name="connsiteX33" fmla="*/ 1833027 w 4224864"/>
                    <a:gd name="connsiteY33" fmla="*/ 2031072 h 4194912"/>
                    <a:gd name="connsiteX34" fmla="*/ 1833964 w 4224864"/>
                    <a:gd name="connsiteY34" fmla="*/ 2098096 h 4194912"/>
                    <a:gd name="connsiteX35" fmla="*/ 1825885 w 4224864"/>
                    <a:gd name="connsiteY35" fmla="*/ 2161464 h 4194912"/>
                    <a:gd name="connsiteX36" fmla="*/ 172000 w 4224864"/>
                    <a:gd name="connsiteY36" fmla="*/ 2274659 h 4194912"/>
                    <a:gd name="connsiteX37" fmla="*/ 212010 w 4224864"/>
                    <a:gd name="connsiteY37" fmla="*/ 2414620 h 4194912"/>
                    <a:gd name="connsiteX38" fmla="*/ 446056 w 4224864"/>
                    <a:gd name="connsiteY38" fmla="*/ 2605592 h 4194912"/>
                    <a:gd name="connsiteX39" fmla="*/ 415904 w 4224864"/>
                    <a:gd name="connsiteY39" fmla="*/ 2502208 h 4194912"/>
                    <a:gd name="connsiteX40" fmla="*/ 271359 w 4224864"/>
                    <a:gd name="connsiteY40" fmla="*/ 2334867 h 4194912"/>
                    <a:gd name="connsiteX41" fmla="*/ 277279 w 4224864"/>
                    <a:gd name="connsiteY41" fmla="*/ 2134643 h 4194912"/>
                    <a:gd name="connsiteX42" fmla="*/ 294695 w 4224864"/>
                    <a:gd name="connsiteY42" fmla="*/ 2094438 h 4194912"/>
                    <a:gd name="connsiteX43" fmla="*/ 284421 w 4224864"/>
                    <a:gd name="connsiteY43" fmla="*/ 2057893 h 4194912"/>
                    <a:gd name="connsiteX44" fmla="*/ 278501 w 4224864"/>
                    <a:gd name="connsiteY44" fmla="*/ 1857669 h 4194912"/>
                    <a:gd name="connsiteX45" fmla="*/ 423046 w 4224864"/>
                    <a:gd name="connsiteY45" fmla="*/ 1690328 h 4194912"/>
                    <a:gd name="connsiteX46" fmla="*/ 453198 w 4224864"/>
                    <a:gd name="connsiteY46" fmla="*/ 1586944 h 4194912"/>
                    <a:gd name="connsiteX47" fmla="*/ 219152 w 4224864"/>
                    <a:gd name="connsiteY47" fmla="*/ 1777916 h 4194912"/>
                    <a:gd name="connsiteX48" fmla="*/ 208175 w 4224864"/>
                    <a:gd name="connsiteY48" fmla="*/ 2087666 h 4194912"/>
                    <a:gd name="connsiteX49" fmla="*/ 172000 w 4224864"/>
                    <a:gd name="connsiteY49" fmla="*/ 2274659 h 4194912"/>
                    <a:gd name="connsiteX50" fmla="*/ 40 w 4224864"/>
                    <a:gd name="connsiteY50" fmla="*/ 2416039 h 4194912"/>
                    <a:gd name="connsiteX51" fmla="*/ 19682 w 4224864"/>
                    <a:gd name="connsiteY51" fmla="*/ 2238559 h 4194912"/>
                    <a:gd name="connsiteX52" fmla="*/ 75248 w 4224864"/>
                    <a:gd name="connsiteY52" fmla="*/ 2094438 h 4194912"/>
                    <a:gd name="connsiteX53" fmla="*/ 26824 w 4224864"/>
                    <a:gd name="connsiteY53" fmla="*/ 1953977 h 4194912"/>
                    <a:gd name="connsiteX54" fmla="*/ 7182 w 4224864"/>
                    <a:gd name="connsiteY54" fmla="*/ 1776496 h 4194912"/>
                    <a:gd name="connsiteX55" fmla="*/ 869648 w 4224864"/>
                    <a:gd name="connsiteY55" fmla="*/ 1430246 h 4194912"/>
                    <a:gd name="connsiteX56" fmla="*/ 662405 w 4224864"/>
                    <a:gd name="connsiteY56" fmla="*/ 1608871 h 4194912"/>
                    <a:gd name="connsiteX57" fmla="*/ 755539 w 4224864"/>
                    <a:gd name="connsiteY57" fmla="*/ 1657566 h 4194912"/>
                    <a:gd name="connsiteX58" fmla="*/ 1142849 w 4224864"/>
                    <a:gd name="connsiteY58" fmla="*/ 1672607 h 4194912"/>
                    <a:gd name="connsiteX59" fmla="*/ 1276024 w 4224864"/>
                    <a:gd name="connsiteY59" fmla="*/ 1674171 h 4194912"/>
                    <a:gd name="connsiteX60" fmla="*/ 995015 w 4224864"/>
                    <a:gd name="connsiteY60" fmla="*/ 1429191 h 4194912"/>
                    <a:gd name="connsiteX61" fmla="*/ 435913 w 4224864"/>
                    <a:gd name="connsiteY61" fmla="*/ 1037116 h 4194912"/>
                    <a:gd name="connsiteX62" fmla="*/ 1075164 w 4224864"/>
                    <a:gd name="connsiteY62" fmla="*/ 555799 h 4194912"/>
                    <a:gd name="connsiteX63" fmla="*/ 1436153 w 4224864"/>
                    <a:gd name="connsiteY63" fmla="*/ 1146166 h 4194912"/>
                    <a:gd name="connsiteX64" fmla="*/ 1876109 w 4224864"/>
                    <a:gd name="connsiteY64" fmla="*/ 1480833 h 4194912"/>
                    <a:gd name="connsiteX65" fmla="*/ 1853546 w 4224864"/>
                    <a:gd name="connsiteY65" fmla="*/ 1356742 h 4194912"/>
                    <a:gd name="connsiteX66" fmla="*/ 1567763 w 4224864"/>
                    <a:gd name="connsiteY66" fmla="*/ 762615 h 4194912"/>
                    <a:gd name="connsiteX67" fmla="*/ 1492557 w 4224864"/>
                    <a:gd name="connsiteY67" fmla="*/ 687410 h 4194912"/>
                    <a:gd name="connsiteX68" fmla="*/ 1360946 w 4224864"/>
                    <a:gd name="connsiteY68" fmla="*/ 1025836 h 4194912"/>
                    <a:gd name="connsiteX69" fmla="*/ 1184212 w 4224864"/>
                    <a:gd name="connsiteY69" fmla="*/ 544517 h 4194912"/>
                    <a:gd name="connsiteX70" fmla="*/ 1575284 w 4224864"/>
                    <a:gd name="connsiteY70" fmla="*/ 258735 h 4194912"/>
                    <a:gd name="connsiteX71" fmla="*/ 1876106 w 4224864"/>
                    <a:gd name="connsiteY71" fmla="*/ 258735 h 4194912"/>
                    <a:gd name="connsiteX72" fmla="*/ 1951314 w 4224864"/>
                    <a:gd name="connsiteY72" fmla="*/ 352742 h 4194912"/>
                    <a:gd name="connsiteX73" fmla="*/ 1879867 w 4224864"/>
                    <a:gd name="connsiteY73" fmla="*/ 555798 h 4194912"/>
                    <a:gd name="connsiteX74" fmla="*/ 1962593 w 4224864"/>
                    <a:gd name="connsiteY74" fmla="*/ 589641 h 4194912"/>
                    <a:gd name="connsiteX75" fmla="*/ 1978085 w 4224864"/>
                    <a:gd name="connsiteY75" fmla="*/ 229764 h 4194912"/>
                    <a:gd name="connsiteX76" fmla="*/ 2119420 w 4224864"/>
                    <a:gd name="connsiteY76" fmla="*/ 231843 h 4194912"/>
                    <a:gd name="connsiteX77" fmla="*/ 2119420 w 4224864"/>
                    <a:gd name="connsiteY77" fmla="*/ 237304 h 4194912"/>
                    <a:gd name="connsiteX78" fmla="*/ 2127869 w 4224864"/>
                    <a:gd name="connsiteY78" fmla="*/ 239545 h 4194912"/>
                    <a:gd name="connsiteX79" fmla="*/ 2206270 w 4224864"/>
                    <a:gd name="connsiteY79" fmla="*/ 488114 h 4194912"/>
                    <a:gd name="connsiteX80" fmla="*/ 2213791 w 4224864"/>
                    <a:gd name="connsiteY80" fmla="*/ 694929 h 4194912"/>
                    <a:gd name="connsiteX81" fmla="*/ 2142345 w 4224864"/>
                    <a:gd name="connsiteY81" fmla="*/ 138404 h 4194912"/>
                    <a:gd name="connsiteX82" fmla="*/ 2898164 w 4224864"/>
                    <a:gd name="connsiteY82" fmla="*/ 100801 h 4194912"/>
                    <a:gd name="connsiteX83" fmla="*/ 2627422 w 4224864"/>
                    <a:gd name="connsiteY83" fmla="*/ 427949 h 4194912"/>
                    <a:gd name="connsiteX84" fmla="*/ 2582299 w 4224864"/>
                    <a:gd name="connsiteY84" fmla="*/ 503155 h 4194912"/>
                    <a:gd name="connsiteX85" fmla="*/ 2984652 w 4224864"/>
                    <a:gd name="connsiteY85" fmla="*/ 160968 h 4194912"/>
                    <a:gd name="connsiteX86" fmla="*/ 3146345 w 4224864"/>
                    <a:gd name="connsiteY86" fmla="*/ 379065 h 4194912"/>
                    <a:gd name="connsiteX87" fmla="*/ 3041058 w 4224864"/>
                    <a:gd name="connsiteY87" fmla="*/ 755096 h 4194912"/>
                    <a:gd name="connsiteX88" fmla="*/ 2668786 w 4224864"/>
                    <a:gd name="connsiteY88" fmla="*/ 864144 h 4194912"/>
                    <a:gd name="connsiteX89" fmla="*/ 2612382 w 4224864"/>
                    <a:gd name="connsiteY89" fmla="*/ 954390 h 4194912"/>
                    <a:gd name="connsiteX90" fmla="*/ 3123782 w 4224864"/>
                    <a:gd name="connsiteY90" fmla="*/ 852862 h 4194912"/>
                    <a:gd name="connsiteX91" fmla="*/ 3251632 w 4224864"/>
                    <a:gd name="connsiteY91" fmla="*/ 394106 h 4194912"/>
                    <a:gd name="connsiteX92" fmla="*/ 3898405 w 4224864"/>
                    <a:gd name="connsiteY92" fmla="*/ 1217613 h 4194912"/>
                    <a:gd name="connsiteX93" fmla="*/ 3691587 w 4224864"/>
                    <a:gd name="connsiteY93" fmla="*/ 1116083 h 4194912"/>
                    <a:gd name="connsiteX94" fmla="*/ 3462209 w 4224864"/>
                    <a:gd name="connsiteY94" fmla="*/ 935589 h 4194912"/>
                    <a:gd name="connsiteX95" fmla="*/ 3465969 w 4224864"/>
                    <a:gd name="connsiteY95" fmla="*/ 1022075 h 4194912"/>
                    <a:gd name="connsiteX96" fmla="*/ 3556217 w 4224864"/>
                    <a:gd name="connsiteY96" fmla="*/ 1040878 h 4194912"/>
                    <a:gd name="connsiteX97" fmla="*/ 3563736 w 4224864"/>
                    <a:gd name="connsiteY97" fmla="*/ 1281537 h 4194912"/>
                    <a:gd name="connsiteX98" fmla="*/ 3593820 w 4224864"/>
                    <a:gd name="connsiteY98" fmla="*/ 1352982 h 4194912"/>
                    <a:gd name="connsiteX99" fmla="*/ 3714148 w 4224864"/>
                    <a:gd name="connsiteY99" fmla="*/ 1198809 h 4194912"/>
                    <a:gd name="connsiteX100" fmla="*/ 3834478 w 4224864"/>
                    <a:gd name="connsiteY100" fmla="*/ 1326659 h 4194912"/>
                    <a:gd name="connsiteX101" fmla="*/ 3766793 w 4224864"/>
                    <a:gd name="connsiteY101" fmla="*/ 1488354 h 4194912"/>
                    <a:gd name="connsiteX102" fmla="*/ 3830719 w 4224864"/>
                    <a:gd name="connsiteY102" fmla="*/ 1540997 h 4194912"/>
                    <a:gd name="connsiteX103" fmla="*/ 4003693 w 4224864"/>
                    <a:gd name="connsiteY103" fmla="*/ 1116084 h 4194912"/>
                    <a:gd name="connsiteX104" fmla="*/ 4104593 w 4224864"/>
                    <a:gd name="connsiteY104" fmla="*/ 1997142 h 4194912"/>
                    <a:gd name="connsiteX105" fmla="*/ 4010513 w 4224864"/>
                    <a:gd name="connsiteY105" fmla="*/ 2098096 h 4194912"/>
                    <a:gd name="connsiteX106" fmla="*/ 4009324 w 4224864"/>
                    <a:gd name="connsiteY106" fmla="*/ 2098096 h 4194912"/>
                    <a:gd name="connsiteX107" fmla="*/ 4102211 w 4224864"/>
                    <a:gd name="connsiteY107" fmla="*/ 2197771 h 4194912"/>
                    <a:gd name="connsiteX108" fmla="*/ 4001311 w 4224864"/>
                    <a:gd name="connsiteY108" fmla="*/ 3078829 h 4194912"/>
                    <a:gd name="connsiteX109" fmla="*/ 3828337 w 4224864"/>
                    <a:gd name="connsiteY109" fmla="*/ 2653916 h 4194912"/>
                    <a:gd name="connsiteX110" fmla="*/ 3764412 w 4224864"/>
                    <a:gd name="connsiteY110" fmla="*/ 2706559 h 4194912"/>
                    <a:gd name="connsiteX111" fmla="*/ 3832096 w 4224864"/>
                    <a:gd name="connsiteY111" fmla="*/ 2868253 h 4194912"/>
                    <a:gd name="connsiteX112" fmla="*/ 3711767 w 4224864"/>
                    <a:gd name="connsiteY112" fmla="*/ 2996103 h 4194912"/>
                    <a:gd name="connsiteX113" fmla="*/ 3591438 w 4224864"/>
                    <a:gd name="connsiteY113" fmla="*/ 2841930 h 4194912"/>
                    <a:gd name="connsiteX114" fmla="*/ 3561355 w 4224864"/>
                    <a:gd name="connsiteY114" fmla="*/ 2913375 h 4194912"/>
                    <a:gd name="connsiteX115" fmla="*/ 3553835 w 4224864"/>
                    <a:gd name="connsiteY115" fmla="*/ 3154035 h 4194912"/>
                    <a:gd name="connsiteX116" fmla="*/ 3463587 w 4224864"/>
                    <a:gd name="connsiteY116" fmla="*/ 3172837 h 4194912"/>
                    <a:gd name="connsiteX117" fmla="*/ 3459827 w 4224864"/>
                    <a:gd name="connsiteY117" fmla="*/ 3259324 h 4194912"/>
                    <a:gd name="connsiteX118" fmla="*/ 3689206 w 4224864"/>
                    <a:gd name="connsiteY118" fmla="*/ 3078830 h 4194912"/>
                    <a:gd name="connsiteX119" fmla="*/ 3896023 w 4224864"/>
                    <a:gd name="connsiteY119" fmla="*/ 2977300 h 4194912"/>
                    <a:gd name="connsiteX120" fmla="*/ 3249250 w 4224864"/>
                    <a:gd name="connsiteY120" fmla="*/ 3800807 h 4194912"/>
                    <a:gd name="connsiteX121" fmla="*/ 3121400 w 4224864"/>
                    <a:gd name="connsiteY121" fmla="*/ 3342051 h 4194912"/>
                    <a:gd name="connsiteX122" fmla="*/ 2609999 w 4224864"/>
                    <a:gd name="connsiteY122" fmla="*/ 3240523 h 4194912"/>
                    <a:gd name="connsiteX123" fmla="*/ 2666404 w 4224864"/>
                    <a:gd name="connsiteY123" fmla="*/ 3330769 h 4194912"/>
                    <a:gd name="connsiteX124" fmla="*/ 3038675 w 4224864"/>
                    <a:gd name="connsiteY124" fmla="*/ 3439817 h 4194912"/>
                    <a:gd name="connsiteX125" fmla="*/ 3143963 w 4224864"/>
                    <a:gd name="connsiteY125" fmla="*/ 3815848 h 4194912"/>
                    <a:gd name="connsiteX126" fmla="*/ 2982270 w 4224864"/>
                    <a:gd name="connsiteY126" fmla="*/ 4033944 h 4194912"/>
                    <a:gd name="connsiteX127" fmla="*/ 2579917 w 4224864"/>
                    <a:gd name="connsiteY127" fmla="*/ 3691758 h 4194912"/>
                    <a:gd name="connsiteX128" fmla="*/ 2625040 w 4224864"/>
                    <a:gd name="connsiteY128" fmla="*/ 3766964 h 4194912"/>
                    <a:gd name="connsiteX129" fmla="*/ 2895782 w 4224864"/>
                    <a:gd name="connsiteY129" fmla="*/ 4094111 h 4194912"/>
                    <a:gd name="connsiteX130" fmla="*/ 2139963 w 4224864"/>
                    <a:gd name="connsiteY130" fmla="*/ 4056508 h 4194912"/>
                    <a:gd name="connsiteX131" fmla="*/ 2211409 w 4224864"/>
                    <a:gd name="connsiteY131" fmla="*/ 3499983 h 4194912"/>
                    <a:gd name="connsiteX132" fmla="*/ 2203887 w 4224864"/>
                    <a:gd name="connsiteY132" fmla="*/ 3706799 h 4194912"/>
                    <a:gd name="connsiteX133" fmla="*/ 2112278 w 4224864"/>
                    <a:gd name="connsiteY133" fmla="*/ 3958872 h 4194912"/>
                    <a:gd name="connsiteX134" fmla="*/ 1970943 w 4224864"/>
                    <a:gd name="connsiteY134" fmla="*/ 3962771 h 4194912"/>
                    <a:gd name="connsiteX135" fmla="*/ 1955451 w 4224864"/>
                    <a:gd name="connsiteY135" fmla="*/ 3602895 h 4194912"/>
                    <a:gd name="connsiteX136" fmla="*/ 1872725 w 4224864"/>
                    <a:gd name="connsiteY136" fmla="*/ 3636738 h 4194912"/>
                    <a:gd name="connsiteX137" fmla="*/ 1944172 w 4224864"/>
                    <a:gd name="connsiteY137" fmla="*/ 3839793 h 4194912"/>
                    <a:gd name="connsiteX138" fmla="*/ 1868964 w 4224864"/>
                    <a:gd name="connsiteY138" fmla="*/ 3933801 h 4194912"/>
                    <a:gd name="connsiteX139" fmla="*/ 1568142 w 4224864"/>
                    <a:gd name="connsiteY139" fmla="*/ 3933801 h 4194912"/>
                    <a:gd name="connsiteX140" fmla="*/ 1177070 w 4224864"/>
                    <a:gd name="connsiteY140" fmla="*/ 3648018 h 4194912"/>
                    <a:gd name="connsiteX141" fmla="*/ 1353804 w 4224864"/>
                    <a:gd name="connsiteY141" fmla="*/ 3166700 h 4194912"/>
                    <a:gd name="connsiteX142" fmla="*/ 1485415 w 4224864"/>
                    <a:gd name="connsiteY142" fmla="*/ 3505126 h 4194912"/>
                    <a:gd name="connsiteX143" fmla="*/ 1560621 w 4224864"/>
                    <a:gd name="connsiteY143" fmla="*/ 3429921 h 4194912"/>
                    <a:gd name="connsiteX144" fmla="*/ 1846404 w 4224864"/>
                    <a:gd name="connsiteY144" fmla="*/ 2835793 h 4194912"/>
                    <a:gd name="connsiteX145" fmla="*/ 1868967 w 4224864"/>
                    <a:gd name="connsiteY145" fmla="*/ 2711703 h 4194912"/>
                    <a:gd name="connsiteX146" fmla="*/ 1429011 w 4224864"/>
                    <a:gd name="connsiteY146" fmla="*/ 3046370 h 4194912"/>
                    <a:gd name="connsiteX147" fmla="*/ 1068022 w 4224864"/>
                    <a:gd name="connsiteY147" fmla="*/ 3636737 h 4194912"/>
                    <a:gd name="connsiteX148" fmla="*/ 428771 w 4224864"/>
                    <a:gd name="connsiteY148" fmla="*/ 3155420 h 4194912"/>
                    <a:gd name="connsiteX149" fmla="*/ 987873 w 4224864"/>
                    <a:gd name="connsiteY149" fmla="*/ 2763345 h 4194912"/>
                    <a:gd name="connsiteX150" fmla="*/ 1268882 w 4224864"/>
                    <a:gd name="connsiteY150" fmla="*/ 2518365 h 4194912"/>
                    <a:gd name="connsiteX151" fmla="*/ 1135707 w 4224864"/>
                    <a:gd name="connsiteY151" fmla="*/ 2519929 h 4194912"/>
                    <a:gd name="connsiteX152" fmla="*/ 748397 w 4224864"/>
                    <a:gd name="connsiteY152" fmla="*/ 2534970 h 4194912"/>
                    <a:gd name="connsiteX153" fmla="*/ 655263 w 4224864"/>
                    <a:gd name="connsiteY153" fmla="*/ 2583664 h 4194912"/>
                    <a:gd name="connsiteX154" fmla="*/ 862506 w 4224864"/>
                    <a:gd name="connsiteY154" fmla="*/ 2762290 h 4194912"/>
                    <a:gd name="connsiteX155" fmla="*/ 40 w 4224864"/>
                    <a:gd name="connsiteY155"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05662 w 4224864"/>
                    <a:gd name="connsiteY13" fmla="*/ 1803224 h 4194912"/>
                    <a:gd name="connsiteX14" fmla="*/ 2112584 w 4224864"/>
                    <a:gd name="connsiteY14" fmla="*/ 1798902 h 4194912"/>
                    <a:gd name="connsiteX15" fmla="*/ 2112584 w 4224864"/>
                    <a:gd name="connsiteY15" fmla="*/ 1766165 h 4194912"/>
                    <a:gd name="connsiteX16" fmla="*/ 2151735 w 4224864"/>
                    <a:gd name="connsiteY16" fmla="*/ 1749361 h 4194912"/>
                    <a:gd name="connsiteX17" fmla="*/ 2210206 w 4224864"/>
                    <a:gd name="connsiteY17" fmla="*/ 1736151 h 4194912"/>
                    <a:gd name="connsiteX18" fmla="*/ 2365118 w 4224864"/>
                    <a:gd name="connsiteY18" fmla="*/ 1733434 h 4194912"/>
                    <a:gd name="connsiteX19" fmla="*/ 2363953 w 4224864"/>
                    <a:gd name="connsiteY19" fmla="*/ 1743392 h 4194912"/>
                    <a:gd name="connsiteX20" fmla="*/ 2454145 w 4224864"/>
                    <a:gd name="connsiteY20" fmla="*/ 1970944 h 4194912"/>
                    <a:gd name="connsiteX21" fmla="*/ 2515131 w 4224864"/>
                    <a:gd name="connsiteY21" fmla="*/ 1897762 h 4194912"/>
                    <a:gd name="connsiteX22" fmla="*/ 2475491 w 4224864"/>
                    <a:gd name="connsiteY22" fmla="*/ 1659919 h 4194912"/>
                    <a:gd name="connsiteX23" fmla="*/ 2624906 w 4224864"/>
                    <a:gd name="connsiteY23" fmla="*/ 1550146 h 4194912"/>
                    <a:gd name="connsiteX24" fmla="*/ 2606609 w 4224864"/>
                    <a:gd name="connsiteY24" fmla="*/ 1470864 h 4194912"/>
                    <a:gd name="connsiteX25" fmla="*/ 2414170 w 4224864"/>
                    <a:gd name="connsiteY25" fmla="*/ 1582466 h 4194912"/>
                    <a:gd name="connsiteX26" fmla="*/ 2405986 w 4224864"/>
                    <a:gd name="connsiteY26" fmla="*/ 1598442 h 4194912"/>
                    <a:gd name="connsiteX27" fmla="*/ 2340449 w 4224864"/>
                    <a:gd name="connsiteY27" fmla="*/ 1596617 h 4194912"/>
                    <a:gd name="connsiteX28" fmla="*/ 2127226 w 4224864"/>
                    <a:gd name="connsiteY28" fmla="*/ 1614070 h 4194912"/>
                    <a:gd name="connsiteX29" fmla="*/ 2119420 w 4224864"/>
                    <a:gd name="connsiteY29" fmla="*/ 1616869 h 4194912"/>
                    <a:gd name="connsiteX30" fmla="*/ 2119420 w 4224864"/>
                    <a:gd name="connsiteY30" fmla="*/ 1637364 h 4194912"/>
                    <a:gd name="connsiteX31" fmla="*/ 2100347 w 4224864"/>
                    <a:gd name="connsiteY31" fmla="*/ 1644204 h 4194912"/>
                    <a:gd name="connsiteX32" fmla="*/ 2014267 w 4224864"/>
                    <a:gd name="connsiteY32" fmla="*/ 1693463 h 4194912"/>
                    <a:gd name="connsiteX33" fmla="*/ 1833027 w 4224864"/>
                    <a:gd name="connsiteY33" fmla="*/ 2031072 h 4194912"/>
                    <a:gd name="connsiteX34" fmla="*/ 1825885 w 4224864"/>
                    <a:gd name="connsiteY34" fmla="*/ 2161464 h 4194912"/>
                    <a:gd name="connsiteX35" fmla="*/ 172000 w 4224864"/>
                    <a:gd name="connsiteY35" fmla="*/ 2274659 h 4194912"/>
                    <a:gd name="connsiteX36" fmla="*/ 212010 w 4224864"/>
                    <a:gd name="connsiteY36" fmla="*/ 2414620 h 4194912"/>
                    <a:gd name="connsiteX37" fmla="*/ 446056 w 4224864"/>
                    <a:gd name="connsiteY37" fmla="*/ 2605592 h 4194912"/>
                    <a:gd name="connsiteX38" fmla="*/ 415904 w 4224864"/>
                    <a:gd name="connsiteY38" fmla="*/ 2502208 h 4194912"/>
                    <a:gd name="connsiteX39" fmla="*/ 271359 w 4224864"/>
                    <a:gd name="connsiteY39" fmla="*/ 2334867 h 4194912"/>
                    <a:gd name="connsiteX40" fmla="*/ 277279 w 4224864"/>
                    <a:gd name="connsiteY40" fmla="*/ 2134643 h 4194912"/>
                    <a:gd name="connsiteX41" fmla="*/ 294695 w 4224864"/>
                    <a:gd name="connsiteY41" fmla="*/ 2094438 h 4194912"/>
                    <a:gd name="connsiteX42" fmla="*/ 284421 w 4224864"/>
                    <a:gd name="connsiteY42" fmla="*/ 2057893 h 4194912"/>
                    <a:gd name="connsiteX43" fmla="*/ 278501 w 4224864"/>
                    <a:gd name="connsiteY43" fmla="*/ 1857669 h 4194912"/>
                    <a:gd name="connsiteX44" fmla="*/ 423046 w 4224864"/>
                    <a:gd name="connsiteY44" fmla="*/ 1690328 h 4194912"/>
                    <a:gd name="connsiteX45" fmla="*/ 453198 w 4224864"/>
                    <a:gd name="connsiteY45" fmla="*/ 1586944 h 4194912"/>
                    <a:gd name="connsiteX46" fmla="*/ 219152 w 4224864"/>
                    <a:gd name="connsiteY46" fmla="*/ 1777916 h 4194912"/>
                    <a:gd name="connsiteX47" fmla="*/ 208175 w 4224864"/>
                    <a:gd name="connsiteY47" fmla="*/ 2087666 h 4194912"/>
                    <a:gd name="connsiteX48" fmla="*/ 172000 w 4224864"/>
                    <a:gd name="connsiteY48" fmla="*/ 2274659 h 4194912"/>
                    <a:gd name="connsiteX49" fmla="*/ 40 w 4224864"/>
                    <a:gd name="connsiteY49" fmla="*/ 2416039 h 4194912"/>
                    <a:gd name="connsiteX50" fmla="*/ 19682 w 4224864"/>
                    <a:gd name="connsiteY50" fmla="*/ 2238559 h 4194912"/>
                    <a:gd name="connsiteX51" fmla="*/ 75248 w 4224864"/>
                    <a:gd name="connsiteY51" fmla="*/ 2094438 h 4194912"/>
                    <a:gd name="connsiteX52" fmla="*/ 26824 w 4224864"/>
                    <a:gd name="connsiteY52" fmla="*/ 1953977 h 4194912"/>
                    <a:gd name="connsiteX53" fmla="*/ 7182 w 4224864"/>
                    <a:gd name="connsiteY53" fmla="*/ 1776496 h 4194912"/>
                    <a:gd name="connsiteX54" fmla="*/ 869648 w 4224864"/>
                    <a:gd name="connsiteY54" fmla="*/ 1430246 h 4194912"/>
                    <a:gd name="connsiteX55" fmla="*/ 662405 w 4224864"/>
                    <a:gd name="connsiteY55" fmla="*/ 1608871 h 4194912"/>
                    <a:gd name="connsiteX56" fmla="*/ 755539 w 4224864"/>
                    <a:gd name="connsiteY56" fmla="*/ 1657566 h 4194912"/>
                    <a:gd name="connsiteX57" fmla="*/ 1142849 w 4224864"/>
                    <a:gd name="connsiteY57" fmla="*/ 1672607 h 4194912"/>
                    <a:gd name="connsiteX58" fmla="*/ 1276024 w 4224864"/>
                    <a:gd name="connsiteY58" fmla="*/ 1674171 h 4194912"/>
                    <a:gd name="connsiteX59" fmla="*/ 995015 w 4224864"/>
                    <a:gd name="connsiteY59" fmla="*/ 1429191 h 4194912"/>
                    <a:gd name="connsiteX60" fmla="*/ 435913 w 4224864"/>
                    <a:gd name="connsiteY60" fmla="*/ 1037116 h 4194912"/>
                    <a:gd name="connsiteX61" fmla="*/ 1075164 w 4224864"/>
                    <a:gd name="connsiteY61" fmla="*/ 555799 h 4194912"/>
                    <a:gd name="connsiteX62" fmla="*/ 1436153 w 4224864"/>
                    <a:gd name="connsiteY62" fmla="*/ 1146166 h 4194912"/>
                    <a:gd name="connsiteX63" fmla="*/ 1876109 w 4224864"/>
                    <a:gd name="connsiteY63" fmla="*/ 1480833 h 4194912"/>
                    <a:gd name="connsiteX64" fmla="*/ 1853546 w 4224864"/>
                    <a:gd name="connsiteY64" fmla="*/ 1356742 h 4194912"/>
                    <a:gd name="connsiteX65" fmla="*/ 1567763 w 4224864"/>
                    <a:gd name="connsiteY65" fmla="*/ 762615 h 4194912"/>
                    <a:gd name="connsiteX66" fmla="*/ 1492557 w 4224864"/>
                    <a:gd name="connsiteY66" fmla="*/ 687410 h 4194912"/>
                    <a:gd name="connsiteX67" fmla="*/ 1360946 w 4224864"/>
                    <a:gd name="connsiteY67" fmla="*/ 1025836 h 4194912"/>
                    <a:gd name="connsiteX68" fmla="*/ 1184212 w 4224864"/>
                    <a:gd name="connsiteY68" fmla="*/ 544517 h 4194912"/>
                    <a:gd name="connsiteX69" fmla="*/ 1575284 w 4224864"/>
                    <a:gd name="connsiteY69" fmla="*/ 258735 h 4194912"/>
                    <a:gd name="connsiteX70" fmla="*/ 1876106 w 4224864"/>
                    <a:gd name="connsiteY70" fmla="*/ 258735 h 4194912"/>
                    <a:gd name="connsiteX71" fmla="*/ 1951314 w 4224864"/>
                    <a:gd name="connsiteY71" fmla="*/ 352742 h 4194912"/>
                    <a:gd name="connsiteX72" fmla="*/ 1879867 w 4224864"/>
                    <a:gd name="connsiteY72" fmla="*/ 555798 h 4194912"/>
                    <a:gd name="connsiteX73" fmla="*/ 1962593 w 4224864"/>
                    <a:gd name="connsiteY73" fmla="*/ 589641 h 4194912"/>
                    <a:gd name="connsiteX74" fmla="*/ 1978085 w 4224864"/>
                    <a:gd name="connsiteY74" fmla="*/ 229764 h 4194912"/>
                    <a:gd name="connsiteX75" fmla="*/ 2119420 w 4224864"/>
                    <a:gd name="connsiteY75" fmla="*/ 231843 h 4194912"/>
                    <a:gd name="connsiteX76" fmla="*/ 2119420 w 4224864"/>
                    <a:gd name="connsiteY76" fmla="*/ 237304 h 4194912"/>
                    <a:gd name="connsiteX77" fmla="*/ 2127869 w 4224864"/>
                    <a:gd name="connsiteY77" fmla="*/ 239545 h 4194912"/>
                    <a:gd name="connsiteX78" fmla="*/ 2206270 w 4224864"/>
                    <a:gd name="connsiteY78" fmla="*/ 488114 h 4194912"/>
                    <a:gd name="connsiteX79" fmla="*/ 2213791 w 4224864"/>
                    <a:gd name="connsiteY79" fmla="*/ 694929 h 4194912"/>
                    <a:gd name="connsiteX80" fmla="*/ 2142345 w 4224864"/>
                    <a:gd name="connsiteY80" fmla="*/ 138404 h 4194912"/>
                    <a:gd name="connsiteX81" fmla="*/ 2898164 w 4224864"/>
                    <a:gd name="connsiteY81" fmla="*/ 100801 h 4194912"/>
                    <a:gd name="connsiteX82" fmla="*/ 2627422 w 4224864"/>
                    <a:gd name="connsiteY82" fmla="*/ 427949 h 4194912"/>
                    <a:gd name="connsiteX83" fmla="*/ 2582299 w 4224864"/>
                    <a:gd name="connsiteY83" fmla="*/ 503155 h 4194912"/>
                    <a:gd name="connsiteX84" fmla="*/ 2984652 w 4224864"/>
                    <a:gd name="connsiteY84" fmla="*/ 160968 h 4194912"/>
                    <a:gd name="connsiteX85" fmla="*/ 3146345 w 4224864"/>
                    <a:gd name="connsiteY85" fmla="*/ 379065 h 4194912"/>
                    <a:gd name="connsiteX86" fmla="*/ 3041058 w 4224864"/>
                    <a:gd name="connsiteY86" fmla="*/ 755096 h 4194912"/>
                    <a:gd name="connsiteX87" fmla="*/ 2668786 w 4224864"/>
                    <a:gd name="connsiteY87" fmla="*/ 864144 h 4194912"/>
                    <a:gd name="connsiteX88" fmla="*/ 2612382 w 4224864"/>
                    <a:gd name="connsiteY88" fmla="*/ 954390 h 4194912"/>
                    <a:gd name="connsiteX89" fmla="*/ 3123782 w 4224864"/>
                    <a:gd name="connsiteY89" fmla="*/ 852862 h 4194912"/>
                    <a:gd name="connsiteX90" fmla="*/ 3251632 w 4224864"/>
                    <a:gd name="connsiteY90" fmla="*/ 394106 h 4194912"/>
                    <a:gd name="connsiteX91" fmla="*/ 3898405 w 4224864"/>
                    <a:gd name="connsiteY91" fmla="*/ 1217613 h 4194912"/>
                    <a:gd name="connsiteX92" fmla="*/ 3691587 w 4224864"/>
                    <a:gd name="connsiteY92" fmla="*/ 1116083 h 4194912"/>
                    <a:gd name="connsiteX93" fmla="*/ 3462209 w 4224864"/>
                    <a:gd name="connsiteY93" fmla="*/ 935589 h 4194912"/>
                    <a:gd name="connsiteX94" fmla="*/ 3465969 w 4224864"/>
                    <a:gd name="connsiteY94" fmla="*/ 1022075 h 4194912"/>
                    <a:gd name="connsiteX95" fmla="*/ 3556217 w 4224864"/>
                    <a:gd name="connsiteY95" fmla="*/ 1040878 h 4194912"/>
                    <a:gd name="connsiteX96" fmla="*/ 3563736 w 4224864"/>
                    <a:gd name="connsiteY96" fmla="*/ 1281537 h 4194912"/>
                    <a:gd name="connsiteX97" fmla="*/ 3593820 w 4224864"/>
                    <a:gd name="connsiteY97" fmla="*/ 1352982 h 4194912"/>
                    <a:gd name="connsiteX98" fmla="*/ 3714148 w 4224864"/>
                    <a:gd name="connsiteY98" fmla="*/ 1198809 h 4194912"/>
                    <a:gd name="connsiteX99" fmla="*/ 3834478 w 4224864"/>
                    <a:gd name="connsiteY99" fmla="*/ 1326659 h 4194912"/>
                    <a:gd name="connsiteX100" fmla="*/ 3766793 w 4224864"/>
                    <a:gd name="connsiteY100" fmla="*/ 1488354 h 4194912"/>
                    <a:gd name="connsiteX101" fmla="*/ 3830719 w 4224864"/>
                    <a:gd name="connsiteY101" fmla="*/ 1540997 h 4194912"/>
                    <a:gd name="connsiteX102" fmla="*/ 4003693 w 4224864"/>
                    <a:gd name="connsiteY102" fmla="*/ 1116084 h 4194912"/>
                    <a:gd name="connsiteX103" fmla="*/ 4104593 w 4224864"/>
                    <a:gd name="connsiteY103" fmla="*/ 1997142 h 4194912"/>
                    <a:gd name="connsiteX104" fmla="*/ 4010513 w 4224864"/>
                    <a:gd name="connsiteY104" fmla="*/ 2098096 h 4194912"/>
                    <a:gd name="connsiteX105" fmla="*/ 4009324 w 4224864"/>
                    <a:gd name="connsiteY105" fmla="*/ 2098096 h 4194912"/>
                    <a:gd name="connsiteX106" fmla="*/ 4102211 w 4224864"/>
                    <a:gd name="connsiteY106" fmla="*/ 2197771 h 4194912"/>
                    <a:gd name="connsiteX107" fmla="*/ 4001311 w 4224864"/>
                    <a:gd name="connsiteY107" fmla="*/ 3078829 h 4194912"/>
                    <a:gd name="connsiteX108" fmla="*/ 3828337 w 4224864"/>
                    <a:gd name="connsiteY108" fmla="*/ 2653916 h 4194912"/>
                    <a:gd name="connsiteX109" fmla="*/ 3764412 w 4224864"/>
                    <a:gd name="connsiteY109" fmla="*/ 2706559 h 4194912"/>
                    <a:gd name="connsiteX110" fmla="*/ 3832096 w 4224864"/>
                    <a:gd name="connsiteY110" fmla="*/ 2868253 h 4194912"/>
                    <a:gd name="connsiteX111" fmla="*/ 3711767 w 4224864"/>
                    <a:gd name="connsiteY111" fmla="*/ 2996103 h 4194912"/>
                    <a:gd name="connsiteX112" fmla="*/ 3591438 w 4224864"/>
                    <a:gd name="connsiteY112" fmla="*/ 2841930 h 4194912"/>
                    <a:gd name="connsiteX113" fmla="*/ 3561355 w 4224864"/>
                    <a:gd name="connsiteY113" fmla="*/ 2913375 h 4194912"/>
                    <a:gd name="connsiteX114" fmla="*/ 3553835 w 4224864"/>
                    <a:gd name="connsiteY114" fmla="*/ 3154035 h 4194912"/>
                    <a:gd name="connsiteX115" fmla="*/ 3463587 w 4224864"/>
                    <a:gd name="connsiteY115" fmla="*/ 3172837 h 4194912"/>
                    <a:gd name="connsiteX116" fmla="*/ 3459827 w 4224864"/>
                    <a:gd name="connsiteY116" fmla="*/ 3259324 h 4194912"/>
                    <a:gd name="connsiteX117" fmla="*/ 3689206 w 4224864"/>
                    <a:gd name="connsiteY117" fmla="*/ 3078830 h 4194912"/>
                    <a:gd name="connsiteX118" fmla="*/ 3896023 w 4224864"/>
                    <a:gd name="connsiteY118" fmla="*/ 2977300 h 4194912"/>
                    <a:gd name="connsiteX119" fmla="*/ 3249250 w 4224864"/>
                    <a:gd name="connsiteY119" fmla="*/ 3800807 h 4194912"/>
                    <a:gd name="connsiteX120" fmla="*/ 3121400 w 4224864"/>
                    <a:gd name="connsiteY120" fmla="*/ 3342051 h 4194912"/>
                    <a:gd name="connsiteX121" fmla="*/ 2609999 w 4224864"/>
                    <a:gd name="connsiteY121" fmla="*/ 3240523 h 4194912"/>
                    <a:gd name="connsiteX122" fmla="*/ 2666404 w 4224864"/>
                    <a:gd name="connsiteY122" fmla="*/ 3330769 h 4194912"/>
                    <a:gd name="connsiteX123" fmla="*/ 3038675 w 4224864"/>
                    <a:gd name="connsiteY123" fmla="*/ 3439817 h 4194912"/>
                    <a:gd name="connsiteX124" fmla="*/ 3143963 w 4224864"/>
                    <a:gd name="connsiteY124" fmla="*/ 3815848 h 4194912"/>
                    <a:gd name="connsiteX125" fmla="*/ 2982270 w 4224864"/>
                    <a:gd name="connsiteY125" fmla="*/ 4033944 h 4194912"/>
                    <a:gd name="connsiteX126" fmla="*/ 2579917 w 4224864"/>
                    <a:gd name="connsiteY126" fmla="*/ 3691758 h 4194912"/>
                    <a:gd name="connsiteX127" fmla="*/ 2625040 w 4224864"/>
                    <a:gd name="connsiteY127" fmla="*/ 3766964 h 4194912"/>
                    <a:gd name="connsiteX128" fmla="*/ 2895782 w 4224864"/>
                    <a:gd name="connsiteY128" fmla="*/ 4094111 h 4194912"/>
                    <a:gd name="connsiteX129" fmla="*/ 2139963 w 4224864"/>
                    <a:gd name="connsiteY129" fmla="*/ 4056508 h 4194912"/>
                    <a:gd name="connsiteX130" fmla="*/ 2211409 w 4224864"/>
                    <a:gd name="connsiteY130" fmla="*/ 3499983 h 4194912"/>
                    <a:gd name="connsiteX131" fmla="*/ 2203887 w 4224864"/>
                    <a:gd name="connsiteY131" fmla="*/ 3706799 h 4194912"/>
                    <a:gd name="connsiteX132" fmla="*/ 2112278 w 4224864"/>
                    <a:gd name="connsiteY132" fmla="*/ 3958872 h 4194912"/>
                    <a:gd name="connsiteX133" fmla="*/ 1970943 w 4224864"/>
                    <a:gd name="connsiteY133" fmla="*/ 3962771 h 4194912"/>
                    <a:gd name="connsiteX134" fmla="*/ 1955451 w 4224864"/>
                    <a:gd name="connsiteY134" fmla="*/ 3602895 h 4194912"/>
                    <a:gd name="connsiteX135" fmla="*/ 1872725 w 4224864"/>
                    <a:gd name="connsiteY135" fmla="*/ 3636738 h 4194912"/>
                    <a:gd name="connsiteX136" fmla="*/ 1944172 w 4224864"/>
                    <a:gd name="connsiteY136" fmla="*/ 3839793 h 4194912"/>
                    <a:gd name="connsiteX137" fmla="*/ 1868964 w 4224864"/>
                    <a:gd name="connsiteY137" fmla="*/ 3933801 h 4194912"/>
                    <a:gd name="connsiteX138" fmla="*/ 1568142 w 4224864"/>
                    <a:gd name="connsiteY138" fmla="*/ 3933801 h 4194912"/>
                    <a:gd name="connsiteX139" fmla="*/ 1177070 w 4224864"/>
                    <a:gd name="connsiteY139" fmla="*/ 3648018 h 4194912"/>
                    <a:gd name="connsiteX140" fmla="*/ 1353804 w 4224864"/>
                    <a:gd name="connsiteY140" fmla="*/ 3166700 h 4194912"/>
                    <a:gd name="connsiteX141" fmla="*/ 1485415 w 4224864"/>
                    <a:gd name="connsiteY141" fmla="*/ 3505126 h 4194912"/>
                    <a:gd name="connsiteX142" fmla="*/ 1560621 w 4224864"/>
                    <a:gd name="connsiteY142" fmla="*/ 3429921 h 4194912"/>
                    <a:gd name="connsiteX143" fmla="*/ 1846404 w 4224864"/>
                    <a:gd name="connsiteY143" fmla="*/ 2835793 h 4194912"/>
                    <a:gd name="connsiteX144" fmla="*/ 1868967 w 4224864"/>
                    <a:gd name="connsiteY144" fmla="*/ 2711703 h 4194912"/>
                    <a:gd name="connsiteX145" fmla="*/ 1429011 w 4224864"/>
                    <a:gd name="connsiteY145" fmla="*/ 3046370 h 4194912"/>
                    <a:gd name="connsiteX146" fmla="*/ 1068022 w 4224864"/>
                    <a:gd name="connsiteY146" fmla="*/ 3636737 h 4194912"/>
                    <a:gd name="connsiteX147" fmla="*/ 428771 w 4224864"/>
                    <a:gd name="connsiteY147" fmla="*/ 3155420 h 4194912"/>
                    <a:gd name="connsiteX148" fmla="*/ 987873 w 4224864"/>
                    <a:gd name="connsiteY148" fmla="*/ 2763345 h 4194912"/>
                    <a:gd name="connsiteX149" fmla="*/ 1268882 w 4224864"/>
                    <a:gd name="connsiteY149" fmla="*/ 2518365 h 4194912"/>
                    <a:gd name="connsiteX150" fmla="*/ 1135707 w 4224864"/>
                    <a:gd name="connsiteY150" fmla="*/ 2519929 h 4194912"/>
                    <a:gd name="connsiteX151" fmla="*/ 748397 w 4224864"/>
                    <a:gd name="connsiteY151" fmla="*/ 2534970 h 4194912"/>
                    <a:gd name="connsiteX152" fmla="*/ 655263 w 4224864"/>
                    <a:gd name="connsiteY152" fmla="*/ 2583664 h 4194912"/>
                    <a:gd name="connsiteX153" fmla="*/ 862506 w 4224864"/>
                    <a:gd name="connsiteY153" fmla="*/ 2762290 h 4194912"/>
                    <a:gd name="connsiteX154" fmla="*/ 40 w 4224864"/>
                    <a:gd name="connsiteY154"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05662 w 4224864"/>
                    <a:gd name="connsiteY13" fmla="*/ 1803224 h 4194912"/>
                    <a:gd name="connsiteX14" fmla="*/ 2112584 w 4224864"/>
                    <a:gd name="connsiteY14" fmla="*/ 1798902 h 4194912"/>
                    <a:gd name="connsiteX15" fmla="*/ 2112584 w 4224864"/>
                    <a:gd name="connsiteY15" fmla="*/ 1766165 h 4194912"/>
                    <a:gd name="connsiteX16" fmla="*/ 2151735 w 4224864"/>
                    <a:gd name="connsiteY16" fmla="*/ 1749361 h 4194912"/>
                    <a:gd name="connsiteX17" fmla="*/ 2210206 w 4224864"/>
                    <a:gd name="connsiteY17" fmla="*/ 1736151 h 4194912"/>
                    <a:gd name="connsiteX18" fmla="*/ 2365118 w 4224864"/>
                    <a:gd name="connsiteY18" fmla="*/ 1733434 h 4194912"/>
                    <a:gd name="connsiteX19" fmla="*/ 2363953 w 4224864"/>
                    <a:gd name="connsiteY19" fmla="*/ 1743392 h 4194912"/>
                    <a:gd name="connsiteX20" fmla="*/ 2454145 w 4224864"/>
                    <a:gd name="connsiteY20" fmla="*/ 1970944 h 4194912"/>
                    <a:gd name="connsiteX21" fmla="*/ 2515131 w 4224864"/>
                    <a:gd name="connsiteY21" fmla="*/ 1897762 h 4194912"/>
                    <a:gd name="connsiteX22" fmla="*/ 2475491 w 4224864"/>
                    <a:gd name="connsiteY22" fmla="*/ 1659919 h 4194912"/>
                    <a:gd name="connsiteX23" fmla="*/ 2624906 w 4224864"/>
                    <a:gd name="connsiteY23" fmla="*/ 1550146 h 4194912"/>
                    <a:gd name="connsiteX24" fmla="*/ 2606609 w 4224864"/>
                    <a:gd name="connsiteY24" fmla="*/ 1470864 h 4194912"/>
                    <a:gd name="connsiteX25" fmla="*/ 2414170 w 4224864"/>
                    <a:gd name="connsiteY25" fmla="*/ 1582466 h 4194912"/>
                    <a:gd name="connsiteX26" fmla="*/ 2405986 w 4224864"/>
                    <a:gd name="connsiteY26" fmla="*/ 1598442 h 4194912"/>
                    <a:gd name="connsiteX27" fmla="*/ 2340449 w 4224864"/>
                    <a:gd name="connsiteY27" fmla="*/ 1596617 h 4194912"/>
                    <a:gd name="connsiteX28" fmla="*/ 2127226 w 4224864"/>
                    <a:gd name="connsiteY28" fmla="*/ 1614070 h 4194912"/>
                    <a:gd name="connsiteX29" fmla="*/ 2119420 w 4224864"/>
                    <a:gd name="connsiteY29" fmla="*/ 1616869 h 4194912"/>
                    <a:gd name="connsiteX30" fmla="*/ 2119420 w 4224864"/>
                    <a:gd name="connsiteY30" fmla="*/ 1637364 h 4194912"/>
                    <a:gd name="connsiteX31" fmla="*/ 2100347 w 4224864"/>
                    <a:gd name="connsiteY31" fmla="*/ 1644204 h 4194912"/>
                    <a:gd name="connsiteX32" fmla="*/ 2014267 w 4224864"/>
                    <a:gd name="connsiteY32" fmla="*/ 1693463 h 4194912"/>
                    <a:gd name="connsiteX33" fmla="*/ 1833027 w 4224864"/>
                    <a:gd name="connsiteY33" fmla="*/ 2031072 h 4194912"/>
                    <a:gd name="connsiteX34" fmla="*/ 1825885 w 4224864"/>
                    <a:gd name="connsiteY34" fmla="*/ 2161464 h 4194912"/>
                    <a:gd name="connsiteX35" fmla="*/ 172000 w 4224864"/>
                    <a:gd name="connsiteY35" fmla="*/ 2274659 h 4194912"/>
                    <a:gd name="connsiteX36" fmla="*/ 212010 w 4224864"/>
                    <a:gd name="connsiteY36" fmla="*/ 2414620 h 4194912"/>
                    <a:gd name="connsiteX37" fmla="*/ 446056 w 4224864"/>
                    <a:gd name="connsiteY37" fmla="*/ 2605592 h 4194912"/>
                    <a:gd name="connsiteX38" fmla="*/ 415904 w 4224864"/>
                    <a:gd name="connsiteY38" fmla="*/ 2502208 h 4194912"/>
                    <a:gd name="connsiteX39" fmla="*/ 271359 w 4224864"/>
                    <a:gd name="connsiteY39" fmla="*/ 2334867 h 4194912"/>
                    <a:gd name="connsiteX40" fmla="*/ 277279 w 4224864"/>
                    <a:gd name="connsiteY40" fmla="*/ 2134643 h 4194912"/>
                    <a:gd name="connsiteX41" fmla="*/ 294695 w 4224864"/>
                    <a:gd name="connsiteY41" fmla="*/ 2094438 h 4194912"/>
                    <a:gd name="connsiteX42" fmla="*/ 284421 w 4224864"/>
                    <a:gd name="connsiteY42" fmla="*/ 2057893 h 4194912"/>
                    <a:gd name="connsiteX43" fmla="*/ 278501 w 4224864"/>
                    <a:gd name="connsiteY43" fmla="*/ 1857669 h 4194912"/>
                    <a:gd name="connsiteX44" fmla="*/ 423046 w 4224864"/>
                    <a:gd name="connsiteY44" fmla="*/ 1690328 h 4194912"/>
                    <a:gd name="connsiteX45" fmla="*/ 453198 w 4224864"/>
                    <a:gd name="connsiteY45" fmla="*/ 1586944 h 4194912"/>
                    <a:gd name="connsiteX46" fmla="*/ 219152 w 4224864"/>
                    <a:gd name="connsiteY46" fmla="*/ 1777916 h 4194912"/>
                    <a:gd name="connsiteX47" fmla="*/ 208175 w 4224864"/>
                    <a:gd name="connsiteY47" fmla="*/ 2087666 h 4194912"/>
                    <a:gd name="connsiteX48" fmla="*/ 172000 w 4224864"/>
                    <a:gd name="connsiteY48" fmla="*/ 2274659 h 4194912"/>
                    <a:gd name="connsiteX49" fmla="*/ 40 w 4224864"/>
                    <a:gd name="connsiteY49" fmla="*/ 2416039 h 4194912"/>
                    <a:gd name="connsiteX50" fmla="*/ 19682 w 4224864"/>
                    <a:gd name="connsiteY50" fmla="*/ 2238559 h 4194912"/>
                    <a:gd name="connsiteX51" fmla="*/ 75248 w 4224864"/>
                    <a:gd name="connsiteY51" fmla="*/ 2094438 h 4194912"/>
                    <a:gd name="connsiteX52" fmla="*/ 26824 w 4224864"/>
                    <a:gd name="connsiteY52" fmla="*/ 1953977 h 4194912"/>
                    <a:gd name="connsiteX53" fmla="*/ 7182 w 4224864"/>
                    <a:gd name="connsiteY53" fmla="*/ 1776496 h 4194912"/>
                    <a:gd name="connsiteX54" fmla="*/ 869648 w 4224864"/>
                    <a:gd name="connsiteY54" fmla="*/ 1430246 h 4194912"/>
                    <a:gd name="connsiteX55" fmla="*/ 662405 w 4224864"/>
                    <a:gd name="connsiteY55" fmla="*/ 1608871 h 4194912"/>
                    <a:gd name="connsiteX56" fmla="*/ 755539 w 4224864"/>
                    <a:gd name="connsiteY56" fmla="*/ 1657566 h 4194912"/>
                    <a:gd name="connsiteX57" fmla="*/ 1142849 w 4224864"/>
                    <a:gd name="connsiteY57" fmla="*/ 1672607 h 4194912"/>
                    <a:gd name="connsiteX58" fmla="*/ 1276024 w 4224864"/>
                    <a:gd name="connsiteY58" fmla="*/ 1674171 h 4194912"/>
                    <a:gd name="connsiteX59" fmla="*/ 995015 w 4224864"/>
                    <a:gd name="connsiteY59" fmla="*/ 1429191 h 4194912"/>
                    <a:gd name="connsiteX60" fmla="*/ 435913 w 4224864"/>
                    <a:gd name="connsiteY60" fmla="*/ 1037116 h 4194912"/>
                    <a:gd name="connsiteX61" fmla="*/ 1075164 w 4224864"/>
                    <a:gd name="connsiteY61" fmla="*/ 555799 h 4194912"/>
                    <a:gd name="connsiteX62" fmla="*/ 1436153 w 4224864"/>
                    <a:gd name="connsiteY62" fmla="*/ 1146166 h 4194912"/>
                    <a:gd name="connsiteX63" fmla="*/ 1876109 w 4224864"/>
                    <a:gd name="connsiteY63" fmla="*/ 1480833 h 4194912"/>
                    <a:gd name="connsiteX64" fmla="*/ 1853546 w 4224864"/>
                    <a:gd name="connsiteY64" fmla="*/ 1356742 h 4194912"/>
                    <a:gd name="connsiteX65" fmla="*/ 1567763 w 4224864"/>
                    <a:gd name="connsiteY65" fmla="*/ 762615 h 4194912"/>
                    <a:gd name="connsiteX66" fmla="*/ 1492557 w 4224864"/>
                    <a:gd name="connsiteY66" fmla="*/ 687410 h 4194912"/>
                    <a:gd name="connsiteX67" fmla="*/ 1360946 w 4224864"/>
                    <a:gd name="connsiteY67" fmla="*/ 1025836 h 4194912"/>
                    <a:gd name="connsiteX68" fmla="*/ 1184212 w 4224864"/>
                    <a:gd name="connsiteY68" fmla="*/ 544517 h 4194912"/>
                    <a:gd name="connsiteX69" fmla="*/ 1575284 w 4224864"/>
                    <a:gd name="connsiteY69" fmla="*/ 258735 h 4194912"/>
                    <a:gd name="connsiteX70" fmla="*/ 1876106 w 4224864"/>
                    <a:gd name="connsiteY70" fmla="*/ 258735 h 4194912"/>
                    <a:gd name="connsiteX71" fmla="*/ 1951314 w 4224864"/>
                    <a:gd name="connsiteY71" fmla="*/ 352742 h 4194912"/>
                    <a:gd name="connsiteX72" fmla="*/ 1879867 w 4224864"/>
                    <a:gd name="connsiteY72" fmla="*/ 555798 h 4194912"/>
                    <a:gd name="connsiteX73" fmla="*/ 1962593 w 4224864"/>
                    <a:gd name="connsiteY73" fmla="*/ 589641 h 4194912"/>
                    <a:gd name="connsiteX74" fmla="*/ 1978085 w 4224864"/>
                    <a:gd name="connsiteY74" fmla="*/ 229764 h 4194912"/>
                    <a:gd name="connsiteX75" fmla="*/ 2119420 w 4224864"/>
                    <a:gd name="connsiteY75" fmla="*/ 231843 h 4194912"/>
                    <a:gd name="connsiteX76" fmla="*/ 2119420 w 4224864"/>
                    <a:gd name="connsiteY76" fmla="*/ 237304 h 4194912"/>
                    <a:gd name="connsiteX77" fmla="*/ 2127869 w 4224864"/>
                    <a:gd name="connsiteY77" fmla="*/ 239545 h 4194912"/>
                    <a:gd name="connsiteX78" fmla="*/ 2206270 w 4224864"/>
                    <a:gd name="connsiteY78" fmla="*/ 488114 h 4194912"/>
                    <a:gd name="connsiteX79" fmla="*/ 2213791 w 4224864"/>
                    <a:gd name="connsiteY79" fmla="*/ 694929 h 4194912"/>
                    <a:gd name="connsiteX80" fmla="*/ 2142345 w 4224864"/>
                    <a:gd name="connsiteY80" fmla="*/ 138404 h 4194912"/>
                    <a:gd name="connsiteX81" fmla="*/ 2898164 w 4224864"/>
                    <a:gd name="connsiteY81" fmla="*/ 100801 h 4194912"/>
                    <a:gd name="connsiteX82" fmla="*/ 2627422 w 4224864"/>
                    <a:gd name="connsiteY82" fmla="*/ 427949 h 4194912"/>
                    <a:gd name="connsiteX83" fmla="*/ 2582299 w 4224864"/>
                    <a:gd name="connsiteY83" fmla="*/ 503155 h 4194912"/>
                    <a:gd name="connsiteX84" fmla="*/ 2984652 w 4224864"/>
                    <a:gd name="connsiteY84" fmla="*/ 160968 h 4194912"/>
                    <a:gd name="connsiteX85" fmla="*/ 3146345 w 4224864"/>
                    <a:gd name="connsiteY85" fmla="*/ 379065 h 4194912"/>
                    <a:gd name="connsiteX86" fmla="*/ 3041058 w 4224864"/>
                    <a:gd name="connsiteY86" fmla="*/ 755096 h 4194912"/>
                    <a:gd name="connsiteX87" fmla="*/ 2668786 w 4224864"/>
                    <a:gd name="connsiteY87" fmla="*/ 864144 h 4194912"/>
                    <a:gd name="connsiteX88" fmla="*/ 2612382 w 4224864"/>
                    <a:gd name="connsiteY88" fmla="*/ 954390 h 4194912"/>
                    <a:gd name="connsiteX89" fmla="*/ 3123782 w 4224864"/>
                    <a:gd name="connsiteY89" fmla="*/ 852862 h 4194912"/>
                    <a:gd name="connsiteX90" fmla="*/ 3251632 w 4224864"/>
                    <a:gd name="connsiteY90" fmla="*/ 394106 h 4194912"/>
                    <a:gd name="connsiteX91" fmla="*/ 3898405 w 4224864"/>
                    <a:gd name="connsiteY91" fmla="*/ 1217613 h 4194912"/>
                    <a:gd name="connsiteX92" fmla="*/ 3691587 w 4224864"/>
                    <a:gd name="connsiteY92" fmla="*/ 1116083 h 4194912"/>
                    <a:gd name="connsiteX93" fmla="*/ 3462209 w 4224864"/>
                    <a:gd name="connsiteY93" fmla="*/ 935589 h 4194912"/>
                    <a:gd name="connsiteX94" fmla="*/ 3465969 w 4224864"/>
                    <a:gd name="connsiteY94" fmla="*/ 1022075 h 4194912"/>
                    <a:gd name="connsiteX95" fmla="*/ 3556217 w 4224864"/>
                    <a:gd name="connsiteY95" fmla="*/ 1040878 h 4194912"/>
                    <a:gd name="connsiteX96" fmla="*/ 3563736 w 4224864"/>
                    <a:gd name="connsiteY96" fmla="*/ 1281537 h 4194912"/>
                    <a:gd name="connsiteX97" fmla="*/ 3593820 w 4224864"/>
                    <a:gd name="connsiteY97" fmla="*/ 1352982 h 4194912"/>
                    <a:gd name="connsiteX98" fmla="*/ 3714148 w 4224864"/>
                    <a:gd name="connsiteY98" fmla="*/ 1198809 h 4194912"/>
                    <a:gd name="connsiteX99" fmla="*/ 3834478 w 4224864"/>
                    <a:gd name="connsiteY99" fmla="*/ 1326659 h 4194912"/>
                    <a:gd name="connsiteX100" fmla="*/ 3766793 w 4224864"/>
                    <a:gd name="connsiteY100" fmla="*/ 1488354 h 4194912"/>
                    <a:gd name="connsiteX101" fmla="*/ 3830719 w 4224864"/>
                    <a:gd name="connsiteY101" fmla="*/ 1540997 h 4194912"/>
                    <a:gd name="connsiteX102" fmla="*/ 4003693 w 4224864"/>
                    <a:gd name="connsiteY102" fmla="*/ 1116084 h 4194912"/>
                    <a:gd name="connsiteX103" fmla="*/ 4104593 w 4224864"/>
                    <a:gd name="connsiteY103" fmla="*/ 1997142 h 4194912"/>
                    <a:gd name="connsiteX104" fmla="*/ 4010513 w 4224864"/>
                    <a:gd name="connsiteY104" fmla="*/ 2098096 h 4194912"/>
                    <a:gd name="connsiteX105" fmla="*/ 4009324 w 4224864"/>
                    <a:gd name="connsiteY105" fmla="*/ 2098096 h 4194912"/>
                    <a:gd name="connsiteX106" fmla="*/ 4102211 w 4224864"/>
                    <a:gd name="connsiteY106" fmla="*/ 2197771 h 4194912"/>
                    <a:gd name="connsiteX107" fmla="*/ 4001311 w 4224864"/>
                    <a:gd name="connsiteY107" fmla="*/ 3078829 h 4194912"/>
                    <a:gd name="connsiteX108" fmla="*/ 3828337 w 4224864"/>
                    <a:gd name="connsiteY108" fmla="*/ 2653916 h 4194912"/>
                    <a:gd name="connsiteX109" fmla="*/ 3764412 w 4224864"/>
                    <a:gd name="connsiteY109" fmla="*/ 2706559 h 4194912"/>
                    <a:gd name="connsiteX110" fmla="*/ 3832096 w 4224864"/>
                    <a:gd name="connsiteY110" fmla="*/ 2868253 h 4194912"/>
                    <a:gd name="connsiteX111" fmla="*/ 3711767 w 4224864"/>
                    <a:gd name="connsiteY111" fmla="*/ 2996103 h 4194912"/>
                    <a:gd name="connsiteX112" fmla="*/ 3591438 w 4224864"/>
                    <a:gd name="connsiteY112" fmla="*/ 2841930 h 4194912"/>
                    <a:gd name="connsiteX113" fmla="*/ 3561355 w 4224864"/>
                    <a:gd name="connsiteY113" fmla="*/ 2913375 h 4194912"/>
                    <a:gd name="connsiteX114" fmla="*/ 3553835 w 4224864"/>
                    <a:gd name="connsiteY114" fmla="*/ 3154035 h 4194912"/>
                    <a:gd name="connsiteX115" fmla="*/ 3463587 w 4224864"/>
                    <a:gd name="connsiteY115" fmla="*/ 3172837 h 4194912"/>
                    <a:gd name="connsiteX116" fmla="*/ 3459827 w 4224864"/>
                    <a:gd name="connsiteY116" fmla="*/ 3259324 h 4194912"/>
                    <a:gd name="connsiteX117" fmla="*/ 3689206 w 4224864"/>
                    <a:gd name="connsiteY117" fmla="*/ 3078830 h 4194912"/>
                    <a:gd name="connsiteX118" fmla="*/ 3896023 w 4224864"/>
                    <a:gd name="connsiteY118" fmla="*/ 2977300 h 4194912"/>
                    <a:gd name="connsiteX119" fmla="*/ 3249250 w 4224864"/>
                    <a:gd name="connsiteY119" fmla="*/ 3800807 h 4194912"/>
                    <a:gd name="connsiteX120" fmla="*/ 3121400 w 4224864"/>
                    <a:gd name="connsiteY120" fmla="*/ 3342051 h 4194912"/>
                    <a:gd name="connsiteX121" fmla="*/ 2609999 w 4224864"/>
                    <a:gd name="connsiteY121" fmla="*/ 3240523 h 4194912"/>
                    <a:gd name="connsiteX122" fmla="*/ 2666404 w 4224864"/>
                    <a:gd name="connsiteY122" fmla="*/ 3330769 h 4194912"/>
                    <a:gd name="connsiteX123" fmla="*/ 3038675 w 4224864"/>
                    <a:gd name="connsiteY123" fmla="*/ 3439817 h 4194912"/>
                    <a:gd name="connsiteX124" fmla="*/ 3143963 w 4224864"/>
                    <a:gd name="connsiteY124" fmla="*/ 3815848 h 4194912"/>
                    <a:gd name="connsiteX125" fmla="*/ 2982270 w 4224864"/>
                    <a:gd name="connsiteY125" fmla="*/ 4033944 h 4194912"/>
                    <a:gd name="connsiteX126" fmla="*/ 2579917 w 4224864"/>
                    <a:gd name="connsiteY126" fmla="*/ 3691758 h 4194912"/>
                    <a:gd name="connsiteX127" fmla="*/ 2625040 w 4224864"/>
                    <a:gd name="connsiteY127" fmla="*/ 3766964 h 4194912"/>
                    <a:gd name="connsiteX128" fmla="*/ 2895782 w 4224864"/>
                    <a:gd name="connsiteY128" fmla="*/ 4094111 h 4194912"/>
                    <a:gd name="connsiteX129" fmla="*/ 2139963 w 4224864"/>
                    <a:gd name="connsiteY129" fmla="*/ 4056508 h 4194912"/>
                    <a:gd name="connsiteX130" fmla="*/ 2211409 w 4224864"/>
                    <a:gd name="connsiteY130" fmla="*/ 3499983 h 4194912"/>
                    <a:gd name="connsiteX131" fmla="*/ 2203887 w 4224864"/>
                    <a:gd name="connsiteY131" fmla="*/ 3706799 h 4194912"/>
                    <a:gd name="connsiteX132" fmla="*/ 2112278 w 4224864"/>
                    <a:gd name="connsiteY132" fmla="*/ 3958872 h 4194912"/>
                    <a:gd name="connsiteX133" fmla="*/ 1970943 w 4224864"/>
                    <a:gd name="connsiteY133" fmla="*/ 3962771 h 4194912"/>
                    <a:gd name="connsiteX134" fmla="*/ 1955451 w 4224864"/>
                    <a:gd name="connsiteY134" fmla="*/ 3602895 h 4194912"/>
                    <a:gd name="connsiteX135" fmla="*/ 1872725 w 4224864"/>
                    <a:gd name="connsiteY135" fmla="*/ 3636738 h 4194912"/>
                    <a:gd name="connsiteX136" fmla="*/ 1944172 w 4224864"/>
                    <a:gd name="connsiteY136" fmla="*/ 3839793 h 4194912"/>
                    <a:gd name="connsiteX137" fmla="*/ 1868964 w 4224864"/>
                    <a:gd name="connsiteY137" fmla="*/ 3933801 h 4194912"/>
                    <a:gd name="connsiteX138" fmla="*/ 1568142 w 4224864"/>
                    <a:gd name="connsiteY138" fmla="*/ 3933801 h 4194912"/>
                    <a:gd name="connsiteX139" fmla="*/ 1177070 w 4224864"/>
                    <a:gd name="connsiteY139" fmla="*/ 3648018 h 4194912"/>
                    <a:gd name="connsiteX140" fmla="*/ 1353804 w 4224864"/>
                    <a:gd name="connsiteY140" fmla="*/ 3166700 h 4194912"/>
                    <a:gd name="connsiteX141" fmla="*/ 1485415 w 4224864"/>
                    <a:gd name="connsiteY141" fmla="*/ 3505126 h 4194912"/>
                    <a:gd name="connsiteX142" fmla="*/ 1560621 w 4224864"/>
                    <a:gd name="connsiteY142" fmla="*/ 3429921 h 4194912"/>
                    <a:gd name="connsiteX143" fmla="*/ 1846404 w 4224864"/>
                    <a:gd name="connsiteY143" fmla="*/ 2835793 h 4194912"/>
                    <a:gd name="connsiteX144" fmla="*/ 1868967 w 4224864"/>
                    <a:gd name="connsiteY144" fmla="*/ 2711703 h 4194912"/>
                    <a:gd name="connsiteX145" fmla="*/ 1429011 w 4224864"/>
                    <a:gd name="connsiteY145" fmla="*/ 3046370 h 4194912"/>
                    <a:gd name="connsiteX146" fmla="*/ 1068022 w 4224864"/>
                    <a:gd name="connsiteY146" fmla="*/ 3636737 h 4194912"/>
                    <a:gd name="connsiteX147" fmla="*/ 428771 w 4224864"/>
                    <a:gd name="connsiteY147" fmla="*/ 3155420 h 4194912"/>
                    <a:gd name="connsiteX148" fmla="*/ 987873 w 4224864"/>
                    <a:gd name="connsiteY148" fmla="*/ 2763345 h 4194912"/>
                    <a:gd name="connsiteX149" fmla="*/ 1268882 w 4224864"/>
                    <a:gd name="connsiteY149" fmla="*/ 2518365 h 4194912"/>
                    <a:gd name="connsiteX150" fmla="*/ 1135707 w 4224864"/>
                    <a:gd name="connsiteY150" fmla="*/ 2519929 h 4194912"/>
                    <a:gd name="connsiteX151" fmla="*/ 748397 w 4224864"/>
                    <a:gd name="connsiteY151" fmla="*/ 2534970 h 4194912"/>
                    <a:gd name="connsiteX152" fmla="*/ 655263 w 4224864"/>
                    <a:gd name="connsiteY152" fmla="*/ 2583664 h 4194912"/>
                    <a:gd name="connsiteX153" fmla="*/ 862506 w 4224864"/>
                    <a:gd name="connsiteY153" fmla="*/ 2762290 h 4194912"/>
                    <a:gd name="connsiteX154" fmla="*/ 40 w 4224864"/>
                    <a:gd name="connsiteY154"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05662 w 4224864"/>
                    <a:gd name="connsiteY13" fmla="*/ 1803224 h 4194912"/>
                    <a:gd name="connsiteX14" fmla="*/ 2112584 w 4224864"/>
                    <a:gd name="connsiteY14" fmla="*/ 1798902 h 4194912"/>
                    <a:gd name="connsiteX15" fmla="*/ 2112584 w 4224864"/>
                    <a:gd name="connsiteY15" fmla="*/ 1766165 h 4194912"/>
                    <a:gd name="connsiteX16" fmla="*/ 2151735 w 4224864"/>
                    <a:gd name="connsiteY16" fmla="*/ 1749361 h 4194912"/>
                    <a:gd name="connsiteX17" fmla="*/ 2210206 w 4224864"/>
                    <a:gd name="connsiteY17" fmla="*/ 1736151 h 4194912"/>
                    <a:gd name="connsiteX18" fmla="*/ 2365118 w 4224864"/>
                    <a:gd name="connsiteY18" fmla="*/ 1733434 h 4194912"/>
                    <a:gd name="connsiteX19" fmla="*/ 2363953 w 4224864"/>
                    <a:gd name="connsiteY19" fmla="*/ 1743392 h 4194912"/>
                    <a:gd name="connsiteX20" fmla="*/ 2454145 w 4224864"/>
                    <a:gd name="connsiteY20" fmla="*/ 1970944 h 4194912"/>
                    <a:gd name="connsiteX21" fmla="*/ 2515131 w 4224864"/>
                    <a:gd name="connsiteY21" fmla="*/ 1897762 h 4194912"/>
                    <a:gd name="connsiteX22" fmla="*/ 2475491 w 4224864"/>
                    <a:gd name="connsiteY22" fmla="*/ 1659919 h 4194912"/>
                    <a:gd name="connsiteX23" fmla="*/ 2624906 w 4224864"/>
                    <a:gd name="connsiteY23" fmla="*/ 1550146 h 4194912"/>
                    <a:gd name="connsiteX24" fmla="*/ 2606609 w 4224864"/>
                    <a:gd name="connsiteY24" fmla="*/ 1470864 h 4194912"/>
                    <a:gd name="connsiteX25" fmla="*/ 2414170 w 4224864"/>
                    <a:gd name="connsiteY25" fmla="*/ 1582466 h 4194912"/>
                    <a:gd name="connsiteX26" fmla="*/ 2405986 w 4224864"/>
                    <a:gd name="connsiteY26" fmla="*/ 1598442 h 4194912"/>
                    <a:gd name="connsiteX27" fmla="*/ 2340449 w 4224864"/>
                    <a:gd name="connsiteY27" fmla="*/ 1596617 h 4194912"/>
                    <a:gd name="connsiteX28" fmla="*/ 2127226 w 4224864"/>
                    <a:gd name="connsiteY28" fmla="*/ 1614070 h 4194912"/>
                    <a:gd name="connsiteX29" fmla="*/ 2119420 w 4224864"/>
                    <a:gd name="connsiteY29" fmla="*/ 1616869 h 4194912"/>
                    <a:gd name="connsiteX30" fmla="*/ 2119420 w 4224864"/>
                    <a:gd name="connsiteY30" fmla="*/ 1637364 h 4194912"/>
                    <a:gd name="connsiteX31" fmla="*/ 2100347 w 4224864"/>
                    <a:gd name="connsiteY31" fmla="*/ 1644204 h 4194912"/>
                    <a:gd name="connsiteX32" fmla="*/ 2014267 w 4224864"/>
                    <a:gd name="connsiteY32" fmla="*/ 1693463 h 4194912"/>
                    <a:gd name="connsiteX33" fmla="*/ 1833027 w 4224864"/>
                    <a:gd name="connsiteY33" fmla="*/ 2031072 h 4194912"/>
                    <a:gd name="connsiteX34" fmla="*/ 1825885 w 4224864"/>
                    <a:gd name="connsiteY34" fmla="*/ 2161464 h 4194912"/>
                    <a:gd name="connsiteX35" fmla="*/ 172000 w 4224864"/>
                    <a:gd name="connsiteY35" fmla="*/ 2274659 h 4194912"/>
                    <a:gd name="connsiteX36" fmla="*/ 212010 w 4224864"/>
                    <a:gd name="connsiteY36" fmla="*/ 2414620 h 4194912"/>
                    <a:gd name="connsiteX37" fmla="*/ 446056 w 4224864"/>
                    <a:gd name="connsiteY37" fmla="*/ 2605592 h 4194912"/>
                    <a:gd name="connsiteX38" fmla="*/ 415904 w 4224864"/>
                    <a:gd name="connsiteY38" fmla="*/ 2502208 h 4194912"/>
                    <a:gd name="connsiteX39" fmla="*/ 271359 w 4224864"/>
                    <a:gd name="connsiteY39" fmla="*/ 2334867 h 4194912"/>
                    <a:gd name="connsiteX40" fmla="*/ 277279 w 4224864"/>
                    <a:gd name="connsiteY40" fmla="*/ 2134643 h 4194912"/>
                    <a:gd name="connsiteX41" fmla="*/ 294695 w 4224864"/>
                    <a:gd name="connsiteY41" fmla="*/ 2094438 h 4194912"/>
                    <a:gd name="connsiteX42" fmla="*/ 284421 w 4224864"/>
                    <a:gd name="connsiteY42" fmla="*/ 2057893 h 4194912"/>
                    <a:gd name="connsiteX43" fmla="*/ 278501 w 4224864"/>
                    <a:gd name="connsiteY43" fmla="*/ 1857669 h 4194912"/>
                    <a:gd name="connsiteX44" fmla="*/ 423046 w 4224864"/>
                    <a:gd name="connsiteY44" fmla="*/ 1690328 h 4194912"/>
                    <a:gd name="connsiteX45" fmla="*/ 453198 w 4224864"/>
                    <a:gd name="connsiteY45" fmla="*/ 1586944 h 4194912"/>
                    <a:gd name="connsiteX46" fmla="*/ 219152 w 4224864"/>
                    <a:gd name="connsiteY46" fmla="*/ 1777916 h 4194912"/>
                    <a:gd name="connsiteX47" fmla="*/ 208175 w 4224864"/>
                    <a:gd name="connsiteY47" fmla="*/ 2087666 h 4194912"/>
                    <a:gd name="connsiteX48" fmla="*/ 172000 w 4224864"/>
                    <a:gd name="connsiteY48" fmla="*/ 2274659 h 4194912"/>
                    <a:gd name="connsiteX49" fmla="*/ 40 w 4224864"/>
                    <a:gd name="connsiteY49" fmla="*/ 2416039 h 4194912"/>
                    <a:gd name="connsiteX50" fmla="*/ 19682 w 4224864"/>
                    <a:gd name="connsiteY50" fmla="*/ 2238559 h 4194912"/>
                    <a:gd name="connsiteX51" fmla="*/ 75248 w 4224864"/>
                    <a:gd name="connsiteY51" fmla="*/ 2094438 h 4194912"/>
                    <a:gd name="connsiteX52" fmla="*/ 26824 w 4224864"/>
                    <a:gd name="connsiteY52" fmla="*/ 1953977 h 4194912"/>
                    <a:gd name="connsiteX53" fmla="*/ 7182 w 4224864"/>
                    <a:gd name="connsiteY53" fmla="*/ 1776496 h 4194912"/>
                    <a:gd name="connsiteX54" fmla="*/ 869648 w 4224864"/>
                    <a:gd name="connsiteY54" fmla="*/ 1430246 h 4194912"/>
                    <a:gd name="connsiteX55" fmla="*/ 662405 w 4224864"/>
                    <a:gd name="connsiteY55" fmla="*/ 1608871 h 4194912"/>
                    <a:gd name="connsiteX56" fmla="*/ 755539 w 4224864"/>
                    <a:gd name="connsiteY56" fmla="*/ 1657566 h 4194912"/>
                    <a:gd name="connsiteX57" fmla="*/ 1142849 w 4224864"/>
                    <a:gd name="connsiteY57" fmla="*/ 1672607 h 4194912"/>
                    <a:gd name="connsiteX58" fmla="*/ 1276024 w 4224864"/>
                    <a:gd name="connsiteY58" fmla="*/ 1674171 h 4194912"/>
                    <a:gd name="connsiteX59" fmla="*/ 995015 w 4224864"/>
                    <a:gd name="connsiteY59" fmla="*/ 1429191 h 4194912"/>
                    <a:gd name="connsiteX60" fmla="*/ 435913 w 4224864"/>
                    <a:gd name="connsiteY60" fmla="*/ 1037116 h 4194912"/>
                    <a:gd name="connsiteX61" fmla="*/ 1075164 w 4224864"/>
                    <a:gd name="connsiteY61" fmla="*/ 555799 h 4194912"/>
                    <a:gd name="connsiteX62" fmla="*/ 1436153 w 4224864"/>
                    <a:gd name="connsiteY62" fmla="*/ 1146166 h 4194912"/>
                    <a:gd name="connsiteX63" fmla="*/ 1876109 w 4224864"/>
                    <a:gd name="connsiteY63" fmla="*/ 1480833 h 4194912"/>
                    <a:gd name="connsiteX64" fmla="*/ 1853546 w 4224864"/>
                    <a:gd name="connsiteY64" fmla="*/ 1356742 h 4194912"/>
                    <a:gd name="connsiteX65" fmla="*/ 1567763 w 4224864"/>
                    <a:gd name="connsiteY65" fmla="*/ 762615 h 4194912"/>
                    <a:gd name="connsiteX66" fmla="*/ 1492557 w 4224864"/>
                    <a:gd name="connsiteY66" fmla="*/ 687410 h 4194912"/>
                    <a:gd name="connsiteX67" fmla="*/ 1360946 w 4224864"/>
                    <a:gd name="connsiteY67" fmla="*/ 1025836 h 4194912"/>
                    <a:gd name="connsiteX68" fmla="*/ 1184212 w 4224864"/>
                    <a:gd name="connsiteY68" fmla="*/ 544517 h 4194912"/>
                    <a:gd name="connsiteX69" fmla="*/ 1575284 w 4224864"/>
                    <a:gd name="connsiteY69" fmla="*/ 258735 h 4194912"/>
                    <a:gd name="connsiteX70" fmla="*/ 1876106 w 4224864"/>
                    <a:gd name="connsiteY70" fmla="*/ 258735 h 4194912"/>
                    <a:gd name="connsiteX71" fmla="*/ 1951314 w 4224864"/>
                    <a:gd name="connsiteY71" fmla="*/ 352742 h 4194912"/>
                    <a:gd name="connsiteX72" fmla="*/ 1879867 w 4224864"/>
                    <a:gd name="connsiteY72" fmla="*/ 555798 h 4194912"/>
                    <a:gd name="connsiteX73" fmla="*/ 1962593 w 4224864"/>
                    <a:gd name="connsiteY73" fmla="*/ 589641 h 4194912"/>
                    <a:gd name="connsiteX74" fmla="*/ 1978085 w 4224864"/>
                    <a:gd name="connsiteY74" fmla="*/ 229764 h 4194912"/>
                    <a:gd name="connsiteX75" fmla="*/ 2119420 w 4224864"/>
                    <a:gd name="connsiteY75" fmla="*/ 231843 h 4194912"/>
                    <a:gd name="connsiteX76" fmla="*/ 2119420 w 4224864"/>
                    <a:gd name="connsiteY76" fmla="*/ 237304 h 4194912"/>
                    <a:gd name="connsiteX77" fmla="*/ 2127869 w 4224864"/>
                    <a:gd name="connsiteY77" fmla="*/ 239545 h 4194912"/>
                    <a:gd name="connsiteX78" fmla="*/ 2206270 w 4224864"/>
                    <a:gd name="connsiteY78" fmla="*/ 488114 h 4194912"/>
                    <a:gd name="connsiteX79" fmla="*/ 2213791 w 4224864"/>
                    <a:gd name="connsiteY79" fmla="*/ 694929 h 4194912"/>
                    <a:gd name="connsiteX80" fmla="*/ 2142345 w 4224864"/>
                    <a:gd name="connsiteY80" fmla="*/ 138404 h 4194912"/>
                    <a:gd name="connsiteX81" fmla="*/ 2898164 w 4224864"/>
                    <a:gd name="connsiteY81" fmla="*/ 100801 h 4194912"/>
                    <a:gd name="connsiteX82" fmla="*/ 2627422 w 4224864"/>
                    <a:gd name="connsiteY82" fmla="*/ 427949 h 4194912"/>
                    <a:gd name="connsiteX83" fmla="*/ 2582299 w 4224864"/>
                    <a:gd name="connsiteY83" fmla="*/ 503155 h 4194912"/>
                    <a:gd name="connsiteX84" fmla="*/ 2984652 w 4224864"/>
                    <a:gd name="connsiteY84" fmla="*/ 160968 h 4194912"/>
                    <a:gd name="connsiteX85" fmla="*/ 3146345 w 4224864"/>
                    <a:gd name="connsiteY85" fmla="*/ 379065 h 4194912"/>
                    <a:gd name="connsiteX86" fmla="*/ 3041058 w 4224864"/>
                    <a:gd name="connsiteY86" fmla="*/ 755096 h 4194912"/>
                    <a:gd name="connsiteX87" fmla="*/ 2668786 w 4224864"/>
                    <a:gd name="connsiteY87" fmla="*/ 864144 h 4194912"/>
                    <a:gd name="connsiteX88" fmla="*/ 2612382 w 4224864"/>
                    <a:gd name="connsiteY88" fmla="*/ 954390 h 4194912"/>
                    <a:gd name="connsiteX89" fmla="*/ 3123782 w 4224864"/>
                    <a:gd name="connsiteY89" fmla="*/ 852862 h 4194912"/>
                    <a:gd name="connsiteX90" fmla="*/ 3251632 w 4224864"/>
                    <a:gd name="connsiteY90" fmla="*/ 394106 h 4194912"/>
                    <a:gd name="connsiteX91" fmla="*/ 3898405 w 4224864"/>
                    <a:gd name="connsiteY91" fmla="*/ 1217613 h 4194912"/>
                    <a:gd name="connsiteX92" fmla="*/ 3691587 w 4224864"/>
                    <a:gd name="connsiteY92" fmla="*/ 1116083 h 4194912"/>
                    <a:gd name="connsiteX93" fmla="*/ 3462209 w 4224864"/>
                    <a:gd name="connsiteY93" fmla="*/ 935589 h 4194912"/>
                    <a:gd name="connsiteX94" fmla="*/ 3465969 w 4224864"/>
                    <a:gd name="connsiteY94" fmla="*/ 1022075 h 4194912"/>
                    <a:gd name="connsiteX95" fmla="*/ 3556217 w 4224864"/>
                    <a:gd name="connsiteY95" fmla="*/ 1040878 h 4194912"/>
                    <a:gd name="connsiteX96" fmla="*/ 3563736 w 4224864"/>
                    <a:gd name="connsiteY96" fmla="*/ 1281537 h 4194912"/>
                    <a:gd name="connsiteX97" fmla="*/ 3593820 w 4224864"/>
                    <a:gd name="connsiteY97" fmla="*/ 1352982 h 4194912"/>
                    <a:gd name="connsiteX98" fmla="*/ 3714148 w 4224864"/>
                    <a:gd name="connsiteY98" fmla="*/ 1198809 h 4194912"/>
                    <a:gd name="connsiteX99" fmla="*/ 3834478 w 4224864"/>
                    <a:gd name="connsiteY99" fmla="*/ 1326659 h 4194912"/>
                    <a:gd name="connsiteX100" fmla="*/ 3766793 w 4224864"/>
                    <a:gd name="connsiteY100" fmla="*/ 1488354 h 4194912"/>
                    <a:gd name="connsiteX101" fmla="*/ 3830719 w 4224864"/>
                    <a:gd name="connsiteY101" fmla="*/ 1540997 h 4194912"/>
                    <a:gd name="connsiteX102" fmla="*/ 4003693 w 4224864"/>
                    <a:gd name="connsiteY102" fmla="*/ 1116084 h 4194912"/>
                    <a:gd name="connsiteX103" fmla="*/ 4104593 w 4224864"/>
                    <a:gd name="connsiteY103" fmla="*/ 1997142 h 4194912"/>
                    <a:gd name="connsiteX104" fmla="*/ 4010513 w 4224864"/>
                    <a:gd name="connsiteY104" fmla="*/ 2098096 h 4194912"/>
                    <a:gd name="connsiteX105" fmla="*/ 4009324 w 4224864"/>
                    <a:gd name="connsiteY105" fmla="*/ 2098096 h 4194912"/>
                    <a:gd name="connsiteX106" fmla="*/ 4102211 w 4224864"/>
                    <a:gd name="connsiteY106" fmla="*/ 2197771 h 4194912"/>
                    <a:gd name="connsiteX107" fmla="*/ 4001311 w 4224864"/>
                    <a:gd name="connsiteY107" fmla="*/ 3078829 h 4194912"/>
                    <a:gd name="connsiteX108" fmla="*/ 3828337 w 4224864"/>
                    <a:gd name="connsiteY108" fmla="*/ 2653916 h 4194912"/>
                    <a:gd name="connsiteX109" fmla="*/ 3764412 w 4224864"/>
                    <a:gd name="connsiteY109" fmla="*/ 2706559 h 4194912"/>
                    <a:gd name="connsiteX110" fmla="*/ 3832096 w 4224864"/>
                    <a:gd name="connsiteY110" fmla="*/ 2868253 h 4194912"/>
                    <a:gd name="connsiteX111" fmla="*/ 3711767 w 4224864"/>
                    <a:gd name="connsiteY111" fmla="*/ 2996103 h 4194912"/>
                    <a:gd name="connsiteX112" fmla="*/ 3591438 w 4224864"/>
                    <a:gd name="connsiteY112" fmla="*/ 2841930 h 4194912"/>
                    <a:gd name="connsiteX113" fmla="*/ 3561355 w 4224864"/>
                    <a:gd name="connsiteY113" fmla="*/ 2913375 h 4194912"/>
                    <a:gd name="connsiteX114" fmla="*/ 3553835 w 4224864"/>
                    <a:gd name="connsiteY114" fmla="*/ 3154035 h 4194912"/>
                    <a:gd name="connsiteX115" fmla="*/ 3463587 w 4224864"/>
                    <a:gd name="connsiteY115" fmla="*/ 3172837 h 4194912"/>
                    <a:gd name="connsiteX116" fmla="*/ 3459827 w 4224864"/>
                    <a:gd name="connsiteY116" fmla="*/ 3259324 h 4194912"/>
                    <a:gd name="connsiteX117" fmla="*/ 3689206 w 4224864"/>
                    <a:gd name="connsiteY117" fmla="*/ 3078830 h 4194912"/>
                    <a:gd name="connsiteX118" fmla="*/ 3896023 w 4224864"/>
                    <a:gd name="connsiteY118" fmla="*/ 2977300 h 4194912"/>
                    <a:gd name="connsiteX119" fmla="*/ 3249250 w 4224864"/>
                    <a:gd name="connsiteY119" fmla="*/ 3800807 h 4194912"/>
                    <a:gd name="connsiteX120" fmla="*/ 3121400 w 4224864"/>
                    <a:gd name="connsiteY120" fmla="*/ 3342051 h 4194912"/>
                    <a:gd name="connsiteX121" fmla="*/ 2609999 w 4224864"/>
                    <a:gd name="connsiteY121" fmla="*/ 3240523 h 4194912"/>
                    <a:gd name="connsiteX122" fmla="*/ 2666404 w 4224864"/>
                    <a:gd name="connsiteY122" fmla="*/ 3330769 h 4194912"/>
                    <a:gd name="connsiteX123" fmla="*/ 3038675 w 4224864"/>
                    <a:gd name="connsiteY123" fmla="*/ 3439817 h 4194912"/>
                    <a:gd name="connsiteX124" fmla="*/ 3143963 w 4224864"/>
                    <a:gd name="connsiteY124" fmla="*/ 3815848 h 4194912"/>
                    <a:gd name="connsiteX125" fmla="*/ 2982270 w 4224864"/>
                    <a:gd name="connsiteY125" fmla="*/ 4033944 h 4194912"/>
                    <a:gd name="connsiteX126" fmla="*/ 2579917 w 4224864"/>
                    <a:gd name="connsiteY126" fmla="*/ 3691758 h 4194912"/>
                    <a:gd name="connsiteX127" fmla="*/ 2625040 w 4224864"/>
                    <a:gd name="connsiteY127" fmla="*/ 3766964 h 4194912"/>
                    <a:gd name="connsiteX128" fmla="*/ 2895782 w 4224864"/>
                    <a:gd name="connsiteY128" fmla="*/ 4094111 h 4194912"/>
                    <a:gd name="connsiteX129" fmla="*/ 2139963 w 4224864"/>
                    <a:gd name="connsiteY129" fmla="*/ 4056508 h 4194912"/>
                    <a:gd name="connsiteX130" fmla="*/ 2211409 w 4224864"/>
                    <a:gd name="connsiteY130" fmla="*/ 3499983 h 4194912"/>
                    <a:gd name="connsiteX131" fmla="*/ 2203887 w 4224864"/>
                    <a:gd name="connsiteY131" fmla="*/ 3706799 h 4194912"/>
                    <a:gd name="connsiteX132" fmla="*/ 2112278 w 4224864"/>
                    <a:gd name="connsiteY132" fmla="*/ 3958872 h 4194912"/>
                    <a:gd name="connsiteX133" fmla="*/ 1970943 w 4224864"/>
                    <a:gd name="connsiteY133" fmla="*/ 3962771 h 4194912"/>
                    <a:gd name="connsiteX134" fmla="*/ 1955451 w 4224864"/>
                    <a:gd name="connsiteY134" fmla="*/ 3602895 h 4194912"/>
                    <a:gd name="connsiteX135" fmla="*/ 1872725 w 4224864"/>
                    <a:gd name="connsiteY135" fmla="*/ 3636738 h 4194912"/>
                    <a:gd name="connsiteX136" fmla="*/ 1944172 w 4224864"/>
                    <a:gd name="connsiteY136" fmla="*/ 3839793 h 4194912"/>
                    <a:gd name="connsiteX137" fmla="*/ 1868964 w 4224864"/>
                    <a:gd name="connsiteY137" fmla="*/ 3933801 h 4194912"/>
                    <a:gd name="connsiteX138" fmla="*/ 1568142 w 4224864"/>
                    <a:gd name="connsiteY138" fmla="*/ 3933801 h 4194912"/>
                    <a:gd name="connsiteX139" fmla="*/ 1177070 w 4224864"/>
                    <a:gd name="connsiteY139" fmla="*/ 3648018 h 4194912"/>
                    <a:gd name="connsiteX140" fmla="*/ 1353804 w 4224864"/>
                    <a:gd name="connsiteY140" fmla="*/ 3166700 h 4194912"/>
                    <a:gd name="connsiteX141" fmla="*/ 1485415 w 4224864"/>
                    <a:gd name="connsiteY141" fmla="*/ 3505126 h 4194912"/>
                    <a:gd name="connsiteX142" fmla="*/ 1560621 w 4224864"/>
                    <a:gd name="connsiteY142" fmla="*/ 3429921 h 4194912"/>
                    <a:gd name="connsiteX143" fmla="*/ 1846404 w 4224864"/>
                    <a:gd name="connsiteY143" fmla="*/ 2835793 h 4194912"/>
                    <a:gd name="connsiteX144" fmla="*/ 1868967 w 4224864"/>
                    <a:gd name="connsiteY144" fmla="*/ 2711703 h 4194912"/>
                    <a:gd name="connsiteX145" fmla="*/ 1429011 w 4224864"/>
                    <a:gd name="connsiteY145" fmla="*/ 3046370 h 4194912"/>
                    <a:gd name="connsiteX146" fmla="*/ 1068022 w 4224864"/>
                    <a:gd name="connsiteY146" fmla="*/ 3636737 h 4194912"/>
                    <a:gd name="connsiteX147" fmla="*/ 428771 w 4224864"/>
                    <a:gd name="connsiteY147" fmla="*/ 3155420 h 4194912"/>
                    <a:gd name="connsiteX148" fmla="*/ 987873 w 4224864"/>
                    <a:gd name="connsiteY148" fmla="*/ 2763345 h 4194912"/>
                    <a:gd name="connsiteX149" fmla="*/ 1268882 w 4224864"/>
                    <a:gd name="connsiteY149" fmla="*/ 2518365 h 4194912"/>
                    <a:gd name="connsiteX150" fmla="*/ 1135707 w 4224864"/>
                    <a:gd name="connsiteY150" fmla="*/ 2519929 h 4194912"/>
                    <a:gd name="connsiteX151" fmla="*/ 748397 w 4224864"/>
                    <a:gd name="connsiteY151" fmla="*/ 2534970 h 4194912"/>
                    <a:gd name="connsiteX152" fmla="*/ 655263 w 4224864"/>
                    <a:gd name="connsiteY152" fmla="*/ 2583664 h 4194912"/>
                    <a:gd name="connsiteX153" fmla="*/ 862506 w 4224864"/>
                    <a:gd name="connsiteY153" fmla="*/ 2762290 h 4194912"/>
                    <a:gd name="connsiteX154" fmla="*/ 40 w 4224864"/>
                    <a:gd name="connsiteY154"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05662 w 4224864"/>
                    <a:gd name="connsiteY13" fmla="*/ 1803224 h 4194912"/>
                    <a:gd name="connsiteX14" fmla="*/ 2112584 w 4224864"/>
                    <a:gd name="connsiteY14" fmla="*/ 1798902 h 4194912"/>
                    <a:gd name="connsiteX15" fmla="*/ 2112584 w 4224864"/>
                    <a:gd name="connsiteY15" fmla="*/ 1766165 h 4194912"/>
                    <a:gd name="connsiteX16" fmla="*/ 2151735 w 4224864"/>
                    <a:gd name="connsiteY16" fmla="*/ 1749361 h 4194912"/>
                    <a:gd name="connsiteX17" fmla="*/ 2210206 w 4224864"/>
                    <a:gd name="connsiteY17" fmla="*/ 1736151 h 4194912"/>
                    <a:gd name="connsiteX18" fmla="*/ 2365118 w 4224864"/>
                    <a:gd name="connsiteY18" fmla="*/ 1733434 h 4194912"/>
                    <a:gd name="connsiteX19" fmla="*/ 2363953 w 4224864"/>
                    <a:gd name="connsiteY19" fmla="*/ 1743392 h 4194912"/>
                    <a:gd name="connsiteX20" fmla="*/ 2454145 w 4224864"/>
                    <a:gd name="connsiteY20" fmla="*/ 1970944 h 4194912"/>
                    <a:gd name="connsiteX21" fmla="*/ 2515131 w 4224864"/>
                    <a:gd name="connsiteY21" fmla="*/ 1897762 h 4194912"/>
                    <a:gd name="connsiteX22" fmla="*/ 2475491 w 4224864"/>
                    <a:gd name="connsiteY22" fmla="*/ 1659919 h 4194912"/>
                    <a:gd name="connsiteX23" fmla="*/ 2624906 w 4224864"/>
                    <a:gd name="connsiteY23" fmla="*/ 1550146 h 4194912"/>
                    <a:gd name="connsiteX24" fmla="*/ 2606609 w 4224864"/>
                    <a:gd name="connsiteY24" fmla="*/ 1470864 h 4194912"/>
                    <a:gd name="connsiteX25" fmla="*/ 2414170 w 4224864"/>
                    <a:gd name="connsiteY25" fmla="*/ 1582466 h 4194912"/>
                    <a:gd name="connsiteX26" fmla="*/ 2405986 w 4224864"/>
                    <a:gd name="connsiteY26" fmla="*/ 1598442 h 4194912"/>
                    <a:gd name="connsiteX27" fmla="*/ 2340449 w 4224864"/>
                    <a:gd name="connsiteY27" fmla="*/ 1596617 h 4194912"/>
                    <a:gd name="connsiteX28" fmla="*/ 2127226 w 4224864"/>
                    <a:gd name="connsiteY28" fmla="*/ 1614070 h 4194912"/>
                    <a:gd name="connsiteX29" fmla="*/ 2119420 w 4224864"/>
                    <a:gd name="connsiteY29" fmla="*/ 1616869 h 4194912"/>
                    <a:gd name="connsiteX30" fmla="*/ 2119420 w 4224864"/>
                    <a:gd name="connsiteY30" fmla="*/ 1637364 h 4194912"/>
                    <a:gd name="connsiteX31" fmla="*/ 2100347 w 4224864"/>
                    <a:gd name="connsiteY31" fmla="*/ 1644204 h 4194912"/>
                    <a:gd name="connsiteX32" fmla="*/ 2014267 w 4224864"/>
                    <a:gd name="connsiteY32" fmla="*/ 1693463 h 4194912"/>
                    <a:gd name="connsiteX33" fmla="*/ 1825883 w 4224864"/>
                    <a:gd name="connsiteY33" fmla="*/ 2031072 h 4194912"/>
                    <a:gd name="connsiteX34" fmla="*/ 1825885 w 4224864"/>
                    <a:gd name="connsiteY34" fmla="*/ 2161464 h 4194912"/>
                    <a:gd name="connsiteX35" fmla="*/ 172000 w 4224864"/>
                    <a:gd name="connsiteY35" fmla="*/ 2274659 h 4194912"/>
                    <a:gd name="connsiteX36" fmla="*/ 212010 w 4224864"/>
                    <a:gd name="connsiteY36" fmla="*/ 2414620 h 4194912"/>
                    <a:gd name="connsiteX37" fmla="*/ 446056 w 4224864"/>
                    <a:gd name="connsiteY37" fmla="*/ 2605592 h 4194912"/>
                    <a:gd name="connsiteX38" fmla="*/ 415904 w 4224864"/>
                    <a:gd name="connsiteY38" fmla="*/ 2502208 h 4194912"/>
                    <a:gd name="connsiteX39" fmla="*/ 271359 w 4224864"/>
                    <a:gd name="connsiteY39" fmla="*/ 2334867 h 4194912"/>
                    <a:gd name="connsiteX40" fmla="*/ 277279 w 4224864"/>
                    <a:gd name="connsiteY40" fmla="*/ 2134643 h 4194912"/>
                    <a:gd name="connsiteX41" fmla="*/ 294695 w 4224864"/>
                    <a:gd name="connsiteY41" fmla="*/ 2094438 h 4194912"/>
                    <a:gd name="connsiteX42" fmla="*/ 284421 w 4224864"/>
                    <a:gd name="connsiteY42" fmla="*/ 2057893 h 4194912"/>
                    <a:gd name="connsiteX43" fmla="*/ 278501 w 4224864"/>
                    <a:gd name="connsiteY43" fmla="*/ 1857669 h 4194912"/>
                    <a:gd name="connsiteX44" fmla="*/ 423046 w 4224864"/>
                    <a:gd name="connsiteY44" fmla="*/ 1690328 h 4194912"/>
                    <a:gd name="connsiteX45" fmla="*/ 453198 w 4224864"/>
                    <a:gd name="connsiteY45" fmla="*/ 1586944 h 4194912"/>
                    <a:gd name="connsiteX46" fmla="*/ 219152 w 4224864"/>
                    <a:gd name="connsiteY46" fmla="*/ 1777916 h 4194912"/>
                    <a:gd name="connsiteX47" fmla="*/ 208175 w 4224864"/>
                    <a:gd name="connsiteY47" fmla="*/ 2087666 h 4194912"/>
                    <a:gd name="connsiteX48" fmla="*/ 172000 w 4224864"/>
                    <a:gd name="connsiteY48" fmla="*/ 2274659 h 4194912"/>
                    <a:gd name="connsiteX49" fmla="*/ 40 w 4224864"/>
                    <a:gd name="connsiteY49" fmla="*/ 2416039 h 4194912"/>
                    <a:gd name="connsiteX50" fmla="*/ 19682 w 4224864"/>
                    <a:gd name="connsiteY50" fmla="*/ 2238559 h 4194912"/>
                    <a:gd name="connsiteX51" fmla="*/ 75248 w 4224864"/>
                    <a:gd name="connsiteY51" fmla="*/ 2094438 h 4194912"/>
                    <a:gd name="connsiteX52" fmla="*/ 26824 w 4224864"/>
                    <a:gd name="connsiteY52" fmla="*/ 1953977 h 4194912"/>
                    <a:gd name="connsiteX53" fmla="*/ 7182 w 4224864"/>
                    <a:gd name="connsiteY53" fmla="*/ 1776496 h 4194912"/>
                    <a:gd name="connsiteX54" fmla="*/ 869648 w 4224864"/>
                    <a:gd name="connsiteY54" fmla="*/ 1430246 h 4194912"/>
                    <a:gd name="connsiteX55" fmla="*/ 662405 w 4224864"/>
                    <a:gd name="connsiteY55" fmla="*/ 1608871 h 4194912"/>
                    <a:gd name="connsiteX56" fmla="*/ 755539 w 4224864"/>
                    <a:gd name="connsiteY56" fmla="*/ 1657566 h 4194912"/>
                    <a:gd name="connsiteX57" fmla="*/ 1142849 w 4224864"/>
                    <a:gd name="connsiteY57" fmla="*/ 1672607 h 4194912"/>
                    <a:gd name="connsiteX58" fmla="*/ 1276024 w 4224864"/>
                    <a:gd name="connsiteY58" fmla="*/ 1674171 h 4194912"/>
                    <a:gd name="connsiteX59" fmla="*/ 995015 w 4224864"/>
                    <a:gd name="connsiteY59" fmla="*/ 1429191 h 4194912"/>
                    <a:gd name="connsiteX60" fmla="*/ 435913 w 4224864"/>
                    <a:gd name="connsiteY60" fmla="*/ 1037116 h 4194912"/>
                    <a:gd name="connsiteX61" fmla="*/ 1075164 w 4224864"/>
                    <a:gd name="connsiteY61" fmla="*/ 555799 h 4194912"/>
                    <a:gd name="connsiteX62" fmla="*/ 1436153 w 4224864"/>
                    <a:gd name="connsiteY62" fmla="*/ 1146166 h 4194912"/>
                    <a:gd name="connsiteX63" fmla="*/ 1876109 w 4224864"/>
                    <a:gd name="connsiteY63" fmla="*/ 1480833 h 4194912"/>
                    <a:gd name="connsiteX64" fmla="*/ 1853546 w 4224864"/>
                    <a:gd name="connsiteY64" fmla="*/ 1356742 h 4194912"/>
                    <a:gd name="connsiteX65" fmla="*/ 1567763 w 4224864"/>
                    <a:gd name="connsiteY65" fmla="*/ 762615 h 4194912"/>
                    <a:gd name="connsiteX66" fmla="*/ 1492557 w 4224864"/>
                    <a:gd name="connsiteY66" fmla="*/ 687410 h 4194912"/>
                    <a:gd name="connsiteX67" fmla="*/ 1360946 w 4224864"/>
                    <a:gd name="connsiteY67" fmla="*/ 1025836 h 4194912"/>
                    <a:gd name="connsiteX68" fmla="*/ 1184212 w 4224864"/>
                    <a:gd name="connsiteY68" fmla="*/ 544517 h 4194912"/>
                    <a:gd name="connsiteX69" fmla="*/ 1575284 w 4224864"/>
                    <a:gd name="connsiteY69" fmla="*/ 258735 h 4194912"/>
                    <a:gd name="connsiteX70" fmla="*/ 1876106 w 4224864"/>
                    <a:gd name="connsiteY70" fmla="*/ 258735 h 4194912"/>
                    <a:gd name="connsiteX71" fmla="*/ 1951314 w 4224864"/>
                    <a:gd name="connsiteY71" fmla="*/ 352742 h 4194912"/>
                    <a:gd name="connsiteX72" fmla="*/ 1879867 w 4224864"/>
                    <a:gd name="connsiteY72" fmla="*/ 555798 h 4194912"/>
                    <a:gd name="connsiteX73" fmla="*/ 1962593 w 4224864"/>
                    <a:gd name="connsiteY73" fmla="*/ 589641 h 4194912"/>
                    <a:gd name="connsiteX74" fmla="*/ 1978085 w 4224864"/>
                    <a:gd name="connsiteY74" fmla="*/ 229764 h 4194912"/>
                    <a:gd name="connsiteX75" fmla="*/ 2119420 w 4224864"/>
                    <a:gd name="connsiteY75" fmla="*/ 231843 h 4194912"/>
                    <a:gd name="connsiteX76" fmla="*/ 2119420 w 4224864"/>
                    <a:gd name="connsiteY76" fmla="*/ 237304 h 4194912"/>
                    <a:gd name="connsiteX77" fmla="*/ 2127869 w 4224864"/>
                    <a:gd name="connsiteY77" fmla="*/ 239545 h 4194912"/>
                    <a:gd name="connsiteX78" fmla="*/ 2206270 w 4224864"/>
                    <a:gd name="connsiteY78" fmla="*/ 488114 h 4194912"/>
                    <a:gd name="connsiteX79" fmla="*/ 2213791 w 4224864"/>
                    <a:gd name="connsiteY79" fmla="*/ 694929 h 4194912"/>
                    <a:gd name="connsiteX80" fmla="*/ 2142345 w 4224864"/>
                    <a:gd name="connsiteY80" fmla="*/ 138404 h 4194912"/>
                    <a:gd name="connsiteX81" fmla="*/ 2898164 w 4224864"/>
                    <a:gd name="connsiteY81" fmla="*/ 100801 h 4194912"/>
                    <a:gd name="connsiteX82" fmla="*/ 2627422 w 4224864"/>
                    <a:gd name="connsiteY82" fmla="*/ 427949 h 4194912"/>
                    <a:gd name="connsiteX83" fmla="*/ 2582299 w 4224864"/>
                    <a:gd name="connsiteY83" fmla="*/ 503155 h 4194912"/>
                    <a:gd name="connsiteX84" fmla="*/ 2984652 w 4224864"/>
                    <a:gd name="connsiteY84" fmla="*/ 160968 h 4194912"/>
                    <a:gd name="connsiteX85" fmla="*/ 3146345 w 4224864"/>
                    <a:gd name="connsiteY85" fmla="*/ 379065 h 4194912"/>
                    <a:gd name="connsiteX86" fmla="*/ 3041058 w 4224864"/>
                    <a:gd name="connsiteY86" fmla="*/ 755096 h 4194912"/>
                    <a:gd name="connsiteX87" fmla="*/ 2668786 w 4224864"/>
                    <a:gd name="connsiteY87" fmla="*/ 864144 h 4194912"/>
                    <a:gd name="connsiteX88" fmla="*/ 2612382 w 4224864"/>
                    <a:gd name="connsiteY88" fmla="*/ 954390 h 4194912"/>
                    <a:gd name="connsiteX89" fmla="*/ 3123782 w 4224864"/>
                    <a:gd name="connsiteY89" fmla="*/ 852862 h 4194912"/>
                    <a:gd name="connsiteX90" fmla="*/ 3251632 w 4224864"/>
                    <a:gd name="connsiteY90" fmla="*/ 394106 h 4194912"/>
                    <a:gd name="connsiteX91" fmla="*/ 3898405 w 4224864"/>
                    <a:gd name="connsiteY91" fmla="*/ 1217613 h 4194912"/>
                    <a:gd name="connsiteX92" fmla="*/ 3691587 w 4224864"/>
                    <a:gd name="connsiteY92" fmla="*/ 1116083 h 4194912"/>
                    <a:gd name="connsiteX93" fmla="*/ 3462209 w 4224864"/>
                    <a:gd name="connsiteY93" fmla="*/ 935589 h 4194912"/>
                    <a:gd name="connsiteX94" fmla="*/ 3465969 w 4224864"/>
                    <a:gd name="connsiteY94" fmla="*/ 1022075 h 4194912"/>
                    <a:gd name="connsiteX95" fmla="*/ 3556217 w 4224864"/>
                    <a:gd name="connsiteY95" fmla="*/ 1040878 h 4194912"/>
                    <a:gd name="connsiteX96" fmla="*/ 3563736 w 4224864"/>
                    <a:gd name="connsiteY96" fmla="*/ 1281537 h 4194912"/>
                    <a:gd name="connsiteX97" fmla="*/ 3593820 w 4224864"/>
                    <a:gd name="connsiteY97" fmla="*/ 1352982 h 4194912"/>
                    <a:gd name="connsiteX98" fmla="*/ 3714148 w 4224864"/>
                    <a:gd name="connsiteY98" fmla="*/ 1198809 h 4194912"/>
                    <a:gd name="connsiteX99" fmla="*/ 3834478 w 4224864"/>
                    <a:gd name="connsiteY99" fmla="*/ 1326659 h 4194912"/>
                    <a:gd name="connsiteX100" fmla="*/ 3766793 w 4224864"/>
                    <a:gd name="connsiteY100" fmla="*/ 1488354 h 4194912"/>
                    <a:gd name="connsiteX101" fmla="*/ 3830719 w 4224864"/>
                    <a:gd name="connsiteY101" fmla="*/ 1540997 h 4194912"/>
                    <a:gd name="connsiteX102" fmla="*/ 4003693 w 4224864"/>
                    <a:gd name="connsiteY102" fmla="*/ 1116084 h 4194912"/>
                    <a:gd name="connsiteX103" fmla="*/ 4104593 w 4224864"/>
                    <a:gd name="connsiteY103" fmla="*/ 1997142 h 4194912"/>
                    <a:gd name="connsiteX104" fmla="*/ 4010513 w 4224864"/>
                    <a:gd name="connsiteY104" fmla="*/ 2098096 h 4194912"/>
                    <a:gd name="connsiteX105" fmla="*/ 4009324 w 4224864"/>
                    <a:gd name="connsiteY105" fmla="*/ 2098096 h 4194912"/>
                    <a:gd name="connsiteX106" fmla="*/ 4102211 w 4224864"/>
                    <a:gd name="connsiteY106" fmla="*/ 2197771 h 4194912"/>
                    <a:gd name="connsiteX107" fmla="*/ 4001311 w 4224864"/>
                    <a:gd name="connsiteY107" fmla="*/ 3078829 h 4194912"/>
                    <a:gd name="connsiteX108" fmla="*/ 3828337 w 4224864"/>
                    <a:gd name="connsiteY108" fmla="*/ 2653916 h 4194912"/>
                    <a:gd name="connsiteX109" fmla="*/ 3764412 w 4224864"/>
                    <a:gd name="connsiteY109" fmla="*/ 2706559 h 4194912"/>
                    <a:gd name="connsiteX110" fmla="*/ 3832096 w 4224864"/>
                    <a:gd name="connsiteY110" fmla="*/ 2868253 h 4194912"/>
                    <a:gd name="connsiteX111" fmla="*/ 3711767 w 4224864"/>
                    <a:gd name="connsiteY111" fmla="*/ 2996103 h 4194912"/>
                    <a:gd name="connsiteX112" fmla="*/ 3591438 w 4224864"/>
                    <a:gd name="connsiteY112" fmla="*/ 2841930 h 4194912"/>
                    <a:gd name="connsiteX113" fmla="*/ 3561355 w 4224864"/>
                    <a:gd name="connsiteY113" fmla="*/ 2913375 h 4194912"/>
                    <a:gd name="connsiteX114" fmla="*/ 3553835 w 4224864"/>
                    <a:gd name="connsiteY114" fmla="*/ 3154035 h 4194912"/>
                    <a:gd name="connsiteX115" fmla="*/ 3463587 w 4224864"/>
                    <a:gd name="connsiteY115" fmla="*/ 3172837 h 4194912"/>
                    <a:gd name="connsiteX116" fmla="*/ 3459827 w 4224864"/>
                    <a:gd name="connsiteY116" fmla="*/ 3259324 h 4194912"/>
                    <a:gd name="connsiteX117" fmla="*/ 3689206 w 4224864"/>
                    <a:gd name="connsiteY117" fmla="*/ 3078830 h 4194912"/>
                    <a:gd name="connsiteX118" fmla="*/ 3896023 w 4224864"/>
                    <a:gd name="connsiteY118" fmla="*/ 2977300 h 4194912"/>
                    <a:gd name="connsiteX119" fmla="*/ 3249250 w 4224864"/>
                    <a:gd name="connsiteY119" fmla="*/ 3800807 h 4194912"/>
                    <a:gd name="connsiteX120" fmla="*/ 3121400 w 4224864"/>
                    <a:gd name="connsiteY120" fmla="*/ 3342051 h 4194912"/>
                    <a:gd name="connsiteX121" fmla="*/ 2609999 w 4224864"/>
                    <a:gd name="connsiteY121" fmla="*/ 3240523 h 4194912"/>
                    <a:gd name="connsiteX122" fmla="*/ 2666404 w 4224864"/>
                    <a:gd name="connsiteY122" fmla="*/ 3330769 h 4194912"/>
                    <a:gd name="connsiteX123" fmla="*/ 3038675 w 4224864"/>
                    <a:gd name="connsiteY123" fmla="*/ 3439817 h 4194912"/>
                    <a:gd name="connsiteX124" fmla="*/ 3143963 w 4224864"/>
                    <a:gd name="connsiteY124" fmla="*/ 3815848 h 4194912"/>
                    <a:gd name="connsiteX125" fmla="*/ 2982270 w 4224864"/>
                    <a:gd name="connsiteY125" fmla="*/ 4033944 h 4194912"/>
                    <a:gd name="connsiteX126" fmla="*/ 2579917 w 4224864"/>
                    <a:gd name="connsiteY126" fmla="*/ 3691758 h 4194912"/>
                    <a:gd name="connsiteX127" fmla="*/ 2625040 w 4224864"/>
                    <a:gd name="connsiteY127" fmla="*/ 3766964 h 4194912"/>
                    <a:gd name="connsiteX128" fmla="*/ 2895782 w 4224864"/>
                    <a:gd name="connsiteY128" fmla="*/ 4094111 h 4194912"/>
                    <a:gd name="connsiteX129" fmla="*/ 2139963 w 4224864"/>
                    <a:gd name="connsiteY129" fmla="*/ 4056508 h 4194912"/>
                    <a:gd name="connsiteX130" fmla="*/ 2211409 w 4224864"/>
                    <a:gd name="connsiteY130" fmla="*/ 3499983 h 4194912"/>
                    <a:gd name="connsiteX131" fmla="*/ 2203887 w 4224864"/>
                    <a:gd name="connsiteY131" fmla="*/ 3706799 h 4194912"/>
                    <a:gd name="connsiteX132" fmla="*/ 2112278 w 4224864"/>
                    <a:gd name="connsiteY132" fmla="*/ 3958872 h 4194912"/>
                    <a:gd name="connsiteX133" fmla="*/ 1970943 w 4224864"/>
                    <a:gd name="connsiteY133" fmla="*/ 3962771 h 4194912"/>
                    <a:gd name="connsiteX134" fmla="*/ 1955451 w 4224864"/>
                    <a:gd name="connsiteY134" fmla="*/ 3602895 h 4194912"/>
                    <a:gd name="connsiteX135" fmla="*/ 1872725 w 4224864"/>
                    <a:gd name="connsiteY135" fmla="*/ 3636738 h 4194912"/>
                    <a:gd name="connsiteX136" fmla="*/ 1944172 w 4224864"/>
                    <a:gd name="connsiteY136" fmla="*/ 3839793 h 4194912"/>
                    <a:gd name="connsiteX137" fmla="*/ 1868964 w 4224864"/>
                    <a:gd name="connsiteY137" fmla="*/ 3933801 h 4194912"/>
                    <a:gd name="connsiteX138" fmla="*/ 1568142 w 4224864"/>
                    <a:gd name="connsiteY138" fmla="*/ 3933801 h 4194912"/>
                    <a:gd name="connsiteX139" fmla="*/ 1177070 w 4224864"/>
                    <a:gd name="connsiteY139" fmla="*/ 3648018 h 4194912"/>
                    <a:gd name="connsiteX140" fmla="*/ 1353804 w 4224864"/>
                    <a:gd name="connsiteY140" fmla="*/ 3166700 h 4194912"/>
                    <a:gd name="connsiteX141" fmla="*/ 1485415 w 4224864"/>
                    <a:gd name="connsiteY141" fmla="*/ 3505126 h 4194912"/>
                    <a:gd name="connsiteX142" fmla="*/ 1560621 w 4224864"/>
                    <a:gd name="connsiteY142" fmla="*/ 3429921 h 4194912"/>
                    <a:gd name="connsiteX143" fmla="*/ 1846404 w 4224864"/>
                    <a:gd name="connsiteY143" fmla="*/ 2835793 h 4194912"/>
                    <a:gd name="connsiteX144" fmla="*/ 1868967 w 4224864"/>
                    <a:gd name="connsiteY144" fmla="*/ 2711703 h 4194912"/>
                    <a:gd name="connsiteX145" fmla="*/ 1429011 w 4224864"/>
                    <a:gd name="connsiteY145" fmla="*/ 3046370 h 4194912"/>
                    <a:gd name="connsiteX146" fmla="*/ 1068022 w 4224864"/>
                    <a:gd name="connsiteY146" fmla="*/ 3636737 h 4194912"/>
                    <a:gd name="connsiteX147" fmla="*/ 428771 w 4224864"/>
                    <a:gd name="connsiteY147" fmla="*/ 3155420 h 4194912"/>
                    <a:gd name="connsiteX148" fmla="*/ 987873 w 4224864"/>
                    <a:gd name="connsiteY148" fmla="*/ 2763345 h 4194912"/>
                    <a:gd name="connsiteX149" fmla="*/ 1268882 w 4224864"/>
                    <a:gd name="connsiteY149" fmla="*/ 2518365 h 4194912"/>
                    <a:gd name="connsiteX150" fmla="*/ 1135707 w 4224864"/>
                    <a:gd name="connsiteY150" fmla="*/ 2519929 h 4194912"/>
                    <a:gd name="connsiteX151" fmla="*/ 748397 w 4224864"/>
                    <a:gd name="connsiteY151" fmla="*/ 2534970 h 4194912"/>
                    <a:gd name="connsiteX152" fmla="*/ 655263 w 4224864"/>
                    <a:gd name="connsiteY152" fmla="*/ 2583664 h 4194912"/>
                    <a:gd name="connsiteX153" fmla="*/ 862506 w 4224864"/>
                    <a:gd name="connsiteY153" fmla="*/ 2762290 h 4194912"/>
                    <a:gd name="connsiteX154" fmla="*/ 40 w 4224864"/>
                    <a:gd name="connsiteY154"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05662 w 4224864"/>
                    <a:gd name="connsiteY13" fmla="*/ 1803224 h 4194912"/>
                    <a:gd name="connsiteX14" fmla="*/ 2112584 w 4224864"/>
                    <a:gd name="connsiteY14" fmla="*/ 1798902 h 4194912"/>
                    <a:gd name="connsiteX15" fmla="*/ 2112584 w 4224864"/>
                    <a:gd name="connsiteY15" fmla="*/ 1766165 h 4194912"/>
                    <a:gd name="connsiteX16" fmla="*/ 2151735 w 4224864"/>
                    <a:gd name="connsiteY16" fmla="*/ 1749361 h 4194912"/>
                    <a:gd name="connsiteX17" fmla="*/ 2210206 w 4224864"/>
                    <a:gd name="connsiteY17" fmla="*/ 1736151 h 4194912"/>
                    <a:gd name="connsiteX18" fmla="*/ 2365118 w 4224864"/>
                    <a:gd name="connsiteY18" fmla="*/ 1733434 h 4194912"/>
                    <a:gd name="connsiteX19" fmla="*/ 2363953 w 4224864"/>
                    <a:gd name="connsiteY19" fmla="*/ 1743392 h 4194912"/>
                    <a:gd name="connsiteX20" fmla="*/ 2454145 w 4224864"/>
                    <a:gd name="connsiteY20" fmla="*/ 1970944 h 4194912"/>
                    <a:gd name="connsiteX21" fmla="*/ 2515131 w 4224864"/>
                    <a:gd name="connsiteY21" fmla="*/ 1897762 h 4194912"/>
                    <a:gd name="connsiteX22" fmla="*/ 2475491 w 4224864"/>
                    <a:gd name="connsiteY22" fmla="*/ 1659919 h 4194912"/>
                    <a:gd name="connsiteX23" fmla="*/ 2624906 w 4224864"/>
                    <a:gd name="connsiteY23" fmla="*/ 1550146 h 4194912"/>
                    <a:gd name="connsiteX24" fmla="*/ 2606609 w 4224864"/>
                    <a:gd name="connsiteY24" fmla="*/ 1470864 h 4194912"/>
                    <a:gd name="connsiteX25" fmla="*/ 2414170 w 4224864"/>
                    <a:gd name="connsiteY25" fmla="*/ 1582466 h 4194912"/>
                    <a:gd name="connsiteX26" fmla="*/ 2405986 w 4224864"/>
                    <a:gd name="connsiteY26" fmla="*/ 1598442 h 4194912"/>
                    <a:gd name="connsiteX27" fmla="*/ 2340449 w 4224864"/>
                    <a:gd name="connsiteY27" fmla="*/ 1596617 h 4194912"/>
                    <a:gd name="connsiteX28" fmla="*/ 2127226 w 4224864"/>
                    <a:gd name="connsiteY28" fmla="*/ 1614070 h 4194912"/>
                    <a:gd name="connsiteX29" fmla="*/ 2119420 w 4224864"/>
                    <a:gd name="connsiteY29" fmla="*/ 1616869 h 4194912"/>
                    <a:gd name="connsiteX30" fmla="*/ 2119420 w 4224864"/>
                    <a:gd name="connsiteY30" fmla="*/ 1637364 h 4194912"/>
                    <a:gd name="connsiteX31" fmla="*/ 2100347 w 4224864"/>
                    <a:gd name="connsiteY31" fmla="*/ 1644204 h 4194912"/>
                    <a:gd name="connsiteX32" fmla="*/ 2014267 w 4224864"/>
                    <a:gd name="connsiteY32" fmla="*/ 1693463 h 4194912"/>
                    <a:gd name="connsiteX33" fmla="*/ 1825883 w 4224864"/>
                    <a:gd name="connsiteY33" fmla="*/ 2031072 h 4194912"/>
                    <a:gd name="connsiteX34" fmla="*/ 1825885 w 4224864"/>
                    <a:gd name="connsiteY34" fmla="*/ 2161464 h 4194912"/>
                    <a:gd name="connsiteX35" fmla="*/ 172000 w 4224864"/>
                    <a:gd name="connsiteY35" fmla="*/ 2274659 h 4194912"/>
                    <a:gd name="connsiteX36" fmla="*/ 212010 w 4224864"/>
                    <a:gd name="connsiteY36" fmla="*/ 2414620 h 4194912"/>
                    <a:gd name="connsiteX37" fmla="*/ 446056 w 4224864"/>
                    <a:gd name="connsiteY37" fmla="*/ 2605592 h 4194912"/>
                    <a:gd name="connsiteX38" fmla="*/ 415904 w 4224864"/>
                    <a:gd name="connsiteY38" fmla="*/ 2502208 h 4194912"/>
                    <a:gd name="connsiteX39" fmla="*/ 271359 w 4224864"/>
                    <a:gd name="connsiteY39" fmla="*/ 2334867 h 4194912"/>
                    <a:gd name="connsiteX40" fmla="*/ 277279 w 4224864"/>
                    <a:gd name="connsiteY40" fmla="*/ 2134643 h 4194912"/>
                    <a:gd name="connsiteX41" fmla="*/ 294695 w 4224864"/>
                    <a:gd name="connsiteY41" fmla="*/ 2094438 h 4194912"/>
                    <a:gd name="connsiteX42" fmla="*/ 284421 w 4224864"/>
                    <a:gd name="connsiteY42" fmla="*/ 2057893 h 4194912"/>
                    <a:gd name="connsiteX43" fmla="*/ 278501 w 4224864"/>
                    <a:gd name="connsiteY43" fmla="*/ 1857669 h 4194912"/>
                    <a:gd name="connsiteX44" fmla="*/ 423046 w 4224864"/>
                    <a:gd name="connsiteY44" fmla="*/ 1690328 h 4194912"/>
                    <a:gd name="connsiteX45" fmla="*/ 453198 w 4224864"/>
                    <a:gd name="connsiteY45" fmla="*/ 1586944 h 4194912"/>
                    <a:gd name="connsiteX46" fmla="*/ 219152 w 4224864"/>
                    <a:gd name="connsiteY46" fmla="*/ 1777916 h 4194912"/>
                    <a:gd name="connsiteX47" fmla="*/ 208175 w 4224864"/>
                    <a:gd name="connsiteY47" fmla="*/ 2087666 h 4194912"/>
                    <a:gd name="connsiteX48" fmla="*/ 172000 w 4224864"/>
                    <a:gd name="connsiteY48" fmla="*/ 2274659 h 4194912"/>
                    <a:gd name="connsiteX49" fmla="*/ 40 w 4224864"/>
                    <a:gd name="connsiteY49" fmla="*/ 2416039 h 4194912"/>
                    <a:gd name="connsiteX50" fmla="*/ 19682 w 4224864"/>
                    <a:gd name="connsiteY50" fmla="*/ 2238559 h 4194912"/>
                    <a:gd name="connsiteX51" fmla="*/ 75248 w 4224864"/>
                    <a:gd name="connsiteY51" fmla="*/ 2094438 h 4194912"/>
                    <a:gd name="connsiteX52" fmla="*/ 26824 w 4224864"/>
                    <a:gd name="connsiteY52" fmla="*/ 1953977 h 4194912"/>
                    <a:gd name="connsiteX53" fmla="*/ 7182 w 4224864"/>
                    <a:gd name="connsiteY53" fmla="*/ 1776496 h 4194912"/>
                    <a:gd name="connsiteX54" fmla="*/ 869648 w 4224864"/>
                    <a:gd name="connsiteY54" fmla="*/ 1430246 h 4194912"/>
                    <a:gd name="connsiteX55" fmla="*/ 662405 w 4224864"/>
                    <a:gd name="connsiteY55" fmla="*/ 1608871 h 4194912"/>
                    <a:gd name="connsiteX56" fmla="*/ 755539 w 4224864"/>
                    <a:gd name="connsiteY56" fmla="*/ 1657566 h 4194912"/>
                    <a:gd name="connsiteX57" fmla="*/ 1142849 w 4224864"/>
                    <a:gd name="connsiteY57" fmla="*/ 1672607 h 4194912"/>
                    <a:gd name="connsiteX58" fmla="*/ 1276024 w 4224864"/>
                    <a:gd name="connsiteY58" fmla="*/ 1674171 h 4194912"/>
                    <a:gd name="connsiteX59" fmla="*/ 995015 w 4224864"/>
                    <a:gd name="connsiteY59" fmla="*/ 1429191 h 4194912"/>
                    <a:gd name="connsiteX60" fmla="*/ 435913 w 4224864"/>
                    <a:gd name="connsiteY60" fmla="*/ 1037116 h 4194912"/>
                    <a:gd name="connsiteX61" fmla="*/ 1075164 w 4224864"/>
                    <a:gd name="connsiteY61" fmla="*/ 555799 h 4194912"/>
                    <a:gd name="connsiteX62" fmla="*/ 1436153 w 4224864"/>
                    <a:gd name="connsiteY62" fmla="*/ 1146166 h 4194912"/>
                    <a:gd name="connsiteX63" fmla="*/ 1876109 w 4224864"/>
                    <a:gd name="connsiteY63" fmla="*/ 1480833 h 4194912"/>
                    <a:gd name="connsiteX64" fmla="*/ 1853546 w 4224864"/>
                    <a:gd name="connsiteY64" fmla="*/ 1356742 h 4194912"/>
                    <a:gd name="connsiteX65" fmla="*/ 1567763 w 4224864"/>
                    <a:gd name="connsiteY65" fmla="*/ 762615 h 4194912"/>
                    <a:gd name="connsiteX66" fmla="*/ 1492557 w 4224864"/>
                    <a:gd name="connsiteY66" fmla="*/ 687410 h 4194912"/>
                    <a:gd name="connsiteX67" fmla="*/ 1360946 w 4224864"/>
                    <a:gd name="connsiteY67" fmla="*/ 1025836 h 4194912"/>
                    <a:gd name="connsiteX68" fmla="*/ 1184212 w 4224864"/>
                    <a:gd name="connsiteY68" fmla="*/ 544517 h 4194912"/>
                    <a:gd name="connsiteX69" fmla="*/ 1575284 w 4224864"/>
                    <a:gd name="connsiteY69" fmla="*/ 258735 h 4194912"/>
                    <a:gd name="connsiteX70" fmla="*/ 1876106 w 4224864"/>
                    <a:gd name="connsiteY70" fmla="*/ 258735 h 4194912"/>
                    <a:gd name="connsiteX71" fmla="*/ 1951314 w 4224864"/>
                    <a:gd name="connsiteY71" fmla="*/ 352742 h 4194912"/>
                    <a:gd name="connsiteX72" fmla="*/ 1879867 w 4224864"/>
                    <a:gd name="connsiteY72" fmla="*/ 555798 h 4194912"/>
                    <a:gd name="connsiteX73" fmla="*/ 1962593 w 4224864"/>
                    <a:gd name="connsiteY73" fmla="*/ 589641 h 4194912"/>
                    <a:gd name="connsiteX74" fmla="*/ 1978085 w 4224864"/>
                    <a:gd name="connsiteY74" fmla="*/ 229764 h 4194912"/>
                    <a:gd name="connsiteX75" fmla="*/ 2119420 w 4224864"/>
                    <a:gd name="connsiteY75" fmla="*/ 231843 h 4194912"/>
                    <a:gd name="connsiteX76" fmla="*/ 2119420 w 4224864"/>
                    <a:gd name="connsiteY76" fmla="*/ 237304 h 4194912"/>
                    <a:gd name="connsiteX77" fmla="*/ 2127869 w 4224864"/>
                    <a:gd name="connsiteY77" fmla="*/ 239545 h 4194912"/>
                    <a:gd name="connsiteX78" fmla="*/ 2206270 w 4224864"/>
                    <a:gd name="connsiteY78" fmla="*/ 488114 h 4194912"/>
                    <a:gd name="connsiteX79" fmla="*/ 2213791 w 4224864"/>
                    <a:gd name="connsiteY79" fmla="*/ 694929 h 4194912"/>
                    <a:gd name="connsiteX80" fmla="*/ 2142345 w 4224864"/>
                    <a:gd name="connsiteY80" fmla="*/ 138404 h 4194912"/>
                    <a:gd name="connsiteX81" fmla="*/ 2898164 w 4224864"/>
                    <a:gd name="connsiteY81" fmla="*/ 100801 h 4194912"/>
                    <a:gd name="connsiteX82" fmla="*/ 2627422 w 4224864"/>
                    <a:gd name="connsiteY82" fmla="*/ 427949 h 4194912"/>
                    <a:gd name="connsiteX83" fmla="*/ 2582299 w 4224864"/>
                    <a:gd name="connsiteY83" fmla="*/ 503155 h 4194912"/>
                    <a:gd name="connsiteX84" fmla="*/ 2984652 w 4224864"/>
                    <a:gd name="connsiteY84" fmla="*/ 160968 h 4194912"/>
                    <a:gd name="connsiteX85" fmla="*/ 3146345 w 4224864"/>
                    <a:gd name="connsiteY85" fmla="*/ 379065 h 4194912"/>
                    <a:gd name="connsiteX86" fmla="*/ 3041058 w 4224864"/>
                    <a:gd name="connsiteY86" fmla="*/ 755096 h 4194912"/>
                    <a:gd name="connsiteX87" fmla="*/ 2668786 w 4224864"/>
                    <a:gd name="connsiteY87" fmla="*/ 864144 h 4194912"/>
                    <a:gd name="connsiteX88" fmla="*/ 2612382 w 4224864"/>
                    <a:gd name="connsiteY88" fmla="*/ 954390 h 4194912"/>
                    <a:gd name="connsiteX89" fmla="*/ 3123782 w 4224864"/>
                    <a:gd name="connsiteY89" fmla="*/ 852862 h 4194912"/>
                    <a:gd name="connsiteX90" fmla="*/ 3251632 w 4224864"/>
                    <a:gd name="connsiteY90" fmla="*/ 394106 h 4194912"/>
                    <a:gd name="connsiteX91" fmla="*/ 3898405 w 4224864"/>
                    <a:gd name="connsiteY91" fmla="*/ 1217613 h 4194912"/>
                    <a:gd name="connsiteX92" fmla="*/ 3691587 w 4224864"/>
                    <a:gd name="connsiteY92" fmla="*/ 1116083 h 4194912"/>
                    <a:gd name="connsiteX93" fmla="*/ 3462209 w 4224864"/>
                    <a:gd name="connsiteY93" fmla="*/ 935589 h 4194912"/>
                    <a:gd name="connsiteX94" fmla="*/ 3465969 w 4224864"/>
                    <a:gd name="connsiteY94" fmla="*/ 1022075 h 4194912"/>
                    <a:gd name="connsiteX95" fmla="*/ 3556217 w 4224864"/>
                    <a:gd name="connsiteY95" fmla="*/ 1040878 h 4194912"/>
                    <a:gd name="connsiteX96" fmla="*/ 3563736 w 4224864"/>
                    <a:gd name="connsiteY96" fmla="*/ 1281537 h 4194912"/>
                    <a:gd name="connsiteX97" fmla="*/ 3593820 w 4224864"/>
                    <a:gd name="connsiteY97" fmla="*/ 1352982 h 4194912"/>
                    <a:gd name="connsiteX98" fmla="*/ 3714148 w 4224864"/>
                    <a:gd name="connsiteY98" fmla="*/ 1198809 h 4194912"/>
                    <a:gd name="connsiteX99" fmla="*/ 3834478 w 4224864"/>
                    <a:gd name="connsiteY99" fmla="*/ 1326659 h 4194912"/>
                    <a:gd name="connsiteX100" fmla="*/ 3766793 w 4224864"/>
                    <a:gd name="connsiteY100" fmla="*/ 1488354 h 4194912"/>
                    <a:gd name="connsiteX101" fmla="*/ 3830719 w 4224864"/>
                    <a:gd name="connsiteY101" fmla="*/ 1540997 h 4194912"/>
                    <a:gd name="connsiteX102" fmla="*/ 4003693 w 4224864"/>
                    <a:gd name="connsiteY102" fmla="*/ 1116084 h 4194912"/>
                    <a:gd name="connsiteX103" fmla="*/ 4104593 w 4224864"/>
                    <a:gd name="connsiteY103" fmla="*/ 1997142 h 4194912"/>
                    <a:gd name="connsiteX104" fmla="*/ 4010513 w 4224864"/>
                    <a:gd name="connsiteY104" fmla="*/ 2098096 h 4194912"/>
                    <a:gd name="connsiteX105" fmla="*/ 4009324 w 4224864"/>
                    <a:gd name="connsiteY105" fmla="*/ 2098096 h 4194912"/>
                    <a:gd name="connsiteX106" fmla="*/ 4102211 w 4224864"/>
                    <a:gd name="connsiteY106" fmla="*/ 2197771 h 4194912"/>
                    <a:gd name="connsiteX107" fmla="*/ 4001311 w 4224864"/>
                    <a:gd name="connsiteY107" fmla="*/ 3078829 h 4194912"/>
                    <a:gd name="connsiteX108" fmla="*/ 3828337 w 4224864"/>
                    <a:gd name="connsiteY108" fmla="*/ 2653916 h 4194912"/>
                    <a:gd name="connsiteX109" fmla="*/ 3764412 w 4224864"/>
                    <a:gd name="connsiteY109" fmla="*/ 2706559 h 4194912"/>
                    <a:gd name="connsiteX110" fmla="*/ 3832096 w 4224864"/>
                    <a:gd name="connsiteY110" fmla="*/ 2868253 h 4194912"/>
                    <a:gd name="connsiteX111" fmla="*/ 3711767 w 4224864"/>
                    <a:gd name="connsiteY111" fmla="*/ 2996103 h 4194912"/>
                    <a:gd name="connsiteX112" fmla="*/ 3591438 w 4224864"/>
                    <a:gd name="connsiteY112" fmla="*/ 2841930 h 4194912"/>
                    <a:gd name="connsiteX113" fmla="*/ 3561355 w 4224864"/>
                    <a:gd name="connsiteY113" fmla="*/ 2913375 h 4194912"/>
                    <a:gd name="connsiteX114" fmla="*/ 3553835 w 4224864"/>
                    <a:gd name="connsiteY114" fmla="*/ 3154035 h 4194912"/>
                    <a:gd name="connsiteX115" fmla="*/ 3463587 w 4224864"/>
                    <a:gd name="connsiteY115" fmla="*/ 3172837 h 4194912"/>
                    <a:gd name="connsiteX116" fmla="*/ 3459827 w 4224864"/>
                    <a:gd name="connsiteY116" fmla="*/ 3259324 h 4194912"/>
                    <a:gd name="connsiteX117" fmla="*/ 3689206 w 4224864"/>
                    <a:gd name="connsiteY117" fmla="*/ 3078830 h 4194912"/>
                    <a:gd name="connsiteX118" fmla="*/ 3896023 w 4224864"/>
                    <a:gd name="connsiteY118" fmla="*/ 2977300 h 4194912"/>
                    <a:gd name="connsiteX119" fmla="*/ 3249250 w 4224864"/>
                    <a:gd name="connsiteY119" fmla="*/ 3800807 h 4194912"/>
                    <a:gd name="connsiteX120" fmla="*/ 3121400 w 4224864"/>
                    <a:gd name="connsiteY120" fmla="*/ 3342051 h 4194912"/>
                    <a:gd name="connsiteX121" fmla="*/ 2609999 w 4224864"/>
                    <a:gd name="connsiteY121" fmla="*/ 3240523 h 4194912"/>
                    <a:gd name="connsiteX122" fmla="*/ 2666404 w 4224864"/>
                    <a:gd name="connsiteY122" fmla="*/ 3330769 h 4194912"/>
                    <a:gd name="connsiteX123" fmla="*/ 3038675 w 4224864"/>
                    <a:gd name="connsiteY123" fmla="*/ 3439817 h 4194912"/>
                    <a:gd name="connsiteX124" fmla="*/ 3143963 w 4224864"/>
                    <a:gd name="connsiteY124" fmla="*/ 3815848 h 4194912"/>
                    <a:gd name="connsiteX125" fmla="*/ 2982270 w 4224864"/>
                    <a:gd name="connsiteY125" fmla="*/ 4033944 h 4194912"/>
                    <a:gd name="connsiteX126" fmla="*/ 2579917 w 4224864"/>
                    <a:gd name="connsiteY126" fmla="*/ 3691758 h 4194912"/>
                    <a:gd name="connsiteX127" fmla="*/ 2625040 w 4224864"/>
                    <a:gd name="connsiteY127" fmla="*/ 3766964 h 4194912"/>
                    <a:gd name="connsiteX128" fmla="*/ 2895782 w 4224864"/>
                    <a:gd name="connsiteY128" fmla="*/ 4094111 h 4194912"/>
                    <a:gd name="connsiteX129" fmla="*/ 2139963 w 4224864"/>
                    <a:gd name="connsiteY129" fmla="*/ 4056508 h 4194912"/>
                    <a:gd name="connsiteX130" fmla="*/ 2211409 w 4224864"/>
                    <a:gd name="connsiteY130" fmla="*/ 3499983 h 4194912"/>
                    <a:gd name="connsiteX131" fmla="*/ 2203887 w 4224864"/>
                    <a:gd name="connsiteY131" fmla="*/ 3706799 h 4194912"/>
                    <a:gd name="connsiteX132" fmla="*/ 2112278 w 4224864"/>
                    <a:gd name="connsiteY132" fmla="*/ 3958872 h 4194912"/>
                    <a:gd name="connsiteX133" fmla="*/ 1970943 w 4224864"/>
                    <a:gd name="connsiteY133" fmla="*/ 3962771 h 4194912"/>
                    <a:gd name="connsiteX134" fmla="*/ 1955451 w 4224864"/>
                    <a:gd name="connsiteY134" fmla="*/ 3602895 h 4194912"/>
                    <a:gd name="connsiteX135" fmla="*/ 1872725 w 4224864"/>
                    <a:gd name="connsiteY135" fmla="*/ 3636738 h 4194912"/>
                    <a:gd name="connsiteX136" fmla="*/ 1944172 w 4224864"/>
                    <a:gd name="connsiteY136" fmla="*/ 3839793 h 4194912"/>
                    <a:gd name="connsiteX137" fmla="*/ 1868964 w 4224864"/>
                    <a:gd name="connsiteY137" fmla="*/ 3933801 h 4194912"/>
                    <a:gd name="connsiteX138" fmla="*/ 1568142 w 4224864"/>
                    <a:gd name="connsiteY138" fmla="*/ 3933801 h 4194912"/>
                    <a:gd name="connsiteX139" fmla="*/ 1177070 w 4224864"/>
                    <a:gd name="connsiteY139" fmla="*/ 3648018 h 4194912"/>
                    <a:gd name="connsiteX140" fmla="*/ 1353804 w 4224864"/>
                    <a:gd name="connsiteY140" fmla="*/ 3166700 h 4194912"/>
                    <a:gd name="connsiteX141" fmla="*/ 1485415 w 4224864"/>
                    <a:gd name="connsiteY141" fmla="*/ 3505126 h 4194912"/>
                    <a:gd name="connsiteX142" fmla="*/ 1560621 w 4224864"/>
                    <a:gd name="connsiteY142" fmla="*/ 3429921 h 4194912"/>
                    <a:gd name="connsiteX143" fmla="*/ 1846404 w 4224864"/>
                    <a:gd name="connsiteY143" fmla="*/ 2835793 h 4194912"/>
                    <a:gd name="connsiteX144" fmla="*/ 1868967 w 4224864"/>
                    <a:gd name="connsiteY144" fmla="*/ 2711703 h 4194912"/>
                    <a:gd name="connsiteX145" fmla="*/ 1429011 w 4224864"/>
                    <a:gd name="connsiteY145" fmla="*/ 3046370 h 4194912"/>
                    <a:gd name="connsiteX146" fmla="*/ 1068022 w 4224864"/>
                    <a:gd name="connsiteY146" fmla="*/ 3636737 h 4194912"/>
                    <a:gd name="connsiteX147" fmla="*/ 428771 w 4224864"/>
                    <a:gd name="connsiteY147" fmla="*/ 3155420 h 4194912"/>
                    <a:gd name="connsiteX148" fmla="*/ 987873 w 4224864"/>
                    <a:gd name="connsiteY148" fmla="*/ 2763345 h 4194912"/>
                    <a:gd name="connsiteX149" fmla="*/ 1268882 w 4224864"/>
                    <a:gd name="connsiteY149" fmla="*/ 2518365 h 4194912"/>
                    <a:gd name="connsiteX150" fmla="*/ 1135707 w 4224864"/>
                    <a:gd name="connsiteY150" fmla="*/ 2519929 h 4194912"/>
                    <a:gd name="connsiteX151" fmla="*/ 748397 w 4224864"/>
                    <a:gd name="connsiteY151" fmla="*/ 2534970 h 4194912"/>
                    <a:gd name="connsiteX152" fmla="*/ 655263 w 4224864"/>
                    <a:gd name="connsiteY152" fmla="*/ 2583664 h 4194912"/>
                    <a:gd name="connsiteX153" fmla="*/ 862506 w 4224864"/>
                    <a:gd name="connsiteY153" fmla="*/ 2762290 h 4194912"/>
                    <a:gd name="connsiteX154" fmla="*/ 40 w 4224864"/>
                    <a:gd name="connsiteY154"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05662 w 4224864"/>
                    <a:gd name="connsiteY13" fmla="*/ 1803224 h 4194912"/>
                    <a:gd name="connsiteX14" fmla="*/ 2112584 w 4224864"/>
                    <a:gd name="connsiteY14" fmla="*/ 1766165 h 4194912"/>
                    <a:gd name="connsiteX15" fmla="*/ 2151735 w 4224864"/>
                    <a:gd name="connsiteY15" fmla="*/ 1749361 h 4194912"/>
                    <a:gd name="connsiteX16" fmla="*/ 2210206 w 4224864"/>
                    <a:gd name="connsiteY16" fmla="*/ 1736151 h 4194912"/>
                    <a:gd name="connsiteX17" fmla="*/ 2365118 w 4224864"/>
                    <a:gd name="connsiteY17" fmla="*/ 1733434 h 4194912"/>
                    <a:gd name="connsiteX18" fmla="*/ 2363953 w 4224864"/>
                    <a:gd name="connsiteY18" fmla="*/ 1743392 h 4194912"/>
                    <a:gd name="connsiteX19" fmla="*/ 2454145 w 4224864"/>
                    <a:gd name="connsiteY19" fmla="*/ 1970944 h 4194912"/>
                    <a:gd name="connsiteX20" fmla="*/ 2515131 w 4224864"/>
                    <a:gd name="connsiteY20" fmla="*/ 1897762 h 4194912"/>
                    <a:gd name="connsiteX21" fmla="*/ 2475491 w 4224864"/>
                    <a:gd name="connsiteY21" fmla="*/ 1659919 h 4194912"/>
                    <a:gd name="connsiteX22" fmla="*/ 2624906 w 4224864"/>
                    <a:gd name="connsiteY22" fmla="*/ 1550146 h 4194912"/>
                    <a:gd name="connsiteX23" fmla="*/ 2606609 w 4224864"/>
                    <a:gd name="connsiteY23" fmla="*/ 1470864 h 4194912"/>
                    <a:gd name="connsiteX24" fmla="*/ 2414170 w 4224864"/>
                    <a:gd name="connsiteY24" fmla="*/ 1582466 h 4194912"/>
                    <a:gd name="connsiteX25" fmla="*/ 2405986 w 4224864"/>
                    <a:gd name="connsiteY25" fmla="*/ 1598442 h 4194912"/>
                    <a:gd name="connsiteX26" fmla="*/ 2340449 w 4224864"/>
                    <a:gd name="connsiteY26" fmla="*/ 1596617 h 4194912"/>
                    <a:gd name="connsiteX27" fmla="*/ 2127226 w 4224864"/>
                    <a:gd name="connsiteY27" fmla="*/ 1614070 h 4194912"/>
                    <a:gd name="connsiteX28" fmla="*/ 2119420 w 4224864"/>
                    <a:gd name="connsiteY28" fmla="*/ 1616869 h 4194912"/>
                    <a:gd name="connsiteX29" fmla="*/ 2119420 w 4224864"/>
                    <a:gd name="connsiteY29" fmla="*/ 1637364 h 4194912"/>
                    <a:gd name="connsiteX30" fmla="*/ 2100347 w 4224864"/>
                    <a:gd name="connsiteY30" fmla="*/ 1644204 h 4194912"/>
                    <a:gd name="connsiteX31" fmla="*/ 2014267 w 4224864"/>
                    <a:gd name="connsiteY31" fmla="*/ 1693463 h 4194912"/>
                    <a:gd name="connsiteX32" fmla="*/ 1825883 w 4224864"/>
                    <a:gd name="connsiteY32" fmla="*/ 2031072 h 4194912"/>
                    <a:gd name="connsiteX33" fmla="*/ 1825885 w 4224864"/>
                    <a:gd name="connsiteY33" fmla="*/ 2161464 h 4194912"/>
                    <a:gd name="connsiteX34" fmla="*/ 172000 w 4224864"/>
                    <a:gd name="connsiteY34" fmla="*/ 2274659 h 4194912"/>
                    <a:gd name="connsiteX35" fmla="*/ 212010 w 4224864"/>
                    <a:gd name="connsiteY35" fmla="*/ 2414620 h 4194912"/>
                    <a:gd name="connsiteX36" fmla="*/ 446056 w 4224864"/>
                    <a:gd name="connsiteY36" fmla="*/ 2605592 h 4194912"/>
                    <a:gd name="connsiteX37" fmla="*/ 415904 w 4224864"/>
                    <a:gd name="connsiteY37" fmla="*/ 2502208 h 4194912"/>
                    <a:gd name="connsiteX38" fmla="*/ 271359 w 4224864"/>
                    <a:gd name="connsiteY38" fmla="*/ 2334867 h 4194912"/>
                    <a:gd name="connsiteX39" fmla="*/ 277279 w 4224864"/>
                    <a:gd name="connsiteY39" fmla="*/ 2134643 h 4194912"/>
                    <a:gd name="connsiteX40" fmla="*/ 294695 w 4224864"/>
                    <a:gd name="connsiteY40" fmla="*/ 2094438 h 4194912"/>
                    <a:gd name="connsiteX41" fmla="*/ 284421 w 4224864"/>
                    <a:gd name="connsiteY41" fmla="*/ 2057893 h 4194912"/>
                    <a:gd name="connsiteX42" fmla="*/ 278501 w 4224864"/>
                    <a:gd name="connsiteY42" fmla="*/ 1857669 h 4194912"/>
                    <a:gd name="connsiteX43" fmla="*/ 423046 w 4224864"/>
                    <a:gd name="connsiteY43" fmla="*/ 1690328 h 4194912"/>
                    <a:gd name="connsiteX44" fmla="*/ 453198 w 4224864"/>
                    <a:gd name="connsiteY44" fmla="*/ 1586944 h 4194912"/>
                    <a:gd name="connsiteX45" fmla="*/ 219152 w 4224864"/>
                    <a:gd name="connsiteY45" fmla="*/ 1777916 h 4194912"/>
                    <a:gd name="connsiteX46" fmla="*/ 208175 w 4224864"/>
                    <a:gd name="connsiteY46" fmla="*/ 2087666 h 4194912"/>
                    <a:gd name="connsiteX47" fmla="*/ 172000 w 4224864"/>
                    <a:gd name="connsiteY47" fmla="*/ 2274659 h 4194912"/>
                    <a:gd name="connsiteX48" fmla="*/ 40 w 4224864"/>
                    <a:gd name="connsiteY48" fmla="*/ 2416039 h 4194912"/>
                    <a:gd name="connsiteX49" fmla="*/ 19682 w 4224864"/>
                    <a:gd name="connsiteY49" fmla="*/ 2238559 h 4194912"/>
                    <a:gd name="connsiteX50" fmla="*/ 75248 w 4224864"/>
                    <a:gd name="connsiteY50" fmla="*/ 2094438 h 4194912"/>
                    <a:gd name="connsiteX51" fmla="*/ 26824 w 4224864"/>
                    <a:gd name="connsiteY51" fmla="*/ 1953977 h 4194912"/>
                    <a:gd name="connsiteX52" fmla="*/ 7182 w 4224864"/>
                    <a:gd name="connsiteY52" fmla="*/ 1776496 h 4194912"/>
                    <a:gd name="connsiteX53" fmla="*/ 869648 w 4224864"/>
                    <a:gd name="connsiteY53" fmla="*/ 1430246 h 4194912"/>
                    <a:gd name="connsiteX54" fmla="*/ 662405 w 4224864"/>
                    <a:gd name="connsiteY54" fmla="*/ 1608871 h 4194912"/>
                    <a:gd name="connsiteX55" fmla="*/ 755539 w 4224864"/>
                    <a:gd name="connsiteY55" fmla="*/ 1657566 h 4194912"/>
                    <a:gd name="connsiteX56" fmla="*/ 1142849 w 4224864"/>
                    <a:gd name="connsiteY56" fmla="*/ 1672607 h 4194912"/>
                    <a:gd name="connsiteX57" fmla="*/ 1276024 w 4224864"/>
                    <a:gd name="connsiteY57" fmla="*/ 1674171 h 4194912"/>
                    <a:gd name="connsiteX58" fmla="*/ 995015 w 4224864"/>
                    <a:gd name="connsiteY58" fmla="*/ 1429191 h 4194912"/>
                    <a:gd name="connsiteX59" fmla="*/ 435913 w 4224864"/>
                    <a:gd name="connsiteY59" fmla="*/ 1037116 h 4194912"/>
                    <a:gd name="connsiteX60" fmla="*/ 1075164 w 4224864"/>
                    <a:gd name="connsiteY60" fmla="*/ 555799 h 4194912"/>
                    <a:gd name="connsiteX61" fmla="*/ 1436153 w 4224864"/>
                    <a:gd name="connsiteY61" fmla="*/ 1146166 h 4194912"/>
                    <a:gd name="connsiteX62" fmla="*/ 1876109 w 4224864"/>
                    <a:gd name="connsiteY62" fmla="*/ 1480833 h 4194912"/>
                    <a:gd name="connsiteX63" fmla="*/ 1853546 w 4224864"/>
                    <a:gd name="connsiteY63" fmla="*/ 1356742 h 4194912"/>
                    <a:gd name="connsiteX64" fmla="*/ 1567763 w 4224864"/>
                    <a:gd name="connsiteY64" fmla="*/ 762615 h 4194912"/>
                    <a:gd name="connsiteX65" fmla="*/ 1492557 w 4224864"/>
                    <a:gd name="connsiteY65" fmla="*/ 687410 h 4194912"/>
                    <a:gd name="connsiteX66" fmla="*/ 1360946 w 4224864"/>
                    <a:gd name="connsiteY66" fmla="*/ 1025836 h 4194912"/>
                    <a:gd name="connsiteX67" fmla="*/ 1184212 w 4224864"/>
                    <a:gd name="connsiteY67" fmla="*/ 544517 h 4194912"/>
                    <a:gd name="connsiteX68" fmla="*/ 1575284 w 4224864"/>
                    <a:gd name="connsiteY68" fmla="*/ 258735 h 4194912"/>
                    <a:gd name="connsiteX69" fmla="*/ 1876106 w 4224864"/>
                    <a:gd name="connsiteY69" fmla="*/ 258735 h 4194912"/>
                    <a:gd name="connsiteX70" fmla="*/ 1951314 w 4224864"/>
                    <a:gd name="connsiteY70" fmla="*/ 352742 h 4194912"/>
                    <a:gd name="connsiteX71" fmla="*/ 1879867 w 4224864"/>
                    <a:gd name="connsiteY71" fmla="*/ 555798 h 4194912"/>
                    <a:gd name="connsiteX72" fmla="*/ 1962593 w 4224864"/>
                    <a:gd name="connsiteY72" fmla="*/ 589641 h 4194912"/>
                    <a:gd name="connsiteX73" fmla="*/ 1978085 w 4224864"/>
                    <a:gd name="connsiteY73" fmla="*/ 229764 h 4194912"/>
                    <a:gd name="connsiteX74" fmla="*/ 2119420 w 4224864"/>
                    <a:gd name="connsiteY74" fmla="*/ 231843 h 4194912"/>
                    <a:gd name="connsiteX75" fmla="*/ 2119420 w 4224864"/>
                    <a:gd name="connsiteY75" fmla="*/ 237304 h 4194912"/>
                    <a:gd name="connsiteX76" fmla="*/ 2127869 w 4224864"/>
                    <a:gd name="connsiteY76" fmla="*/ 239545 h 4194912"/>
                    <a:gd name="connsiteX77" fmla="*/ 2206270 w 4224864"/>
                    <a:gd name="connsiteY77" fmla="*/ 488114 h 4194912"/>
                    <a:gd name="connsiteX78" fmla="*/ 2213791 w 4224864"/>
                    <a:gd name="connsiteY78" fmla="*/ 694929 h 4194912"/>
                    <a:gd name="connsiteX79" fmla="*/ 2142345 w 4224864"/>
                    <a:gd name="connsiteY79" fmla="*/ 138404 h 4194912"/>
                    <a:gd name="connsiteX80" fmla="*/ 2898164 w 4224864"/>
                    <a:gd name="connsiteY80" fmla="*/ 100801 h 4194912"/>
                    <a:gd name="connsiteX81" fmla="*/ 2627422 w 4224864"/>
                    <a:gd name="connsiteY81" fmla="*/ 427949 h 4194912"/>
                    <a:gd name="connsiteX82" fmla="*/ 2582299 w 4224864"/>
                    <a:gd name="connsiteY82" fmla="*/ 503155 h 4194912"/>
                    <a:gd name="connsiteX83" fmla="*/ 2984652 w 4224864"/>
                    <a:gd name="connsiteY83" fmla="*/ 160968 h 4194912"/>
                    <a:gd name="connsiteX84" fmla="*/ 3146345 w 4224864"/>
                    <a:gd name="connsiteY84" fmla="*/ 379065 h 4194912"/>
                    <a:gd name="connsiteX85" fmla="*/ 3041058 w 4224864"/>
                    <a:gd name="connsiteY85" fmla="*/ 755096 h 4194912"/>
                    <a:gd name="connsiteX86" fmla="*/ 2668786 w 4224864"/>
                    <a:gd name="connsiteY86" fmla="*/ 864144 h 4194912"/>
                    <a:gd name="connsiteX87" fmla="*/ 2612382 w 4224864"/>
                    <a:gd name="connsiteY87" fmla="*/ 954390 h 4194912"/>
                    <a:gd name="connsiteX88" fmla="*/ 3123782 w 4224864"/>
                    <a:gd name="connsiteY88" fmla="*/ 852862 h 4194912"/>
                    <a:gd name="connsiteX89" fmla="*/ 3251632 w 4224864"/>
                    <a:gd name="connsiteY89" fmla="*/ 394106 h 4194912"/>
                    <a:gd name="connsiteX90" fmla="*/ 3898405 w 4224864"/>
                    <a:gd name="connsiteY90" fmla="*/ 1217613 h 4194912"/>
                    <a:gd name="connsiteX91" fmla="*/ 3691587 w 4224864"/>
                    <a:gd name="connsiteY91" fmla="*/ 1116083 h 4194912"/>
                    <a:gd name="connsiteX92" fmla="*/ 3462209 w 4224864"/>
                    <a:gd name="connsiteY92" fmla="*/ 935589 h 4194912"/>
                    <a:gd name="connsiteX93" fmla="*/ 3465969 w 4224864"/>
                    <a:gd name="connsiteY93" fmla="*/ 1022075 h 4194912"/>
                    <a:gd name="connsiteX94" fmla="*/ 3556217 w 4224864"/>
                    <a:gd name="connsiteY94" fmla="*/ 1040878 h 4194912"/>
                    <a:gd name="connsiteX95" fmla="*/ 3563736 w 4224864"/>
                    <a:gd name="connsiteY95" fmla="*/ 1281537 h 4194912"/>
                    <a:gd name="connsiteX96" fmla="*/ 3593820 w 4224864"/>
                    <a:gd name="connsiteY96" fmla="*/ 1352982 h 4194912"/>
                    <a:gd name="connsiteX97" fmla="*/ 3714148 w 4224864"/>
                    <a:gd name="connsiteY97" fmla="*/ 1198809 h 4194912"/>
                    <a:gd name="connsiteX98" fmla="*/ 3834478 w 4224864"/>
                    <a:gd name="connsiteY98" fmla="*/ 1326659 h 4194912"/>
                    <a:gd name="connsiteX99" fmla="*/ 3766793 w 4224864"/>
                    <a:gd name="connsiteY99" fmla="*/ 1488354 h 4194912"/>
                    <a:gd name="connsiteX100" fmla="*/ 3830719 w 4224864"/>
                    <a:gd name="connsiteY100" fmla="*/ 1540997 h 4194912"/>
                    <a:gd name="connsiteX101" fmla="*/ 4003693 w 4224864"/>
                    <a:gd name="connsiteY101" fmla="*/ 1116084 h 4194912"/>
                    <a:gd name="connsiteX102" fmla="*/ 4104593 w 4224864"/>
                    <a:gd name="connsiteY102" fmla="*/ 1997142 h 4194912"/>
                    <a:gd name="connsiteX103" fmla="*/ 4010513 w 4224864"/>
                    <a:gd name="connsiteY103" fmla="*/ 2098096 h 4194912"/>
                    <a:gd name="connsiteX104" fmla="*/ 4009324 w 4224864"/>
                    <a:gd name="connsiteY104" fmla="*/ 2098096 h 4194912"/>
                    <a:gd name="connsiteX105" fmla="*/ 4102211 w 4224864"/>
                    <a:gd name="connsiteY105" fmla="*/ 2197771 h 4194912"/>
                    <a:gd name="connsiteX106" fmla="*/ 4001311 w 4224864"/>
                    <a:gd name="connsiteY106" fmla="*/ 3078829 h 4194912"/>
                    <a:gd name="connsiteX107" fmla="*/ 3828337 w 4224864"/>
                    <a:gd name="connsiteY107" fmla="*/ 2653916 h 4194912"/>
                    <a:gd name="connsiteX108" fmla="*/ 3764412 w 4224864"/>
                    <a:gd name="connsiteY108" fmla="*/ 2706559 h 4194912"/>
                    <a:gd name="connsiteX109" fmla="*/ 3832096 w 4224864"/>
                    <a:gd name="connsiteY109" fmla="*/ 2868253 h 4194912"/>
                    <a:gd name="connsiteX110" fmla="*/ 3711767 w 4224864"/>
                    <a:gd name="connsiteY110" fmla="*/ 2996103 h 4194912"/>
                    <a:gd name="connsiteX111" fmla="*/ 3591438 w 4224864"/>
                    <a:gd name="connsiteY111" fmla="*/ 2841930 h 4194912"/>
                    <a:gd name="connsiteX112" fmla="*/ 3561355 w 4224864"/>
                    <a:gd name="connsiteY112" fmla="*/ 2913375 h 4194912"/>
                    <a:gd name="connsiteX113" fmla="*/ 3553835 w 4224864"/>
                    <a:gd name="connsiteY113" fmla="*/ 3154035 h 4194912"/>
                    <a:gd name="connsiteX114" fmla="*/ 3463587 w 4224864"/>
                    <a:gd name="connsiteY114" fmla="*/ 3172837 h 4194912"/>
                    <a:gd name="connsiteX115" fmla="*/ 3459827 w 4224864"/>
                    <a:gd name="connsiteY115" fmla="*/ 3259324 h 4194912"/>
                    <a:gd name="connsiteX116" fmla="*/ 3689206 w 4224864"/>
                    <a:gd name="connsiteY116" fmla="*/ 3078830 h 4194912"/>
                    <a:gd name="connsiteX117" fmla="*/ 3896023 w 4224864"/>
                    <a:gd name="connsiteY117" fmla="*/ 2977300 h 4194912"/>
                    <a:gd name="connsiteX118" fmla="*/ 3249250 w 4224864"/>
                    <a:gd name="connsiteY118" fmla="*/ 3800807 h 4194912"/>
                    <a:gd name="connsiteX119" fmla="*/ 3121400 w 4224864"/>
                    <a:gd name="connsiteY119" fmla="*/ 3342051 h 4194912"/>
                    <a:gd name="connsiteX120" fmla="*/ 2609999 w 4224864"/>
                    <a:gd name="connsiteY120" fmla="*/ 3240523 h 4194912"/>
                    <a:gd name="connsiteX121" fmla="*/ 2666404 w 4224864"/>
                    <a:gd name="connsiteY121" fmla="*/ 3330769 h 4194912"/>
                    <a:gd name="connsiteX122" fmla="*/ 3038675 w 4224864"/>
                    <a:gd name="connsiteY122" fmla="*/ 3439817 h 4194912"/>
                    <a:gd name="connsiteX123" fmla="*/ 3143963 w 4224864"/>
                    <a:gd name="connsiteY123" fmla="*/ 3815848 h 4194912"/>
                    <a:gd name="connsiteX124" fmla="*/ 2982270 w 4224864"/>
                    <a:gd name="connsiteY124" fmla="*/ 4033944 h 4194912"/>
                    <a:gd name="connsiteX125" fmla="*/ 2579917 w 4224864"/>
                    <a:gd name="connsiteY125" fmla="*/ 3691758 h 4194912"/>
                    <a:gd name="connsiteX126" fmla="*/ 2625040 w 4224864"/>
                    <a:gd name="connsiteY126" fmla="*/ 3766964 h 4194912"/>
                    <a:gd name="connsiteX127" fmla="*/ 2895782 w 4224864"/>
                    <a:gd name="connsiteY127" fmla="*/ 4094111 h 4194912"/>
                    <a:gd name="connsiteX128" fmla="*/ 2139963 w 4224864"/>
                    <a:gd name="connsiteY128" fmla="*/ 4056508 h 4194912"/>
                    <a:gd name="connsiteX129" fmla="*/ 2211409 w 4224864"/>
                    <a:gd name="connsiteY129" fmla="*/ 3499983 h 4194912"/>
                    <a:gd name="connsiteX130" fmla="*/ 2203887 w 4224864"/>
                    <a:gd name="connsiteY130" fmla="*/ 3706799 h 4194912"/>
                    <a:gd name="connsiteX131" fmla="*/ 2112278 w 4224864"/>
                    <a:gd name="connsiteY131" fmla="*/ 3958872 h 4194912"/>
                    <a:gd name="connsiteX132" fmla="*/ 1970943 w 4224864"/>
                    <a:gd name="connsiteY132" fmla="*/ 3962771 h 4194912"/>
                    <a:gd name="connsiteX133" fmla="*/ 1955451 w 4224864"/>
                    <a:gd name="connsiteY133" fmla="*/ 3602895 h 4194912"/>
                    <a:gd name="connsiteX134" fmla="*/ 1872725 w 4224864"/>
                    <a:gd name="connsiteY134" fmla="*/ 3636738 h 4194912"/>
                    <a:gd name="connsiteX135" fmla="*/ 1944172 w 4224864"/>
                    <a:gd name="connsiteY135" fmla="*/ 3839793 h 4194912"/>
                    <a:gd name="connsiteX136" fmla="*/ 1868964 w 4224864"/>
                    <a:gd name="connsiteY136" fmla="*/ 3933801 h 4194912"/>
                    <a:gd name="connsiteX137" fmla="*/ 1568142 w 4224864"/>
                    <a:gd name="connsiteY137" fmla="*/ 3933801 h 4194912"/>
                    <a:gd name="connsiteX138" fmla="*/ 1177070 w 4224864"/>
                    <a:gd name="connsiteY138" fmla="*/ 3648018 h 4194912"/>
                    <a:gd name="connsiteX139" fmla="*/ 1353804 w 4224864"/>
                    <a:gd name="connsiteY139" fmla="*/ 3166700 h 4194912"/>
                    <a:gd name="connsiteX140" fmla="*/ 1485415 w 4224864"/>
                    <a:gd name="connsiteY140" fmla="*/ 3505126 h 4194912"/>
                    <a:gd name="connsiteX141" fmla="*/ 1560621 w 4224864"/>
                    <a:gd name="connsiteY141" fmla="*/ 3429921 h 4194912"/>
                    <a:gd name="connsiteX142" fmla="*/ 1846404 w 4224864"/>
                    <a:gd name="connsiteY142" fmla="*/ 2835793 h 4194912"/>
                    <a:gd name="connsiteX143" fmla="*/ 1868967 w 4224864"/>
                    <a:gd name="connsiteY143" fmla="*/ 2711703 h 4194912"/>
                    <a:gd name="connsiteX144" fmla="*/ 1429011 w 4224864"/>
                    <a:gd name="connsiteY144" fmla="*/ 3046370 h 4194912"/>
                    <a:gd name="connsiteX145" fmla="*/ 1068022 w 4224864"/>
                    <a:gd name="connsiteY145" fmla="*/ 3636737 h 4194912"/>
                    <a:gd name="connsiteX146" fmla="*/ 428771 w 4224864"/>
                    <a:gd name="connsiteY146" fmla="*/ 3155420 h 4194912"/>
                    <a:gd name="connsiteX147" fmla="*/ 987873 w 4224864"/>
                    <a:gd name="connsiteY147" fmla="*/ 2763345 h 4194912"/>
                    <a:gd name="connsiteX148" fmla="*/ 1268882 w 4224864"/>
                    <a:gd name="connsiteY148" fmla="*/ 2518365 h 4194912"/>
                    <a:gd name="connsiteX149" fmla="*/ 1135707 w 4224864"/>
                    <a:gd name="connsiteY149" fmla="*/ 2519929 h 4194912"/>
                    <a:gd name="connsiteX150" fmla="*/ 748397 w 4224864"/>
                    <a:gd name="connsiteY150" fmla="*/ 2534970 h 4194912"/>
                    <a:gd name="connsiteX151" fmla="*/ 655263 w 4224864"/>
                    <a:gd name="connsiteY151" fmla="*/ 2583664 h 4194912"/>
                    <a:gd name="connsiteX152" fmla="*/ 862506 w 4224864"/>
                    <a:gd name="connsiteY152" fmla="*/ 2762290 h 4194912"/>
                    <a:gd name="connsiteX153" fmla="*/ 40 w 4224864"/>
                    <a:gd name="connsiteY153"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12584 w 4224864"/>
                    <a:gd name="connsiteY13" fmla="*/ 1766165 h 4194912"/>
                    <a:gd name="connsiteX14" fmla="*/ 2151735 w 4224864"/>
                    <a:gd name="connsiteY14" fmla="*/ 1749361 h 4194912"/>
                    <a:gd name="connsiteX15" fmla="*/ 2210206 w 4224864"/>
                    <a:gd name="connsiteY15" fmla="*/ 1736151 h 4194912"/>
                    <a:gd name="connsiteX16" fmla="*/ 2365118 w 4224864"/>
                    <a:gd name="connsiteY16" fmla="*/ 1733434 h 4194912"/>
                    <a:gd name="connsiteX17" fmla="*/ 2363953 w 4224864"/>
                    <a:gd name="connsiteY17" fmla="*/ 1743392 h 4194912"/>
                    <a:gd name="connsiteX18" fmla="*/ 2454145 w 4224864"/>
                    <a:gd name="connsiteY18" fmla="*/ 1970944 h 4194912"/>
                    <a:gd name="connsiteX19" fmla="*/ 2515131 w 4224864"/>
                    <a:gd name="connsiteY19" fmla="*/ 1897762 h 4194912"/>
                    <a:gd name="connsiteX20" fmla="*/ 2475491 w 4224864"/>
                    <a:gd name="connsiteY20" fmla="*/ 1659919 h 4194912"/>
                    <a:gd name="connsiteX21" fmla="*/ 2624906 w 4224864"/>
                    <a:gd name="connsiteY21" fmla="*/ 1550146 h 4194912"/>
                    <a:gd name="connsiteX22" fmla="*/ 2606609 w 4224864"/>
                    <a:gd name="connsiteY22" fmla="*/ 1470864 h 4194912"/>
                    <a:gd name="connsiteX23" fmla="*/ 2414170 w 4224864"/>
                    <a:gd name="connsiteY23" fmla="*/ 1582466 h 4194912"/>
                    <a:gd name="connsiteX24" fmla="*/ 2405986 w 4224864"/>
                    <a:gd name="connsiteY24" fmla="*/ 1598442 h 4194912"/>
                    <a:gd name="connsiteX25" fmla="*/ 2340449 w 4224864"/>
                    <a:gd name="connsiteY25" fmla="*/ 1596617 h 4194912"/>
                    <a:gd name="connsiteX26" fmla="*/ 2127226 w 4224864"/>
                    <a:gd name="connsiteY26" fmla="*/ 1614070 h 4194912"/>
                    <a:gd name="connsiteX27" fmla="*/ 2119420 w 4224864"/>
                    <a:gd name="connsiteY27" fmla="*/ 1616869 h 4194912"/>
                    <a:gd name="connsiteX28" fmla="*/ 2119420 w 4224864"/>
                    <a:gd name="connsiteY28" fmla="*/ 1637364 h 4194912"/>
                    <a:gd name="connsiteX29" fmla="*/ 2100347 w 4224864"/>
                    <a:gd name="connsiteY29" fmla="*/ 1644204 h 4194912"/>
                    <a:gd name="connsiteX30" fmla="*/ 2014267 w 4224864"/>
                    <a:gd name="connsiteY30" fmla="*/ 1693463 h 4194912"/>
                    <a:gd name="connsiteX31" fmla="*/ 1825883 w 4224864"/>
                    <a:gd name="connsiteY31" fmla="*/ 2031072 h 4194912"/>
                    <a:gd name="connsiteX32" fmla="*/ 1825885 w 4224864"/>
                    <a:gd name="connsiteY32" fmla="*/ 2161464 h 4194912"/>
                    <a:gd name="connsiteX33" fmla="*/ 172000 w 4224864"/>
                    <a:gd name="connsiteY33" fmla="*/ 2274659 h 4194912"/>
                    <a:gd name="connsiteX34" fmla="*/ 212010 w 4224864"/>
                    <a:gd name="connsiteY34" fmla="*/ 2414620 h 4194912"/>
                    <a:gd name="connsiteX35" fmla="*/ 446056 w 4224864"/>
                    <a:gd name="connsiteY35" fmla="*/ 2605592 h 4194912"/>
                    <a:gd name="connsiteX36" fmla="*/ 415904 w 4224864"/>
                    <a:gd name="connsiteY36" fmla="*/ 2502208 h 4194912"/>
                    <a:gd name="connsiteX37" fmla="*/ 271359 w 4224864"/>
                    <a:gd name="connsiteY37" fmla="*/ 2334867 h 4194912"/>
                    <a:gd name="connsiteX38" fmla="*/ 277279 w 4224864"/>
                    <a:gd name="connsiteY38" fmla="*/ 2134643 h 4194912"/>
                    <a:gd name="connsiteX39" fmla="*/ 294695 w 4224864"/>
                    <a:gd name="connsiteY39" fmla="*/ 2094438 h 4194912"/>
                    <a:gd name="connsiteX40" fmla="*/ 284421 w 4224864"/>
                    <a:gd name="connsiteY40" fmla="*/ 2057893 h 4194912"/>
                    <a:gd name="connsiteX41" fmla="*/ 278501 w 4224864"/>
                    <a:gd name="connsiteY41" fmla="*/ 1857669 h 4194912"/>
                    <a:gd name="connsiteX42" fmla="*/ 423046 w 4224864"/>
                    <a:gd name="connsiteY42" fmla="*/ 1690328 h 4194912"/>
                    <a:gd name="connsiteX43" fmla="*/ 453198 w 4224864"/>
                    <a:gd name="connsiteY43" fmla="*/ 1586944 h 4194912"/>
                    <a:gd name="connsiteX44" fmla="*/ 219152 w 4224864"/>
                    <a:gd name="connsiteY44" fmla="*/ 1777916 h 4194912"/>
                    <a:gd name="connsiteX45" fmla="*/ 208175 w 4224864"/>
                    <a:gd name="connsiteY45" fmla="*/ 2087666 h 4194912"/>
                    <a:gd name="connsiteX46" fmla="*/ 172000 w 4224864"/>
                    <a:gd name="connsiteY46" fmla="*/ 2274659 h 4194912"/>
                    <a:gd name="connsiteX47" fmla="*/ 40 w 4224864"/>
                    <a:gd name="connsiteY47" fmla="*/ 2416039 h 4194912"/>
                    <a:gd name="connsiteX48" fmla="*/ 19682 w 4224864"/>
                    <a:gd name="connsiteY48" fmla="*/ 2238559 h 4194912"/>
                    <a:gd name="connsiteX49" fmla="*/ 75248 w 4224864"/>
                    <a:gd name="connsiteY49" fmla="*/ 2094438 h 4194912"/>
                    <a:gd name="connsiteX50" fmla="*/ 26824 w 4224864"/>
                    <a:gd name="connsiteY50" fmla="*/ 1953977 h 4194912"/>
                    <a:gd name="connsiteX51" fmla="*/ 7182 w 4224864"/>
                    <a:gd name="connsiteY51" fmla="*/ 1776496 h 4194912"/>
                    <a:gd name="connsiteX52" fmla="*/ 869648 w 4224864"/>
                    <a:gd name="connsiteY52" fmla="*/ 1430246 h 4194912"/>
                    <a:gd name="connsiteX53" fmla="*/ 662405 w 4224864"/>
                    <a:gd name="connsiteY53" fmla="*/ 1608871 h 4194912"/>
                    <a:gd name="connsiteX54" fmla="*/ 755539 w 4224864"/>
                    <a:gd name="connsiteY54" fmla="*/ 1657566 h 4194912"/>
                    <a:gd name="connsiteX55" fmla="*/ 1142849 w 4224864"/>
                    <a:gd name="connsiteY55" fmla="*/ 1672607 h 4194912"/>
                    <a:gd name="connsiteX56" fmla="*/ 1276024 w 4224864"/>
                    <a:gd name="connsiteY56" fmla="*/ 1674171 h 4194912"/>
                    <a:gd name="connsiteX57" fmla="*/ 995015 w 4224864"/>
                    <a:gd name="connsiteY57" fmla="*/ 1429191 h 4194912"/>
                    <a:gd name="connsiteX58" fmla="*/ 435913 w 4224864"/>
                    <a:gd name="connsiteY58" fmla="*/ 1037116 h 4194912"/>
                    <a:gd name="connsiteX59" fmla="*/ 1075164 w 4224864"/>
                    <a:gd name="connsiteY59" fmla="*/ 555799 h 4194912"/>
                    <a:gd name="connsiteX60" fmla="*/ 1436153 w 4224864"/>
                    <a:gd name="connsiteY60" fmla="*/ 1146166 h 4194912"/>
                    <a:gd name="connsiteX61" fmla="*/ 1876109 w 4224864"/>
                    <a:gd name="connsiteY61" fmla="*/ 1480833 h 4194912"/>
                    <a:gd name="connsiteX62" fmla="*/ 1853546 w 4224864"/>
                    <a:gd name="connsiteY62" fmla="*/ 1356742 h 4194912"/>
                    <a:gd name="connsiteX63" fmla="*/ 1567763 w 4224864"/>
                    <a:gd name="connsiteY63" fmla="*/ 762615 h 4194912"/>
                    <a:gd name="connsiteX64" fmla="*/ 1492557 w 4224864"/>
                    <a:gd name="connsiteY64" fmla="*/ 687410 h 4194912"/>
                    <a:gd name="connsiteX65" fmla="*/ 1360946 w 4224864"/>
                    <a:gd name="connsiteY65" fmla="*/ 1025836 h 4194912"/>
                    <a:gd name="connsiteX66" fmla="*/ 1184212 w 4224864"/>
                    <a:gd name="connsiteY66" fmla="*/ 544517 h 4194912"/>
                    <a:gd name="connsiteX67" fmla="*/ 1575284 w 4224864"/>
                    <a:gd name="connsiteY67" fmla="*/ 258735 h 4194912"/>
                    <a:gd name="connsiteX68" fmla="*/ 1876106 w 4224864"/>
                    <a:gd name="connsiteY68" fmla="*/ 258735 h 4194912"/>
                    <a:gd name="connsiteX69" fmla="*/ 1951314 w 4224864"/>
                    <a:gd name="connsiteY69" fmla="*/ 352742 h 4194912"/>
                    <a:gd name="connsiteX70" fmla="*/ 1879867 w 4224864"/>
                    <a:gd name="connsiteY70" fmla="*/ 555798 h 4194912"/>
                    <a:gd name="connsiteX71" fmla="*/ 1962593 w 4224864"/>
                    <a:gd name="connsiteY71" fmla="*/ 589641 h 4194912"/>
                    <a:gd name="connsiteX72" fmla="*/ 1978085 w 4224864"/>
                    <a:gd name="connsiteY72" fmla="*/ 229764 h 4194912"/>
                    <a:gd name="connsiteX73" fmla="*/ 2119420 w 4224864"/>
                    <a:gd name="connsiteY73" fmla="*/ 231843 h 4194912"/>
                    <a:gd name="connsiteX74" fmla="*/ 2119420 w 4224864"/>
                    <a:gd name="connsiteY74" fmla="*/ 237304 h 4194912"/>
                    <a:gd name="connsiteX75" fmla="*/ 2127869 w 4224864"/>
                    <a:gd name="connsiteY75" fmla="*/ 239545 h 4194912"/>
                    <a:gd name="connsiteX76" fmla="*/ 2206270 w 4224864"/>
                    <a:gd name="connsiteY76" fmla="*/ 488114 h 4194912"/>
                    <a:gd name="connsiteX77" fmla="*/ 2213791 w 4224864"/>
                    <a:gd name="connsiteY77" fmla="*/ 694929 h 4194912"/>
                    <a:gd name="connsiteX78" fmla="*/ 2142345 w 4224864"/>
                    <a:gd name="connsiteY78" fmla="*/ 138404 h 4194912"/>
                    <a:gd name="connsiteX79" fmla="*/ 2898164 w 4224864"/>
                    <a:gd name="connsiteY79" fmla="*/ 100801 h 4194912"/>
                    <a:gd name="connsiteX80" fmla="*/ 2627422 w 4224864"/>
                    <a:gd name="connsiteY80" fmla="*/ 427949 h 4194912"/>
                    <a:gd name="connsiteX81" fmla="*/ 2582299 w 4224864"/>
                    <a:gd name="connsiteY81" fmla="*/ 503155 h 4194912"/>
                    <a:gd name="connsiteX82" fmla="*/ 2984652 w 4224864"/>
                    <a:gd name="connsiteY82" fmla="*/ 160968 h 4194912"/>
                    <a:gd name="connsiteX83" fmla="*/ 3146345 w 4224864"/>
                    <a:gd name="connsiteY83" fmla="*/ 379065 h 4194912"/>
                    <a:gd name="connsiteX84" fmla="*/ 3041058 w 4224864"/>
                    <a:gd name="connsiteY84" fmla="*/ 755096 h 4194912"/>
                    <a:gd name="connsiteX85" fmla="*/ 2668786 w 4224864"/>
                    <a:gd name="connsiteY85" fmla="*/ 864144 h 4194912"/>
                    <a:gd name="connsiteX86" fmla="*/ 2612382 w 4224864"/>
                    <a:gd name="connsiteY86" fmla="*/ 954390 h 4194912"/>
                    <a:gd name="connsiteX87" fmla="*/ 3123782 w 4224864"/>
                    <a:gd name="connsiteY87" fmla="*/ 852862 h 4194912"/>
                    <a:gd name="connsiteX88" fmla="*/ 3251632 w 4224864"/>
                    <a:gd name="connsiteY88" fmla="*/ 394106 h 4194912"/>
                    <a:gd name="connsiteX89" fmla="*/ 3898405 w 4224864"/>
                    <a:gd name="connsiteY89" fmla="*/ 1217613 h 4194912"/>
                    <a:gd name="connsiteX90" fmla="*/ 3691587 w 4224864"/>
                    <a:gd name="connsiteY90" fmla="*/ 1116083 h 4194912"/>
                    <a:gd name="connsiteX91" fmla="*/ 3462209 w 4224864"/>
                    <a:gd name="connsiteY91" fmla="*/ 935589 h 4194912"/>
                    <a:gd name="connsiteX92" fmla="*/ 3465969 w 4224864"/>
                    <a:gd name="connsiteY92" fmla="*/ 1022075 h 4194912"/>
                    <a:gd name="connsiteX93" fmla="*/ 3556217 w 4224864"/>
                    <a:gd name="connsiteY93" fmla="*/ 1040878 h 4194912"/>
                    <a:gd name="connsiteX94" fmla="*/ 3563736 w 4224864"/>
                    <a:gd name="connsiteY94" fmla="*/ 1281537 h 4194912"/>
                    <a:gd name="connsiteX95" fmla="*/ 3593820 w 4224864"/>
                    <a:gd name="connsiteY95" fmla="*/ 1352982 h 4194912"/>
                    <a:gd name="connsiteX96" fmla="*/ 3714148 w 4224864"/>
                    <a:gd name="connsiteY96" fmla="*/ 1198809 h 4194912"/>
                    <a:gd name="connsiteX97" fmla="*/ 3834478 w 4224864"/>
                    <a:gd name="connsiteY97" fmla="*/ 1326659 h 4194912"/>
                    <a:gd name="connsiteX98" fmla="*/ 3766793 w 4224864"/>
                    <a:gd name="connsiteY98" fmla="*/ 1488354 h 4194912"/>
                    <a:gd name="connsiteX99" fmla="*/ 3830719 w 4224864"/>
                    <a:gd name="connsiteY99" fmla="*/ 1540997 h 4194912"/>
                    <a:gd name="connsiteX100" fmla="*/ 4003693 w 4224864"/>
                    <a:gd name="connsiteY100" fmla="*/ 1116084 h 4194912"/>
                    <a:gd name="connsiteX101" fmla="*/ 4104593 w 4224864"/>
                    <a:gd name="connsiteY101" fmla="*/ 1997142 h 4194912"/>
                    <a:gd name="connsiteX102" fmla="*/ 4010513 w 4224864"/>
                    <a:gd name="connsiteY102" fmla="*/ 2098096 h 4194912"/>
                    <a:gd name="connsiteX103" fmla="*/ 4009324 w 4224864"/>
                    <a:gd name="connsiteY103" fmla="*/ 2098096 h 4194912"/>
                    <a:gd name="connsiteX104" fmla="*/ 4102211 w 4224864"/>
                    <a:gd name="connsiteY104" fmla="*/ 2197771 h 4194912"/>
                    <a:gd name="connsiteX105" fmla="*/ 4001311 w 4224864"/>
                    <a:gd name="connsiteY105" fmla="*/ 3078829 h 4194912"/>
                    <a:gd name="connsiteX106" fmla="*/ 3828337 w 4224864"/>
                    <a:gd name="connsiteY106" fmla="*/ 2653916 h 4194912"/>
                    <a:gd name="connsiteX107" fmla="*/ 3764412 w 4224864"/>
                    <a:gd name="connsiteY107" fmla="*/ 2706559 h 4194912"/>
                    <a:gd name="connsiteX108" fmla="*/ 3832096 w 4224864"/>
                    <a:gd name="connsiteY108" fmla="*/ 2868253 h 4194912"/>
                    <a:gd name="connsiteX109" fmla="*/ 3711767 w 4224864"/>
                    <a:gd name="connsiteY109" fmla="*/ 2996103 h 4194912"/>
                    <a:gd name="connsiteX110" fmla="*/ 3591438 w 4224864"/>
                    <a:gd name="connsiteY110" fmla="*/ 2841930 h 4194912"/>
                    <a:gd name="connsiteX111" fmla="*/ 3561355 w 4224864"/>
                    <a:gd name="connsiteY111" fmla="*/ 2913375 h 4194912"/>
                    <a:gd name="connsiteX112" fmla="*/ 3553835 w 4224864"/>
                    <a:gd name="connsiteY112" fmla="*/ 3154035 h 4194912"/>
                    <a:gd name="connsiteX113" fmla="*/ 3463587 w 4224864"/>
                    <a:gd name="connsiteY113" fmla="*/ 3172837 h 4194912"/>
                    <a:gd name="connsiteX114" fmla="*/ 3459827 w 4224864"/>
                    <a:gd name="connsiteY114" fmla="*/ 3259324 h 4194912"/>
                    <a:gd name="connsiteX115" fmla="*/ 3689206 w 4224864"/>
                    <a:gd name="connsiteY115" fmla="*/ 3078830 h 4194912"/>
                    <a:gd name="connsiteX116" fmla="*/ 3896023 w 4224864"/>
                    <a:gd name="connsiteY116" fmla="*/ 2977300 h 4194912"/>
                    <a:gd name="connsiteX117" fmla="*/ 3249250 w 4224864"/>
                    <a:gd name="connsiteY117" fmla="*/ 3800807 h 4194912"/>
                    <a:gd name="connsiteX118" fmla="*/ 3121400 w 4224864"/>
                    <a:gd name="connsiteY118" fmla="*/ 3342051 h 4194912"/>
                    <a:gd name="connsiteX119" fmla="*/ 2609999 w 4224864"/>
                    <a:gd name="connsiteY119" fmla="*/ 3240523 h 4194912"/>
                    <a:gd name="connsiteX120" fmla="*/ 2666404 w 4224864"/>
                    <a:gd name="connsiteY120" fmla="*/ 3330769 h 4194912"/>
                    <a:gd name="connsiteX121" fmla="*/ 3038675 w 4224864"/>
                    <a:gd name="connsiteY121" fmla="*/ 3439817 h 4194912"/>
                    <a:gd name="connsiteX122" fmla="*/ 3143963 w 4224864"/>
                    <a:gd name="connsiteY122" fmla="*/ 3815848 h 4194912"/>
                    <a:gd name="connsiteX123" fmla="*/ 2982270 w 4224864"/>
                    <a:gd name="connsiteY123" fmla="*/ 4033944 h 4194912"/>
                    <a:gd name="connsiteX124" fmla="*/ 2579917 w 4224864"/>
                    <a:gd name="connsiteY124" fmla="*/ 3691758 h 4194912"/>
                    <a:gd name="connsiteX125" fmla="*/ 2625040 w 4224864"/>
                    <a:gd name="connsiteY125" fmla="*/ 3766964 h 4194912"/>
                    <a:gd name="connsiteX126" fmla="*/ 2895782 w 4224864"/>
                    <a:gd name="connsiteY126" fmla="*/ 4094111 h 4194912"/>
                    <a:gd name="connsiteX127" fmla="*/ 2139963 w 4224864"/>
                    <a:gd name="connsiteY127" fmla="*/ 4056508 h 4194912"/>
                    <a:gd name="connsiteX128" fmla="*/ 2211409 w 4224864"/>
                    <a:gd name="connsiteY128" fmla="*/ 3499983 h 4194912"/>
                    <a:gd name="connsiteX129" fmla="*/ 2203887 w 4224864"/>
                    <a:gd name="connsiteY129" fmla="*/ 3706799 h 4194912"/>
                    <a:gd name="connsiteX130" fmla="*/ 2112278 w 4224864"/>
                    <a:gd name="connsiteY130" fmla="*/ 3958872 h 4194912"/>
                    <a:gd name="connsiteX131" fmla="*/ 1970943 w 4224864"/>
                    <a:gd name="connsiteY131" fmla="*/ 3962771 h 4194912"/>
                    <a:gd name="connsiteX132" fmla="*/ 1955451 w 4224864"/>
                    <a:gd name="connsiteY132" fmla="*/ 3602895 h 4194912"/>
                    <a:gd name="connsiteX133" fmla="*/ 1872725 w 4224864"/>
                    <a:gd name="connsiteY133" fmla="*/ 3636738 h 4194912"/>
                    <a:gd name="connsiteX134" fmla="*/ 1944172 w 4224864"/>
                    <a:gd name="connsiteY134" fmla="*/ 3839793 h 4194912"/>
                    <a:gd name="connsiteX135" fmla="*/ 1868964 w 4224864"/>
                    <a:gd name="connsiteY135" fmla="*/ 3933801 h 4194912"/>
                    <a:gd name="connsiteX136" fmla="*/ 1568142 w 4224864"/>
                    <a:gd name="connsiteY136" fmla="*/ 3933801 h 4194912"/>
                    <a:gd name="connsiteX137" fmla="*/ 1177070 w 4224864"/>
                    <a:gd name="connsiteY137" fmla="*/ 3648018 h 4194912"/>
                    <a:gd name="connsiteX138" fmla="*/ 1353804 w 4224864"/>
                    <a:gd name="connsiteY138" fmla="*/ 3166700 h 4194912"/>
                    <a:gd name="connsiteX139" fmla="*/ 1485415 w 4224864"/>
                    <a:gd name="connsiteY139" fmla="*/ 3505126 h 4194912"/>
                    <a:gd name="connsiteX140" fmla="*/ 1560621 w 4224864"/>
                    <a:gd name="connsiteY140" fmla="*/ 3429921 h 4194912"/>
                    <a:gd name="connsiteX141" fmla="*/ 1846404 w 4224864"/>
                    <a:gd name="connsiteY141" fmla="*/ 2835793 h 4194912"/>
                    <a:gd name="connsiteX142" fmla="*/ 1868967 w 4224864"/>
                    <a:gd name="connsiteY142" fmla="*/ 2711703 h 4194912"/>
                    <a:gd name="connsiteX143" fmla="*/ 1429011 w 4224864"/>
                    <a:gd name="connsiteY143" fmla="*/ 3046370 h 4194912"/>
                    <a:gd name="connsiteX144" fmla="*/ 1068022 w 4224864"/>
                    <a:gd name="connsiteY144" fmla="*/ 3636737 h 4194912"/>
                    <a:gd name="connsiteX145" fmla="*/ 428771 w 4224864"/>
                    <a:gd name="connsiteY145" fmla="*/ 3155420 h 4194912"/>
                    <a:gd name="connsiteX146" fmla="*/ 987873 w 4224864"/>
                    <a:gd name="connsiteY146" fmla="*/ 2763345 h 4194912"/>
                    <a:gd name="connsiteX147" fmla="*/ 1268882 w 4224864"/>
                    <a:gd name="connsiteY147" fmla="*/ 2518365 h 4194912"/>
                    <a:gd name="connsiteX148" fmla="*/ 1135707 w 4224864"/>
                    <a:gd name="connsiteY148" fmla="*/ 2519929 h 4194912"/>
                    <a:gd name="connsiteX149" fmla="*/ 748397 w 4224864"/>
                    <a:gd name="connsiteY149" fmla="*/ 2534970 h 4194912"/>
                    <a:gd name="connsiteX150" fmla="*/ 655263 w 4224864"/>
                    <a:gd name="connsiteY150" fmla="*/ 2583664 h 4194912"/>
                    <a:gd name="connsiteX151" fmla="*/ 862506 w 4224864"/>
                    <a:gd name="connsiteY151" fmla="*/ 2762290 h 4194912"/>
                    <a:gd name="connsiteX152" fmla="*/ 40 w 4224864"/>
                    <a:gd name="connsiteY152"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151735 w 4224864"/>
                    <a:gd name="connsiteY13" fmla="*/ 1749361 h 4194912"/>
                    <a:gd name="connsiteX14" fmla="*/ 2210206 w 4224864"/>
                    <a:gd name="connsiteY14" fmla="*/ 1736151 h 4194912"/>
                    <a:gd name="connsiteX15" fmla="*/ 2365118 w 4224864"/>
                    <a:gd name="connsiteY15" fmla="*/ 1733434 h 4194912"/>
                    <a:gd name="connsiteX16" fmla="*/ 2363953 w 4224864"/>
                    <a:gd name="connsiteY16" fmla="*/ 1743392 h 4194912"/>
                    <a:gd name="connsiteX17" fmla="*/ 2454145 w 4224864"/>
                    <a:gd name="connsiteY17" fmla="*/ 1970944 h 4194912"/>
                    <a:gd name="connsiteX18" fmla="*/ 2515131 w 4224864"/>
                    <a:gd name="connsiteY18" fmla="*/ 1897762 h 4194912"/>
                    <a:gd name="connsiteX19" fmla="*/ 2475491 w 4224864"/>
                    <a:gd name="connsiteY19" fmla="*/ 1659919 h 4194912"/>
                    <a:gd name="connsiteX20" fmla="*/ 2624906 w 4224864"/>
                    <a:gd name="connsiteY20" fmla="*/ 1550146 h 4194912"/>
                    <a:gd name="connsiteX21" fmla="*/ 2606609 w 4224864"/>
                    <a:gd name="connsiteY21" fmla="*/ 1470864 h 4194912"/>
                    <a:gd name="connsiteX22" fmla="*/ 2414170 w 4224864"/>
                    <a:gd name="connsiteY22" fmla="*/ 1582466 h 4194912"/>
                    <a:gd name="connsiteX23" fmla="*/ 2405986 w 4224864"/>
                    <a:gd name="connsiteY23" fmla="*/ 1598442 h 4194912"/>
                    <a:gd name="connsiteX24" fmla="*/ 2340449 w 4224864"/>
                    <a:gd name="connsiteY24" fmla="*/ 1596617 h 4194912"/>
                    <a:gd name="connsiteX25" fmla="*/ 2127226 w 4224864"/>
                    <a:gd name="connsiteY25" fmla="*/ 1614070 h 4194912"/>
                    <a:gd name="connsiteX26" fmla="*/ 2119420 w 4224864"/>
                    <a:gd name="connsiteY26" fmla="*/ 1616869 h 4194912"/>
                    <a:gd name="connsiteX27" fmla="*/ 2119420 w 4224864"/>
                    <a:gd name="connsiteY27" fmla="*/ 1637364 h 4194912"/>
                    <a:gd name="connsiteX28" fmla="*/ 2100347 w 4224864"/>
                    <a:gd name="connsiteY28" fmla="*/ 1644204 h 4194912"/>
                    <a:gd name="connsiteX29" fmla="*/ 2014267 w 4224864"/>
                    <a:gd name="connsiteY29" fmla="*/ 1693463 h 4194912"/>
                    <a:gd name="connsiteX30" fmla="*/ 1825883 w 4224864"/>
                    <a:gd name="connsiteY30" fmla="*/ 2031072 h 4194912"/>
                    <a:gd name="connsiteX31" fmla="*/ 1825885 w 4224864"/>
                    <a:gd name="connsiteY31" fmla="*/ 2161464 h 4194912"/>
                    <a:gd name="connsiteX32" fmla="*/ 172000 w 4224864"/>
                    <a:gd name="connsiteY32" fmla="*/ 2274659 h 4194912"/>
                    <a:gd name="connsiteX33" fmla="*/ 212010 w 4224864"/>
                    <a:gd name="connsiteY33" fmla="*/ 2414620 h 4194912"/>
                    <a:gd name="connsiteX34" fmla="*/ 446056 w 4224864"/>
                    <a:gd name="connsiteY34" fmla="*/ 2605592 h 4194912"/>
                    <a:gd name="connsiteX35" fmla="*/ 415904 w 4224864"/>
                    <a:gd name="connsiteY35" fmla="*/ 2502208 h 4194912"/>
                    <a:gd name="connsiteX36" fmla="*/ 271359 w 4224864"/>
                    <a:gd name="connsiteY36" fmla="*/ 2334867 h 4194912"/>
                    <a:gd name="connsiteX37" fmla="*/ 277279 w 4224864"/>
                    <a:gd name="connsiteY37" fmla="*/ 2134643 h 4194912"/>
                    <a:gd name="connsiteX38" fmla="*/ 294695 w 4224864"/>
                    <a:gd name="connsiteY38" fmla="*/ 2094438 h 4194912"/>
                    <a:gd name="connsiteX39" fmla="*/ 284421 w 4224864"/>
                    <a:gd name="connsiteY39" fmla="*/ 2057893 h 4194912"/>
                    <a:gd name="connsiteX40" fmla="*/ 278501 w 4224864"/>
                    <a:gd name="connsiteY40" fmla="*/ 1857669 h 4194912"/>
                    <a:gd name="connsiteX41" fmla="*/ 423046 w 4224864"/>
                    <a:gd name="connsiteY41" fmla="*/ 1690328 h 4194912"/>
                    <a:gd name="connsiteX42" fmla="*/ 453198 w 4224864"/>
                    <a:gd name="connsiteY42" fmla="*/ 1586944 h 4194912"/>
                    <a:gd name="connsiteX43" fmla="*/ 219152 w 4224864"/>
                    <a:gd name="connsiteY43" fmla="*/ 1777916 h 4194912"/>
                    <a:gd name="connsiteX44" fmla="*/ 208175 w 4224864"/>
                    <a:gd name="connsiteY44" fmla="*/ 2087666 h 4194912"/>
                    <a:gd name="connsiteX45" fmla="*/ 172000 w 4224864"/>
                    <a:gd name="connsiteY45" fmla="*/ 2274659 h 4194912"/>
                    <a:gd name="connsiteX46" fmla="*/ 40 w 4224864"/>
                    <a:gd name="connsiteY46" fmla="*/ 2416039 h 4194912"/>
                    <a:gd name="connsiteX47" fmla="*/ 19682 w 4224864"/>
                    <a:gd name="connsiteY47" fmla="*/ 2238559 h 4194912"/>
                    <a:gd name="connsiteX48" fmla="*/ 75248 w 4224864"/>
                    <a:gd name="connsiteY48" fmla="*/ 2094438 h 4194912"/>
                    <a:gd name="connsiteX49" fmla="*/ 26824 w 4224864"/>
                    <a:gd name="connsiteY49" fmla="*/ 1953977 h 4194912"/>
                    <a:gd name="connsiteX50" fmla="*/ 7182 w 4224864"/>
                    <a:gd name="connsiteY50" fmla="*/ 1776496 h 4194912"/>
                    <a:gd name="connsiteX51" fmla="*/ 869648 w 4224864"/>
                    <a:gd name="connsiteY51" fmla="*/ 1430246 h 4194912"/>
                    <a:gd name="connsiteX52" fmla="*/ 662405 w 4224864"/>
                    <a:gd name="connsiteY52" fmla="*/ 1608871 h 4194912"/>
                    <a:gd name="connsiteX53" fmla="*/ 755539 w 4224864"/>
                    <a:gd name="connsiteY53" fmla="*/ 1657566 h 4194912"/>
                    <a:gd name="connsiteX54" fmla="*/ 1142849 w 4224864"/>
                    <a:gd name="connsiteY54" fmla="*/ 1672607 h 4194912"/>
                    <a:gd name="connsiteX55" fmla="*/ 1276024 w 4224864"/>
                    <a:gd name="connsiteY55" fmla="*/ 1674171 h 4194912"/>
                    <a:gd name="connsiteX56" fmla="*/ 995015 w 4224864"/>
                    <a:gd name="connsiteY56" fmla="*/ 1429191 h 4194912"/>
                    <a:gd name="connsiteX57" fmla="*/ 435913 w 4224864"/>
                    <a:gd name="connsiteY57" fmla="*/ 1037116 h 4194912"/>
                    <a:gd name="connsiteX58" fmla="*/ 1075164 w 4224864"/>
                    <a:gd name="connsiteY58" fmla="*/ 555799 h 4194912"/>
                    <a:gd name="connsiteX59" fmla="*/ 1436153 w 4224864"/>
                    <a:gd name="connsiteY59" fmla="*/ 1146166 h 4194912"/>
                    <a:gd name="connsiteX60" fmla="*/ 1876109 w 4224864"/>
                    <a:gd name="connsiteY60" fmla="*/ 1480833 h 4194912"/>
                    <a:gd name="connsiteX61" fmla="*/ 1853546 w 4224864"/>
                    <a:gd name="connsiteY61" fmla="*/ 1356742 h 4194912"/>
                    <a:gd name="connsiteX62" fmla="*/ 1567763 w 4224864"/>
                    <a:gd name="connsiteY62" fmla="*/ 762615 h 4194912"/>
                    <a:gd name="connsiteX63" fmla="*/ 1492557 w 4224864"/>
                    <a:gd name="connsiteY63" fmla="*/ 687410 h 4194912"/>
                    <a:gd name="connsiteX64" fmla="*/ 1360946 w 4224864"/>
                    <a:gd name="connsiteY64" fmla="*/ 1025836 h 4194912"/>
                    <a:gd name="connsiteX65" fmla="*/ 1184212 w 4224864"/>
                    <a:gd name="connsiteY65" fmla="*/ 544517 h 4194912"/>
                    <a:gd name="connsiteX66" fmla="*/ 1575284 w 4224864"/>
                    <a:gd name="connsiteY66" fmla="*/ 258735 h 4194912"/>
                    <a:gd name="connsiteX67" fmla="*/ 1876106 w 4224864"/>
                    <a:gd name="connsiteY67" fmla="*/ 258735 h 4194912"/>
                    <a:gd name="connsiteX68" fmla="*/ 1951314 w 4224864"/>
                    <a:gd name="connsiteY68" fmla="*/ 352742 h 4194912"/>
                    <a:gd name="connsiteX69" fmla="*/ 1879867 w 4224864"/>
                    <a:gd name="connsiteY69" fmla="*/ 555798 h 4194912"/>
                    <a:gd name="connsiteX70" fmla="*/ 1962593 w 4224864"/>
                    <a:gd name="connsiteY70" fmla="*/ 589641 h 4194912"/>
                    <a:gd name="connsiteX71" fmla="*/ 1978085 w 4224864"/>
                    <a:gd name="connsiteY71" fmla="*/ 229764 h 4194912"/>
                    <a:gd name="connsiteX72" fmla="*/ 2119420 w 4224864"/>
                    <a:gd name="connsiteY72" fmla="*/ 231843 h 4194912"/>
                    <a:gd name="connsiteX73" fmla="*/ 2119420 w 4224864"/>
                    <a:gd name="connsiteY73" fmla="*/ 237304 h 4194912"/>
                    <a:gd name="connsiteX74" fmla="*/ 2127869 w 4224864"/>
                    <a:gd name="connsiteY74" fmla="*/ 239545 h 4194912"/>
                    <a:gd name="connsiteX75" fmla="*/ 2206270 w 4224864"/>
                    <a:gd name="connsiteY75" fmla="*/ 488114 h 4194912"/>
                    <a:gd name="connsiteX76" fmla="*/ 2213791 w 4224864"/>
                    <a:gd name="connsiteY76" fmla="*/ 694929 h 4194912"/>
                    <a:gd name="connsiteX77" fmla="*/ 2142345 w 4224864"/>
                    <a:gd name="connsiteY77" fmla="*/ 138404 h 4194912"/>
                    <a:gd name="connsiteX78" fmla="*/ 2898164 w 4224864"/>
                    <a:gd name="connsiteY78" fmla="*/ 100801 h 4194912"/>
                    <a:gd name="connsiteX79" fmla="*/ 2627422 w 4224864"/>
                    <a:gd name="connsiteY79" fmla="*/ 427949 h 4194912"/>
                    <a:gd name="connsiteX80" fmla="*/ 2582299 w 4224864"/>
                    <a:gd name="connsiteY80" fmla="*/ 503155 h 4194912"/>
                    <a:gd name="connsiteX81" fmla="*/ 2984652 w 4224864"/>
                    <a:gd name="connsiteY81" fmla="*/ 160968 h 4194912"/>
                    <a:gd name="connsiteX82" fmla="*/ 3146345 w 4224864"/>
                    <a:gd name="connsiteY82" fmla="*/ 379065 h 4194912"/>
                    <a:gd name="connsiteX83" fmla="*/ 3041058 w 4224864"/>
                    <a:gd name="connsiteY83" fmla="*/ 755096 h 4194912"/>
                    <a:gd name="connsiteX84" fmla="*/ 2668786 w 4224864"/>
                    <a:gd name="connsiteY84" fmla="*/ 864144 h 4194912"/>
                    <a:gd name="connsiteX85" fmla="*/ 2612382 w 4224864"/>
                    <a:gd name="connsiteY85" fmla="*/ 954390 h 4194912"/>
                    <a:gd name="connsiteX86" fmla="*/ 3123782 w 4224864"/>
                    <a:gd name="connsiteY86" fmla="*/ 852862 h 4194912"/>
                    <a:gd name="connsiteX87" fmla="*/ 3251632 w 4224864"/>
                    <a:gd name="connsiteY87" fmla="*/ 394106 h 4194912"/>
                    <a:gd name="connsiteX88" fmla="*/ 3898405 w 4224864"/>
                    <a:gd name="connsiteY88" fmla="*/ 1217613 h 4194912"/>
                    <a:gd name="connsiteX89" fmla="*/ 3691587 w 4224864"/>
                    <a:gd name="connsiteY89" fmla="*/ 1116083 h 4194912"/>
                    <a:gd name="connsiteX90" fmla="*/ 3462209 w 4224864"/>
                    <a:gd name="connsiteY90" fmla="*/ 935589 h 4194912"/>
                    <a:gd name="connsiteX91" fmla="*/ 3465969 w 4224864"/>
                    <a:gd name="connsiteY91" fmla="*/ 1022075 h 4194912"/>
                    <a:gd name="connsiteX92" fmla="*/ 3556217 w 4224864"/>
                    <a:gd name="connsiteY92" fmla="*/ 1040878 h 4194912"/>
                    <a:gd name="connsiteX93" fmla="*/ 3563736 w 4224864"/>
                    <a:gd name="connsiteY93" fmla="*/ 1281537 h 4194912"/>
                    <a:gd name="connsiteX94" fmla="*/ 3593820 w 4224864"/>
                    <a:gd name="connsiteY94" fmla="*/ 1352982 h 4194912"/>
                    <a:gd name="connsiteX95" fmla="*/ 3714148 w 4224864"/>
                    <a:gd name="connsiteY95" fmla="*/ 1198809 h 4194912"/>
                    <a:gd name="connsiteX96" fmla="*/ 3834478 w 4224864"/>
                    <a:gd name="connsiteY96" fmla="*/ 1326659 h 4194912"/>
                    <a:gd name="connsiteX97" fmla="*/ 3766793 w 4224864"/>
                    <a:gd name="connsiteY97" fmla="*/ 1488354 h 4194912"/>
                    <a:gd name="connsiteX98" fmla="*/ 3830719 w 4224864"/>
                    <a:gd name="connsiteY98" fmla="*/ 1540997 h 4194912"/>
                    <a:gd name="connsiteX99" fmla="*/ 4003693 w 4224864"/>
                    <a:gd name="connsiteY99" fmla="*/ 1116084 h 4194912"/>
                    <a:gd name="connsiteX100" fmla="*/ 4104593 w 4224864"/>
                    <a:gd name="connsiteY100" fmla="*/ 1997142 h 4194912"/>
                    <a:gd name="connsiteX101" fmla="*/ 4010513 w 4224864"/>
                    <a:gd name="connsiteY101" fmla="*/ 2098096 h 4194912"/>
                    <a:gd name="connsiteX102" fmla="*/ 4009324 w 4224864"/>
                    <a:gd name="connsiteY102" fmla="*/ 2098096 h 4194912"/>
                    <a:gd name="connsiteX103" fmla="*/ 4102211 w 4224864"/>
                    <a:gd name="connsiteY103" fmla="*/ 2197771 h 4194912"/>
                    <a:gd name="connsiteX104" fmla="*/ 4001311 w 4224864"/>
                    <a:gd name="connsiteY104" fmla="*/ 3078829 h 4194912"/>
                    <a:gd name="connsiteX105" fmla="*/ 3828337 w 4224864"/>
                    <a:gd name="connsiteY105" fmla="*/ 2653916 h 4194912"/>
                    <a:gd name="connsiteX106" fmla="*/ 3764412 w 4224864"/>
                    <a:gd name="connsiteY106" fmla="*/ 2706559 h 4194912"/>
                    <a:gd name="connsiteX107" fmla="*/ 3832096 w 4224864"/>
                    <a:gd name="connsiteY107" fmla="*/ 2868253 h 4194912"/>
                    <a:gd name="connsiteX108" fmla="*/ 3711767 w 4224864"/>
                    <a:gd name="connsiteY108" fmla="*/ 2996103 h 4194912"/>
                    <a:gd name="connsiteX109" fmla="*/ 3591438 w 4224864"/>
                    <a:gd name="connsiteY109" fmla="*/ 2841930 h 4194912"/>
                    <a:gd name="connsiteX110" fmla="*/ 3561355 w 4224864"/>
                    <a:gd name="connsiteY110" fmla="*/ 2913375 h 4194912"/>
                    <a:gd name="connsiteX111" fmla="*/ 3553835 w 4224864"/>
                    <a:gd name="connsiteY111" fmla="*/ 3154035 h 4194912"/>
                    <a:gd name="connsiteX112" fmla="*/ 3463587 w 4224864"/>
                    <a:gd name="connsiteY112" fmla="*/ 3172837 h 4194912"/>
                    <a:gd name="connsiteX113" fmla="*/ 3459827 w 4224864"/>
                    <a:gd name="connsiteY113" fmla="*/ 3259324 h 4194912"/>
                    <a:gd name="connsiteX114" fmla="*/ 3689206 w 4224864"/>
                    <a:gd name="connsiteY114" fmla="*/ 3078830 h 4194912"/>
                    <a:gd name="connsiteX115" fmla="*/ 3896023 w 4224864"/>
                    <a:gd name="connsiteY115" fmla="*/ 2977300 h 4194912"/>
                    <a:gd name="connsiteX116" fmla="*/ 3249250 w 4224864"/>
                    <a:gd name="connsiteY116" fmla="*/ 3800807 h 4194912"/>
                    <a:gd name="connsiteX117" fmla="*/ 3121400 w 4224864"/>
                    <a:gd name="connsiteY117" fmla="*/ 3342051 h 4194912"/>
                    <a:gd name="connsiteX118" fmla="*/ 2609999 w 4224864"/>
                    <a:gd name="connsiteY118" fmla="*/ 3240523 h 4194912"/>
                    <a:gd name="connsiteX119" fmla="*/ 2666404 w 4224864"/>
                    <a:gd name="connsiteY119" fmla="*/ 3330769 h 4194912"/>
                    <a:gd name="connsiteX120" fmla="*/ 3038675 w 4224864"/>
                    <a:gd name="connsiteY120" fmla="*/ 3439817 h 4194912"/>
                    <a:gd name="connsiteX121" fmla="*/ 3143963 w 4224864"/>
                    <a:gd name="connsiteY121" fmla="*/ 3815848 h 4194912"/>
                    <a:gd name="connsiteX122" fmla="*/ 2982270 w 4224864"/>
                    <a:gd name="connsiteY122" fmla="*/ 4033944 h 4194912"/>
                    <a:gd name="connsiteX123" fmla="*/ 2579917 w 4224864"/>
                    <a:gd name="connsiteY123" fmla="*/ 3691758 h 4194912"/>
                    <a:gd name="connsiteX124" fmla="*/ 2625040 w 4224864"/>
                    <a:gd name="connsiteY124" fmla="*/ 3766964 h 4194912"/>
                    <a:gd name="connsiteX125" fmla="*/ 2895782 w 4224864"/>
                    <a:gd name="connsiteY125" fmla="*/ 4094111 h 4194912"/>
                    <a:gd name="connsiteX126" fmla="*/ 2139963 w 4224864"/>
                    <a:gd name="connsiteY126" fmla="*/ 4056508 h 4194912"/>
                    <a:gd name="connsiteX127" fmla="*/ 2211409 w 4224864"/>
                    <a:gd name="connsiteY127" fmla="*/ 3499983 h 4194912"/>
                    <a:gd name="connsiteX128" fmla="*/ 2203887 w 4224864"/>
                    <a:gd name="connsiteY128" fmla="*/ 3706799 h 4194912"/>
                    <a:gd name="connsiteX129" fmla="*/ 2112278 w 4224864"/>
                    <a:gd name="connsiteY129" fmla="*/ 3958872 h 4194912"/>
                    <a:gd name="connsiteX130" fmla="*/ 1970943 w 4224864"/>
                    <a:gd name="connsiteY130" fmla="*/ 3962771 h 4194912"/>
                    <a:gd name="connsiteX131" fmla="*/ 1955451 w 4224864"/>
                    <a:gd name="connsiteY131" fmla="*/ 3602895 h 4194912"/>
                    <a:gd name="connsiteX132" fmla="*/ 1872725 w 4224864"/>
                    <a:gd name="connsiteY132" fmla="*/ 3636738 h 4194912"/>
                    <a:gd name="connsiteX133" fmla="*/ 1944172 w 4224864"/>
                    <a:gd name="connsiteY133" fmla="*/ 3839793 h 4194912"/>
                    <a:gd name="connsiteX134" fmla="*/ 1868964 w 4224864"/>
                    <a:gd name="connsiteY134" fmla="*/ 3933801 h 4194912"/>
                    <a:gd name="connsiteX135" fmla="*/ 1568142 w 4224864"/>
                    <a:gd name="connsiteY135" fmla="*/ 3933801 h 4194912"/>
                    <a:gd name="connsiteX136" fmla="*/ 1177070 w 4224864"/>
                    <a:gd name="connsiteY136" fmla="*/ 3648018 h 4194912"/>
                    <a:gd name="connsiteX137" fmla="*/ 1353804 w 4224864"/>
                    <a:gd name="connsiteY137" fmla="*/ 3166700 h 4194912"/>
                    <a:gd name="connsiteX138" fmla="*/ 1485415 w 4224864"/>
                    <a:gd name="connsiteY138" fmla="*/ 3505126 h 4194912"/>
                    <a:gd name="connsiteX139" fmla="*/ 1560621 w 4224864"/>
                    <a:gd name="connsiteY139" fmla="*/ 3429921 h 4194912"/>
                    <a:gd name="connsiteX140" fmla="*/ 1846404 w 4224864"/>
                    <a:gd name="connsiteY140" fmla="*/ 2835793 h 4194912"/>
                    <a:gd name="connsiteX141" fmla="*/ 1868967 w 4224864"/>
                    <a:gd name="connsiteY141" fmla="*/ 2711703 h 4194912"/>
                    <a:gd name="connsiteX142" fmla="*/ 1429011 w 4224864"/>
                    <a:gd name="connsiteY142" fmla="*/ 3046370 h 4194912"/>
                    <a:gd name="connsiteX143" fmla="*/ 1068022 w 4224864"/>
                    <a:gd name="connsiteY143" fmla="*/ 3636737 h 4194912"/>
                    <a:gd name="connsiteX144" fmla="*/ 428771 w 4224864"/>
                    <a:gd name="connsiteY144" fmla="*/ 3155420 h 4194912"/>
                    <a:gd name="connsiteX145" fmla="*/ 987873 w 4224864"/>
                    <a:gd name="connsiteY145" fmla="*/ 2763345 h 4194912"/>
                    <a:gd name="connsiteX146" fmla="*/ 1268882 w 4224864"/>
                    <a:gd name="connsiteY146" fmla="*/ 2518365 h 4194912"/>
                    <a:gd name="connsiteX147" fmla="*/ 1135707 w 4224864"/>
                    <a:gd name="connsiteY147" fmla="*/ 2519929 h 4194912"/>
                    <a:gd name="connsiteX148" fmla="*/ 748397 w 4224864"/>
                    <a:gd name="connsiteY148" fmla="*/ 2534970 h 4194912"/>
                    <a:gd name="connsiteX149" fmla="*/ 655263 w 4224864"/>
                    <a:gd name="connsiteY149" fmla="*/ 2583664 h 4194912"/>
                    <a:gd name="connsiteX150" fmla="*/ 862506 w 4224864"/>
                    <a:gd name="connsiteY150" fmla="*/ 2762290 h 4194912"/>
                    <a:gd name="connsiteX151" fmla="*/ 40 w 4224864"/>
                    <a:gd name="connsiteY151"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210206 w 4224864"/>
                    <a:gd name="connsiteY13" fmla="*/ 1736151 h 4194912"/>
                    <a:gd name="connsiteX14" fmla="*/ 2365118 w 4224864"/>
                    <a:gd name="connsiteY14" fmla="*/ 1733434 h 4194912"/>
                    <a:gd name="connsiteX15" fmla="*/ 2363953 w 4224864"/>
                    <a:gd name="connsiteY15" fmla="*/ 1743392 h 4194912"/>
                    <a:gd name="connsiteX16" fmla="*/ 2454145 w 4224864"/>
                    <a:gd name="connsiteY16" fmla="*/ 1970944 h 4194912"/>
                    <a:gd name="connsiteX17" fmla="*/ 2515131 w 4224864"/>
                    <a:gd name="connsiteY17" fmla="*/ 1897762 h 4194912"/>
                    <a:gd name="connsiteX18" fmla="*/ 2475491 w 4224864"/>
                    <a:gd name="connsiteY18" fmla="*/ 1659919 h 4194912"/>
                    <a:gd name="connsiteX19" fmla="*/ 2624906 w 4224864"/>
                    <a:gd name="connsiteY19" fmla="*/ 1550146 h 4194912"/>
                    <a:gd name="connsiteX20" fmla="*/ 2606609 w 4224864"/>
                    <a:gd name="connsiteY20" fmla="*/ 1470864 h 4194912"/>
                    <a:gd name="connsiteX21" fmla="*/ 2414170 w 4224864"/>
                    <a:gd name="connsiteY21" fmla="*/ 1582466 h 4194912"/>
                    <a:gd name="connsiteX22" fmla="*/ 2405986 w 4224864"/>
                    <a:gd name="connsiteY22" fmla="*/ 1598442 h 4194912"/>
                    <a:gd name="connsiteX23" fmla="*/ 2340449 w 4224864"/>
                    <a:gd name="connsiteY23" fmla="*/ 1596617 h 4194912"/>
                    <a:gd name="connsiteX24" fmla="*/ 2127226 w 4224864"/>
                    <a:gd name="connsiteY24" fmla="*/ 1614070 h 4194912"/>
                    <a:gd name="connsiteX25" fmla="*/ 2119420 w 4224864"/>
                    <a:gd name="connsiteY25" fmla="*/ 1616869 h 4194912"/>
                    <a:gd name="connsiteX26" fmla="*/ 2119420 w 4224864"/>
                    <a:gd name="connsiteY26" fmla="*/ 1637364 h 4194912"/>
                    <a:gd name="connsiteX27" fmla="*/ 2100347 w 4224864"/>
                    <a:gd name="connsiteY27" fmla="*/ 1644204 h 4194912"/>
                    <a:gd name="connsiteX28" fmla="*/ 2014267 w 4224864"/>
                    <a:gd name="connsiteY28" fmla="*/ 1693463 h 4194912"/>
                    <a:gd name="connsiteX29" fmla="*/ 1825883 w 4224864"/>
                    <a:gd name="connsiteY29" fmla="*/ 2031072 h 4194912"/>
                    <a:gd name="connsiteX30" fmla="*/ 1825885 w 4224864"/>
                    <a:gd name="connsiteY30" fmla="*/ 2161464 h 4194912"/>
                    <a:gd name="connsiteX31" fmla="*/ 172000 w 4224864"/>
                    <a:gd name="connsiteY31" fmla="*/ 2274659 h 4194912"/>
                    <a:gd name="connsiteX32" fmla="*/ 212010 w 4224864"/>
                    <a:gd name="connsiteY32" fmla="*/ 2414620 h 4194912"/>
                    <a:gd name="connsiteX33" fmla="*/ 446056 w 4224864"/>
                    <a:gd name="connsiteY33" fmla="*/ 2605592 h 4194912"/>
                    <a:gd name="connsiteX34" fmla="*/ 415904 w 4224864"/>
                    <a:gd name="connsiteY34" fmla="*/ 2502208 h 4194912"/>
                    <a:gd name="connsiteX35" fmla="*/ 271359 w 4224864"/>
                    <a:gd name="connsiteY35" fmla="*/ 2334867 h 4194912"/>
                    <a:gd name="connsiteX36" fmla="*/ 277279 w 4224864"/>
                    <a:gd name="connsiteY36" fmla="*/ 2134643 h 4194912"/>
                    <a:gd name="connsiteX37" fmla="*/ 294695 w 4224864"/>
                    <a:gd name="connsiteY37" fmla="*/ 2094438 h 4194912"/>
                    <a:gd name="connsiteX38" fmla="*/ 284421 w 4224864"/>
                    <a:gd name="connsiteY38" fmla="*/ 2057893 h 4194912"/>
                    <a:gd name="connsiteX39" fmla="*/ 278501 w 4224864"/>
                    <a:gd name="connsiteY39" fmla="*/ 1857669 h 4194912"/>
                    <a:gd name="connsiteX40" fmla="*/ 423046 w 4224864"/>
                    <a:gd name="connsiteY40" fmla="*/ 1690328 h 4194912"/>
                    <a:gd name="connsiteX41" fmla="*/ 453198 w 4224864"/>
                    <a:gd name="connsiteY41" fmla="*/ 1586944 h 4194912"/>
                    <a:gd name="connsiteX42" fmla="*/ 219152 w 4224864"/>
                    <a:gd name="connsiteY42" fmla="*/ 1777916 h 4194912"/>
                    <a:gd name="connsiteX43" fmla="*/ 208175 w 4224864"/>
                    <a:gd name="connsiteY43" fmla="*/ 2087666 h 4194912"/>
                    <a:gd name="connsiteX44" fmla="*/ 172000 w 4224864"/>
                    <a:gd name="connsiteY44" fmla="*/ 2274659 h 4194912"/>
                    <a:gd name="connsiteX45" fmla="*/ 40 w 4224864"/>
                    <a:gd name="connsiteY45" fmla="*/ 2416039 h 4194912"/>
                    <a:gd name="connsiteX46" fmla="*/ 19682 w 4224864"/>
                    <a:gd name="connsiteY46" fmla="*/ 2238559 h 4194912"/>
                    <a:gd name="connsiteX47" fmla="*/ 75248 w 4224864"/>
                    <a:gd name="connsiteY47" fmla="*/ 2094438 h 4194912"/>
                    <a:gd name="connsiteX48" fmla="*/ 26824 w 4224864"/>
                    <a:gd name="connsiteY48" fmla="*/ 1953977 h 4194912"/>
                    <a:gd name="connsiteX49" fmla="*/ 7182 w 4224864"/>
                    <a:gd name="connsiteY49" fmla="*/ 1776496 h 4194912"/>
                    <a:gd name="connsiteX50" fmla="*/ 869648 w 4224864"/>
                    <a:gd name="connsiteY50" fmla="*/ 1430246 h 4194912"/>
                    <a:gd name="connsiteX51" fmla="*/ 662405 w 4224864"/>
                    <a:gd name="connsiteY51" fmla="*/ 1608871 h 4194912"/>
                    <a:gd name="connsiteX52" fmla="*/ 755539 w 4224864"/>
                    <a:gd name="connsiteY52" fmla="*/ 1657566 h 4194912"/>
                    <a:gd name="connsiteX53" fmla="*/ 1142849 w 4224864"/>
                    <a:gd name="connsiteY53" fmla="*/ 1672607 h 4194912"/>
                    <a:gd name="connsiteX54" fmla="*/ 1276024 w 4224864"/>
                    <a:gd name="connsiteY54" fmla="*/ 1674171 h 4194912"/>
                    <a:gd name="connsiteX55" fmla="*/ 995015 w 4224864"/>
                    <a:gd name="connsiteY55" fmla="*/ 1429191 h 4194912"/>
                    <a:gd name="connsiteX56" fmla="*/ 435913 w 4224864"/>
                    <a:gd name="connsiteY56" fmla="*/ 1037116 h 4194912"/>
                    <a:gd name="connsiteX57" fmla="*/ 1075164 w 4224864"/>
                    <a:gd name="connsiteY57" fmla="*/ 555799 h 4194912"/>
                    <a:gd name="connsiteX58" fmla="*/ 1436153 w 4224864"/>
                    <a:gd name="connsiteY58" fmla="*/ 1146166 h 4194912"/>
                    <a:gd name="connsiteX59" fmla="*/ 1876109 w 4224864"/>
                    <a:gd name="connsiteY59" fmla="*/ 1480833 h 4194912"/>
                    <a:gd name="connsiteX60" fmla="*/ 1853546 w 4224864"/>
                    <a:gd name="connsiteY60" fmla="*/ 1356742 h 4194912"/>
                    <a:gd name="connsiteX61" fmla="*/ 1567763 w 4224864"/>
                    <a:gd name="connsiteY61" fmla="*/ 762615 h 4194912"/>
                    <a:gd name="connsiteX62" fmla="*/ 1492557 w 4224864"/>
                    <a:gd name="connsiteY62" fmla="*/ 687410 h 4194912"/>
                    <a:gd name="connsiteX63" fmla="*/ 1360946 w 4224864"/>
                    <a:gd name="connsiteY63" fmla="*/ 1025836 h 4194912"/>
                    <a:gd name="connsiteX64" fmla="*/ 1184212 w 4224864"/>
                    <a:gd name="connsiteY64" fmla="*/ 544517 h 4194912"/>
                    <a:gd name="connsiteX65" fmla="*/ 1575284 w 4224864"/>
                    <a:gd name="connsiteY65" fmla="*/ 258735 h 4194912"/>
                    <a:gd name="connsiteX66" fmla="*/ 1876106 w 4224864"/>
                    <a:gd name="connsiteY66" fmla="*/ 258735 h 4194912"/>
                    <a:gd name="connsiteX67" fmla="*/ 1951314 w 4224864"/>
                    <a:gd name="connsiteY67" fmla="*/ 352742 h 4194912"/>
                    <a:gd name="connsiteX68" fmla="*/ 1879867 w 4224864"/>
                    <a:gd name="connsiteY68" fmla="*/ 555798 h 4194912"/>
                    <a:gd name="connsiteX69" fmla="*/ 1962593 w 4224864"/>
                    <a:gd name="connsiteY69" fmla="*/ 589641 h 4194912"/>
                    <a:gd name="connsiteX70" fmla="*/ 1978085 w 4224864"/>
                    <a:gd name="connsiteY70" fmla="*/ 229764 h 4194912"/>
                    <a:gd name="connsiteX71" fmla="*/ 2119420 w 4224864"/>
                    <a:gd name="connsiteY71" fmla="*/ 231843 h 4194912"/>
                    <a:gd name="connsiteX72" fmla="*/ 2119420 w 4224864"/>
                    <a:gd name="connsiteY72" fmla="*/ 237304 h 4194912"/>
                    <a:gd name="connsiteX73" fmla="*/ 2127869 w 4224864"/>
                    <a:gd name="connsiteY73" fmla="*/ 239545 h 4194912"/>
                    <a:gd name="connsiteX74" fmla="*/ 2206270 w 4224864"/>
                    <a:gd name="connsiteY74" fmla="*/ 488114 h 4194912"/>
                    <a:gd name="connsiteX75" fmla="*/ 2213791 w 4224864"/>
                    <a:gd name="connsiteY75" fmla="*/ 694929 h 4194912"/>
                    <a:gd name="connsiteX76" fmla="*/ 2142345 w 4224864"/>
                    <a:gd name="connsiteY76" fmla="*/ 138404 h 4194912"/>
                    <a:gd name="connsiteX77" fmla="*/ 2898164 w 4224864"/>
                    <a:gd name="connsiteY77" fmla="*/ 100801 h 4194912"/>
                    <a:gd name="connsiteX78" fmla="*/ 2627422 w 4224864"/>
                    <a:gd name="connsiteY78" fmla="*/ 427949 h 4194912"/>
                    <a:gd name="connsiteX79" fmla="*/ 2582299 w 4224864"/>
                    <a:gd name="connsiteY79" fmla="*/ 503155 h 4194912"/>
                    <a:gd name="connsiteX80" fmla="*/ 2984652 w 4224864"/>
                    <a:gd name="connsiteY80" fmla="*/ 160968 h 4194912"/>
                    <a:gd name="connsiteX81" fmla="*/ 3146345 w 4224864"/>
                    <a:gd name="connsiteY81" fmla="*/ 379065 h 4194912"/>
                    <a:gd name="connsiteX82" fmla="*/ 3041058 w 4224864"/>
                    <a:gd name="connsiteY82" fmla="*/ 755096 h 4194912"/>
                    <a:gd name="connsiteX83" fmla="*/ 2668786 w 4224864"/>
                    <a:gd name="connsiteY83" fmla="*/ 864144 h 4194912"/>
                    <a:gd name="connsiteX84" fmla="*/ 2612382 w 4224864"/>
                    <a:gd name="connsiteY84" fmla="*/ 954390 h 4194912"/>
                    <a:gd name="connsiteX85" fmla="*/ 3123782 w 4224864"/>
                    <a:gd name="connsiteY85" fmla="*/ 852862 h 4194912"/>
                    <a:gd name="connsiteX86" fmla="*/ 3251632 w 4224864"/>
                    <a:gd name="connsiteY86" fmla="*/ 394106 h 4194912"/>
                    <a:gd name="connsiteX87" fmla="*/ 3898405 w 4224864"/>
                    <a:gd name="connsiteY87" fmla="*/ 1217613 h 4194912"/>
                    <a:gd name="connsiteX88" fmla="*/ 3691587 w 4224864"/>
                    <a:gd name="connsiteY88" fmla="*/ 1116083 h 4194912"/>
                    <a:gd name="connsiteX89" fmla="*/ 3462209 w 4224864"/>
                    <a:gd name="connsiteY89" fmla="*/ 935589 h 4194912"/>
                    <a:gd name="connsiteX90" fmla="*/ 3465969 w 4224864"/>
                    <a:gd name="connsiteY90" fmla="*/ 1022075 h 4194912"/>
                    <a:gd name="connsiteX91" fmla="*/ 3556217 w 4224864"/>
                    <a:gd name="connsiteY91" fmla="*/ 1040878 h 4194912"/>
                    <a:gd name="connsiteX92" fmla="*/ 3563736 w 4224864"/>
                    <a:gd name="connsiteY92" fmla="*/ 1281537 h 4194912"/>
                    <a:gd name="connsiteX93" fmla="*/ 3593820 w 4224864"/>
                    <a:gd name="connsiteY93" fmla="*/ 1352982 h 4194912"/>
                    <a:gd name="connsiteX94" fmla="*/ 3714148 w 4224864"/>
                    <a:gd name="connsiteY94" fmla="*/ 1198809 h 4194912"/>
                    <a:gd name="connsiteX95" fmla="*/ 3834478 w 4224864"/>
                    <a:gd name="connsiteY95" fmla="*/ 1326659 h 4194912"/>
                    <a:gd name="connsiteX96" fmla="*/ 3766793 w 4224864"/>
                    <a:gd name="connsiteY96" fmla="*/ 1488354 h 4194912"/>
                    <a:gd name="connsiteX97" fmla="*/ 3830719 w 4224864"/>
                    <a:gd name="connsiteY97" fmla="*/ 1540997 h 4194912"/>
                    <a:gd name="connsiteX98" fmla="*/ 4003693 w 4224864"/>
                    <a:gd name="connsiteY98" fmla="*/ 1116084 h 4194912"/>
                    <a:gd name="connsiteX99" fmla="*/ 4104593 w 4224864"/>
                    <a:gd name="connsiteY99" fmla="*/ 1997142 h 4194912"/>
                    <a:gd name="connsiteX100" fmla="*/ 4010513 w 4224864"/>
                    <a:gd name="connsiteY100" fmla="*/ 2098096 h 4194912"/>
                    <a:gd name="connsiteX101" fmla="*/ 4009324 w 4224864"/>
                    <a:gd name="connsiteY101" fmla="*/ 2098096 h 4194912"/>
                    <a:gd name="connsiteX102" fmla="*/ 4102211 w 4224864"/>
                    <a:gd name="connsiteY102" fmla="*/ 2197771 h 4194912"/>
                    <a:gd name="connsiteX103" fmla="*/ 4001311 w 4224864"/>
                    <a:gd name="connsiteY103" fmla="*/ 3078829 h 4194912"/>
                    <a:gd name="connsiteX104" fmla="*/ 3828337 w 4224864"/>
                    <a:gd name="connsiteY104" fmla="*/ 2653916 h 4194912"/>
                    <a:gd name="connsiteX105" fmla="*/ 3764412 w 4224864"/>
                    <a:gd name="connsiteY105" fmla="*/ 2706559 h 4194912"/>
                    <a:gd name="connsiteX106" fmla="*/ 3832096 w 4224864"/>
                    <a:gd name="connsiteY106" fmla="*/ 2868253 h 4194912"/>
                    <a:gd name="connsiteX107" fmla="*/ 3711767 w 4224864"/>
                    <a:gd name="connsiteY107" fmla="*/ 2996103 h 4194912"/>
                    <a:gd name="connsiteX108" fmla="*/ 3591438 w 4224864"/>
                    <a:gd name="connsiteY108" fmla="*/ 2841930 h 4194912"/>
                    <a:gd name="connsiteX109" fmla="*/ 3561355 w 4224864"/>
                    <a:gd name="connsiteY109" fmla="*/ 2913375 h 4194912"/>
                    <a:gd name="connsiteX110" fmla="*/ 3553835 w 4224864"/>
                    <a:gd name="connsiteY110" fmla="*/ 3154035 h 4194912"/>
                    <a:gd name="connsiteX111" fmla="*/ 3463587 w 4224864"/>
                    <a:gd name="connsiteY111" fmla="*/ 3172837 h 4194912"/>
                    <a:gd name="connsiteX112" fmla="*/ 3459827 w 4224864"/>
                    <a:gd name="connsiteY112" fmla="*/ 3259324 h 4194912"/>
                    <a:gd name="connsiteX113" fmla="*/ 3689206 w 4224864"/>
                    <a:gd name="connsiteY113" fmla="*/ 3078830 h 4194912"/>
                    <a:gd name="connsiteX114" fmla="*/ 3896023 w 4224864"/>
                    <a:gd name="connsiteY114" fmla="*/ 2977300 h 4194912"/>
                    <a:gd name="connsiteX115" fmla="*/ 3249250 w 4224864"/>
                    <a:gd name="connsiteY115" fmla="*/ 3800807 h 4194912"/>
                    <a:gd name="connsiteX116" fmla="*/ 3121400 w 4224864"/>
                    <a:gd name="connsiteY116" fmla="*/ 3342051 h 4194912"/>
                    <a:gd name="connsiteX117" fmla="*/ 2609999 w 4224864"/>
                    <a:gd name="connsiteY117" fmla="*/ 3240523 h 4194912"/>
                    <a:gd name="connsiteX118" fmla="*/ 2666404 w 4224864"/>
                    <a:gd name="connsiteY118" fmla="*/ 3330769 h 4194912"/>
                    <a:gd name="connsiteX119" fmla="*/ 3038675 w 4224864"/>
                    <a:gd name="connsiteY119" fmla="*/ 3439817 h 4194912"/>
                    <a:gd name="connsiteX120" fmla="*/ 3143963 w 4224864"/>
                    <a:gd name="connsiteY120" fmla="*/ 3815848 h 4194912"/>
                    <a:gd name="connsiteX121" fmla="*/ 2982270 w 4224864"/>
                    <a:gd name="connsiteY121" fmla="*/ 4033944 h 4194912"/>
                    <a:gd name="connsiteX122" fmla="*/ 2579917 w 4224864"/>
                    <a:gd name="connsiteY122" fmla="*/ 3691758 h 4194912"/>
                    <a:gd name="connsiteX123" fmla="*/ 2625040 w 4224864"/>
                    <a:gd name="connsiteY123" fmla="*/ 3766964 h 4194912"/>
                    <a:gd name="connsiteX124" fmla="*/ 2895782 w 4224864"/>
                    <a:gd name="connsiteY124" fmla="*/ 4094111 h 4194912"/>
                    <a:gd name="connsiteX125" fmla="*/ 2139963 w 4224864"/>
                    <a:gd name="connsiteY125" fmla="*/ 4056508 h 4194912"/>
                    <a:gd name="connsiteX126" fmla="*/ 2211409 w 4224864"/>
                    <a:gd name="connsiteY126" fmla="*/ 3499983 h 4194912"/>
                    <a:gd name="connsiteX127" fmla="*/ 2203887 w 4224864"/>
                    <a:gd name="connsiteY127" fmla="*/ 3706799 h 4194912"/>
                    <a:gd name="connsiteX128" fmla="*/ 2112278 w 4224864"/>
                    <a:gd name="connsiteY128" fmla="*/ 3958872 h 4194912"/>
                    <a:gd name="connsiteX129" fmla="*/ 1970943 w 4224864"/>
                    <a:gd name="connsiteY129" fmla="*/ 3962771 h 4194912"/>
                    <a:gd name="connsiteX130" fmla="*/ 1955451 w 4224864"/>
                    <a:gd name="connsiteY130" fmla="*/ 3602895 h 4194912"/>
                    <a:gd name="connsiteX131" fmla="*/ 1872725 w 4224864"/>
                    <a:gd name="connsiteY131" fmla="*/ 3636738 h 4194912"/>
                    <a:gd name="connsiteX132" fmla="*/ 1944172 w 4224864"/>
                    <a:gd name="connsiteY132" fmla="*/ 3839793 h 4194912"/>
                    <a:gd name="connsiteX133" fmla="*/ 1868964 w 4224864"/>
                    <a:gd name="connsiteY133" fmla="*/ 3933801 h 4194912"/>
                    <a:gd name="connsiteX134" fmla="*/ 1568142 w 4224864"/>
                    <a:gd name="connsiteY134" fmla="*/ 3933801 h 4194912"/>
                    <a:gd name="connsiteX135" fmla="*/ 1177070 w 4224864"/>
                    <a:gd name="connsiteY135" fmla="*/ 3648018 h 4194912"/>
                    <a:gd name="connsiteX136" fmla="*/ 1353804 w 4224864"/>
                    <a:gd name="connsiteY136" fmla="*/ 3166700 h 4194912"/>
                    <a:gd name="connsiteX137" fmla="*/ 1485415 w 4224864"/>
                    <a:gd name="connsiteY137" fmla="*/ 3505126 h 4194912"/>
                    <a:gd name="connsiteX138" fmla="*/ 1560621 w 4224864"/>
                    <a:gd name="connsiteY138" fmla="*/ 3429921 h 4194912"/>
                    <a:gd name="connsiteX139" fmla="*/ 1846404 w 4224864"/>
                    <a:gd name="connsiteY139" fmla="*/ 2835793 h 4194912"/>
                    <a:gd name="connsiteX140" fmla="*/ 1868967 w 4224864"/>
                    <a:gd name="connsiteY140" fmla="*/ 2711703 h 4194912"/>
                    <a:gd name="connsiteX141" fmla="*/ 1429011 w 4224864"/>
                    <a:gd name="connsiteY141" fmla="*/ 3046370 h 4194912"/>
                    <a:gd name="connsiteX142" fmla="*/ 1068022 w 4224864"/>
                    <a:gd name="connsiteY142" fmla="*/ 3636737 h 4194912"/>
                    <a:gd name="connsiteX143" fmla="*/ 428771 w 4224864"/>
                    <a:gd name="connsiteY143" fmla="*/ 3155420 h 4194912"/>
                    <a:gd name="connsiteX144" fmla="*/ 987873 w 4224864"/>
                    <a:gd name="connsiteY144" fmla="*/ 2763345 h 4194912"/>
                    <a:gd name="connsiteX145" fmla="*/ 1268882 w 4224864"/>
                    <a:gd name="connsiteY145" fmla="*/ 2518365 h 4194912"/>
                    <a:gd name="connsiteX146" fmla="*/ 1135707 w 4224864"/>
                    <a:gd name="connsiteY146" fmla="*/ 2519929 h 4194912"/>
                    <a:gd name="connsiteX147" fmla="*/ 748397 w 4224864"/>
                    <a:gd name="connsiteY147" fmla="*/ 2534970 h 4194912"/>
                    <a:gd name="connsiteX148" fmla="*/ 655263 w 4224864"/>
                    <a:gd name="connsiteY148" fmla="*/ 2583664 h 4194912"/>
                    <a:gd name="connsiteX149" fmla="*/ 862506 w 4224864"/>
                    <a:gd name="connsiteY149" fmla="*/ 2762290 h 4194912"/>
                    <a:gd name="connsiteX150" fmla="*/ 40 w 4224864"/>
                    <a:gd name="connsiteY150"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210206 w 4224864"/>
                    <a:gd name="connsiteY13" fmla="*/ 1736151 h 4194912"/>
                    <a:gd name="connsiteX14" fmla="*/ 2365118 w 4224864"/>
                    <a:gd name="connsiteY14" fmla="*/ 1733434 h 4194912"/>
                    <a:gd name="connsiteX15" fmla="*/ 2363953 w 4224864"/>
                    <a:gd name="connsiteY15" fmla="*/ 1743392 h 4194912"/>
                    <a:gd name="connsiteX16" fmla="*/ 2454145 w 4224864"/>
                    <a:gd name="connsiteY16" fmla="*/ 1970944 h 4194912"/>
                    <a:gd name="connsiteX17" fmla="*/ 2515131 w 4224864"/>
                    <a:gd name="connsiteY17" fmla="*/ 1897762 h 4194912"/>
                    <a:gd name="connsiteX18" fmla="*/ 2475491 w 4224864"/>
                    <a:gd name="connsiteY18" fmla="*/ 1659919 h 4194912"/>
                    <a:gd name="connsiteX19" fmla="*/ 2624906 w 4224864"/>
                    <a:gd name="connsiteY19" fmla="*/ 1550146 h 4194912"/>
                    <a:gd name="connsiteX20" fmla="*/ 2606609 w 4224864"/>
                    <a:gd name="connsiteY20" fmla="*/ 1470864 h 4194912"/>
                    <a:gd name="connsiteX21" fmla="*/ 2414170 w 4224864"/>
                    <a:gd name="connsiteY21" fmla="*/ 1582466 h 4194912"/>
                    <a:gd name="connsiteX22" fmla="*/ 2405986 w 4224864"/>
                    <a:gd name="connsiteY22" fmla="*/ 1598442 h 4194912"/>
                    <a:gd name="connsiteX23" fmla="*/ 2340449 w 4224864"/>
                    <a:gd name="connsiteY23" fmla="*/ 1596617 h 4194912"/>
                    <a:gd name="connsiteX24" fmla="*/ 2127226 w 4224864"/>
                    <a:gd name="connsiteY24" fmla="*/ 1614070 h 4194912"/>
                    <a:gd name="connsiteX25" fmla="*/ 2119420 w 4224864"/>
                    <a:gd name="connsiteY25" fmla="*/ 1616869 h 4194912"/>
                    <a:gd name="connsiteX26" fmla="*/ 2119420 w 4224864"/>
                    <a:gd name="connsiteY26" fmla="*/ 1637364 h 4194912"/>
                    <a:gd name="connsiteX27" fmla="*/ 2100347 w 4224864"/>
                    <a:gd name="connsiteY27" fmla="*/ 1644204 h 4194912"/>
                    <a:gd name="connsiteX28" fmla="*/ 2014267 w 4224864"/>
                    <a:gd name="connsiteY28" fmla="*/ 1693463 h 4194912"/>
                    <a:gd name="connsiteX29" fmla="*/ 1825883 w 4224864"/>
                    <a:gd name="connsiteY29" fmla="*/ 2031072 h 4194912"/>
                    <a:gd name="connsiteX30" fmla="*/ 1825885 w 4224864"/>
                    <a:gd name="connsiteY30" fmla="*/ 2161464 h 4194912"/>
                    <a:gd name="connsiteX31" fmla="*/ 172000 w 4224864"/>
                    <a:gd name="connsiteY31" fmla="*/ 2274659 h 4194912"/>
                    <a:gd name="connsiteX32" fmla="*/ 212010 w 4224864"/>
                    <a:gd name="connsiteY32" fmla="*/ 2414620 h 4194912"/>
                    <a:gd name="connsiteX33" fmla="*/ 446056 w 4224864"/>
                    <a:gd name="connsiteY33" fmla="*/ 2605592 h 4194912"/>
                    <a:gd name="connsiteX34" fmla="*/ 415904 w 4224864"/>
                    <a:gd name="connsiteY34" fmla="*/ 2502208 h 4194912"/>
                    <a:gd name="connsiteX35" fmla="*/ 271359 w 4224864"/>
                    <a:gd name="connsiteY35" fmla="*/ 2334867 h 4194912"/>
                    <a:gd name="connsiteX36" fmla="*/ 277279 w 4224864"/>
                    <a:gd name="connsiteY36" fmla="*/ 2134643 h 4194912"/>
                    <a:gd name="connsiteX37" fmla="*/ 294695 w 4224864"/>
                    <a:gd name="connsiteY37" fmla="*/ 2094438 h 4194912"/>
                    <a:gd name="connsiteX38" fmla="*/ 284421 w 4224864"/>
                    <a:gd name="connsiteY38" fmla="*/ 2057893 h 4194912"/>
                    <a:gd name="connsiteX39" fmla="*/ 278501 w 4224864"/>
                    <a:gd name="connsiteY39" fmla="*/ 1857669 h 4194912"/>
                    <a:gd name="connsiteX40" fmla="*/ 423046 w 4224864"/>
                    <a:gd name="connsiteY40" fmla="*/ 1690328 h 4194912"/>
                    <a:gd name="connsiteX41" fmla="*/ 453198 w 4224864"/>
                    <a:gd name="connsiteY41" fmla="*/ 1586944 h 4194912"/>
                    <a:gd name="connsiteX42" fmla="*/ 219152 w 4224864"/>
                    <a:gd name="connsiteY42" fmla="*/ 1777916 h 4194912"/>
                    <a:gd name="connsiteX43" fmla="*/ 208175 w 4224864"/>
                    <a:gd name="connsiteY43" fmla="*/ 2087666 h 4194912"/>
                    <a:gd name="connsiteX44" fmla="*/ 172000 w 4224864"/>
                    <a:gd name="connsiteY44" fmla="*/ 2274659 h 4194912"/>
                    <a:gd name="connsiteX45" fmla="*/ 40 w 4224864"/>
                    <a:gd name="connsiteY45" fmla="*/ 2416039 h 4194912"/>
                    <a:gd name="connsiteX46" fmla="*/ 19682 w 4224864"/>
                    <a:gd name="connsiteY46" fmla="*/ 2238559 h 4194912"/>
                    <a:gd name="connsiteX47" fmla="*/ 75248 w 4224864"/>
                    <a:gd name="connsiteY47" fmla="*/ 2094438 h 4194912"/>
                    <a:gd name="connsiteX48" fmla="*/ 26824 w 4224864"/>
                    <a:gd name="connsiteY48" fmla="*/ 1953977 h 4194912"/>
                    <a:gd name="connsiteX49" fmla="*/ 7182 w 4224864"/>
                    <a:gd name="connsiteY49" fmla="*/ 1776496 h 4194912"/>
                    <a:gd name="connsiteX50" fmla="*/ 869648 w 4224864"/>
                    <a:gd name="connsiteY50" fmla="*/ 1430246 h 4194912"/>
                    <a:gd name="connsiteX51" fmla="*/ 662405 w 4224864"/>
                    <a:gd name="connsiteY51" fmla="*/ 1608871 h 4194912"/>
                    <a:gd name="connsiteX52" fmla="*/ 755539 w 4224864"/>
                    <a:gd name="connsiteY52" fmla="*/ 1657566 h 4194912"/>
                    <a:gd name="connsiteX53" fmla="*/ 1142849 w 4224864"/>
                    <a:gd name="connsiteY53" fmla="*/ 1672607 h 4194912"/>
                    <a:gd name="connsiteX54" fmla="*/ 1276024 w 4224864"/>
                    <a:gd name="connsiteY54" fmla="*/ 1674171 h 4194912"/>
                    <a:gd name="connsiteX55" fmla="*/ 995015 w 4224864"/>
                    <a:gd name="connsiteY55" fmla="*/ 1429191 h 4194912"/>
                    <a:gd name="connsiteX56" fmla="*/ 435913 w 4224864"/>
                    <a:gd name="connsiteY56" fmla="*/ 1037116 h 4194912"/>
                    <a:gd name="connsiteX57" fmla="*/ 1075164 w 4224864"/>
                    <a:gd name="connsiteY57" fmla="*/ 555799 h 4194912"/>
                    <a:gd name="connsiteX58" fmla="*/ 1436153 w 4224864"/>
                    <a:gd name="connsiteY58" fmla="*/ 1146166 h 4194912"/>
                    <a:gd name="connsiteX59" fmla="*/ 1876109 w 4224864"/>
                    <a:gd name="connsiteY59" fmla="*/ 1480833 h 4194912"/>
                    <a:gd name="connsiteX60" fmla="*/ 1853546 w 4224864"/>
                    <a:gd name="connsiteY60" fmla="*/ 1356742 h 4194912"/>
                    <a:gd name="connsiteX61" fmla="*/ 1567763 w 4224864"/>
                    <a:gd name="connsiteY61" fmla="*/ 762615 h 4194912"/>
                    <a:gd name="connsiteX62" fmla="*/ 1492557 w 4224864"/>
                    <a:gd name="connsiteY62" fmla="*/ 687410 h 4194912"/>
                    <a:gd name="connsiteX63" fmla="*/ 1360946 w 4224864"/>
                    <a:gd name="connsiteY63" fmla="*/ 1025836 h 4194912"/>
                    <a:gd name="connsiteX64" fmla="*/ 1184212 w 4224864"/>
                    <a:gd name="connsiteY64" fmla="*/ 544517 h 4194912"/>
                    <a:gd name="connsiteX65" fmla="*/ 1575284 w 4224864"/>
                    <a:gd name="connsiteY65" fmla="*/ 258735 h 4194912"/>
                    <a:gd name="connsiteX66" fmla="*/ 1876106 w 4224864"/>
                    <a:gd name="connsiteY66" fmla="*/ 258735 h 4194912"/>
                    <a:gd name="connsiteX67" fmla="*/ 1951314 w 4224864"/>
                    <a:gd name="connsiteY67" fmla="*/ 352742 h 4194912"/>
                    <a:gd name="connsiteX68" fmla="*/ 1879867 w 4224864"/>
                    <a:gd name="connsiteY68" fmla="*/ 555798 h 4194912"/>
                    <a:gd name="connsiteX69" fmla="*/ 1962593 w 4224864"/>
                    <a:gd name="connsiteY69" fmla="*/ 589641 h 4194912"/>
                    <a:gd name="connsiteX70" fmla="*/ 1978085 w 4224864"/>
                    <a:gd name="connsiteY70" fmla="*/ 229764 h 4194912"/>
                    <a:gd name="connsiteX71" fmla="*/ 2119420 w 4224864"/>
                    <a:gd name="connsiteY71" fmla="*/ 231843 h 4194912"/>
                    <a:gd name="connsiteX72" fmla="*/ 2119420 w 4224864"/>
                    <a:gd name="connsiteY72" fmla="*/ 237304 h 4194912"/>
                    <a:gd name="connsiteX73" fmla="*/ 2127869 w 4224864"/>
                    <a:gd name="connsiteY73" fmla="*/ 239545 h 4194912"/>
                    <a:gd name="connsiteX74" fmla="*/ 2206270 w 4224864"/>
                    <a:gd name="connsiteY74" fmla="*/ 488114 h 4194912"/>
                    <a:gd name="connsiteX75" fmla="*/ 2213791 w 4224864"/>
                    <a:gd name="connsiteY75" fmla="*/ 694929 h 4194912"/>
                    <a:gd name="connsiteX76" fmla="*/ 2142345 w 4224864"/>
                    <a:gd name="connsiteY76" fmla="*/ 138404 h 4194912"/>
                    <a:gd name="connsiteX77" fmla="*/ 2898164 w 4224864"/>
                    <a:gd name="connsiteY77" fmla="*/ 100801 h 4194912"/>
                    <a:gd name="connsiteX78" fmla="*/ 2627422 w 4224864"/>
                    <a:gd name="connsiteY78" fmla="*/ 427949 h 4194912"/>
                    <a:gd name="connsiteX79" fmla="*/ 2582299 w 4224864"/>
                    <a:gd name="connsiteY79" fmla="*/ 503155 h 4194912"/>
                    <a:gd name="connsiteX80" fmla="*/ 2984652 w 4224864"/>
                    <a:gd name="connsiteY80" fmla="*/ 160968 h 4194912"/>
                    <a:gd name="connsiteX81" fmla="*/ 3146345 w 4224864"/>
                    <a:gd name="connsiteY81" fmla="*/ 379065 h 4194912"/>
                    <a:gd name="connsiteX82" fmla="*/ 3041058 w 4224864"/>
                    <a:gd name="connsiteY82" fmla="*/ 755096 h 4194912"/>
                    <a:gd name="connsiteX83" fmla="*/ 2668786 w 4224864"/>
                    <a:gd name="connsiteY83" fmla="*/ 864144 h 4194912"/>
                    <a:gd name="connsiteX84" fmla="*/ 2612382 w 4224864"/>
                    <a:gd name="connsiteY84" fmla="*/ 954390 h 4194912"/>
                    <a:gd name="connsiteX85" fmla="*/ 3123782 w 4224864"/>
                    <a:gd name="connsiteY85" fmla="*/ 852862 h 4194912"/>
                    <a:gd name="connsiteX86" fmla="*/ 3251632 w 4224864"/>
                    <a:gd name="connsiteY86" fmla="*/ 394106 h 4194912"/>
                    <a:gd name="connsiteX87" fmla="*/ 3898405 w 4224864"/>
                    <a:gd name="connsiteY87" fmla="*/ 1217613 h 4194912"/>
                    <a:gd name="connsiteX88" fmla="*/ 3691587 w 4224864"/>
                    <a:gd name="connsiteY88" fmla="*/ 1116083 h 4194912"/>
                    <a:gd name="connsiteX89" fmla="*/ 3462209 w 4224864"/>
                    <a:gd name="connsiteY89" fmla="*/ 935589 h 4194912"/>
                    <a:gd name="connsiteX90" fmla="*/ 3465969 w 4224864"/>
                    <a:gd name="connsiteY90" fmla="*/ 1022075 h 4194912"/>
                    <a:gd name="connsiteX91" fmla="*/ 3556217 w 4224864"/>
                    <a:gd name="connsiteY91" fmla="*/ 1040878 h 4194912"/>
                    <a:gd name="connsiteX92" fmla="*/ 3563736 w 4224864"/>
                    <a:gd name="connsiteY92" fmla="*/ 1281537 h 4194912"/>
                    <a:gd name="connsiteX93" fmla="*/ 3593820 w 4224864"/>
                    <a:gd name="connsiteY93" fmla="*/ 1352982 h 4194912"/>
                    <a:gd name="connsiteX94" fmla="*/ 3714148 w 4224864"/>
                    <a:gd name="connsiteY94" fmla="*/ 1198809 h 4194912"/>
                    <a:gd name="connsiteX95" fmla="*/ 3834478 w 4224864"/>
                    <a:gd name="connsiteY95" fmla="*/ 1326659 h 4194912"/>
                    <a:gd name="connsiteX96" fmla="*/ 3766793 w 4224864"/>
                    <a:gd name="connsiteY96" fmla="*/ 1488354 h 4194912"/>
                    <a:gd name="connsiteX97" fmla="*/ 3830719 w 4224864"/>
                    <a:gd name="connsiteY97" fmla="*/ 1540997 h 4194912"/>
                    <a:gd name="connsiteX98" fmla="*/ 4003693 w 4224864"/>
                    <a:gd name="connsiteY98" fmla="*/ 1116084 h 4194912"/>
                    <a:gd name="connsiteX99" fmla="*/ 4104593 w 4224864"/>
                    <a:gd name="connsiteY99" fmla="*/ 1997142 h 4194912"/>
                    <a:gd name="connsiteX100" fmla="*/ 4010513 w 4224864"/>
                    <a:gd name="connsiteY100" fmla="*/ 2098096 h 4194912"/>
                    <a:gd name="connsiteX101" fmla="*/ 4009324 w 4224864"/>
                    <a:gd name="connsiteY101" fmla="*/ 2098096 h 4194912"/>
                    <a:gd name="connsiteX102" fmla="*/ 4102211 w 4224864"/>
                    <a:gd name="connsiteY102" fmla="*/ 2197771 h 4194912"/>
                    <a:gd name="connsiteX103" fmla="*/ 4001311 w 4224864"/>
                    <a:gd name="connsiteY103" fmla="*/ 3078829 h 4194912"/>
                    <a:gd name="connsiteX104" fmla="*/ 3828337 w 4224864"/>
                    <a:gd name="connsiteY104" fmla="*/ 2653916 h 4194912"/>
                    <a:gd name="connsiteX105" fmla="*/ 3764412 w 4224864"/>
                    <a:gd name="connsiteY105" fmla="*/ 2706559 h 4194912"/>
                    <a:gd name="connsiteX106" fmla="*/ 3832096 w 4224864"/>
                    <a:gd name="connsiteY106" fmla="*/ 2868253 h 4194912"/>
                    <a:gd name="connsiteX107" fmla="*/ 3711767 w 4224864"/>
                    <a:gd name="connsiteY107" fmla="*/ 2996103 h 4194912"/>
                    <a:gd name="connsiteX108" fmla="*/ 3591438 w 4224864"/>
                    <a:gd name="connsiteY108" fmla="*/ 2841930 h 4194912"/>
                    <a:gd name="connsiteX109" fmla="*/ 3561355 w 4224864"/>
                    <a:gd name="connsiteY109" fmla="*/ 2913375 h 4194912"/>
                    <a:gd name="connsiteX110" fmla="*/ 3553835 w 4224864"/>
                    <a:gd name="connsiteY110" fmla="*/ 3154035 h 4194912"/>
                    <a:gd name="connsiteX111" fmla="*/ 3463587 w 4224864"/>
                    <a:gd name="connsiteY111" fmla="*/ 3172837 h 4194912"/>
                    <a:gd name="connsiteX112" fmla="*/ 3459827 w 4224864"/>
                    <a:gd name="connsiteY112" fmla="*/ 3259324 h 4194912"/>
                    <a:gd name="connsiteX113" fmla="*/ 3689206 w 4224864"/>
                    <a:gd name="connsiteY113" fmla="*/ 3078830 h 4194912"/>
                    <a:gd name="connsiteX114" fmla="*/ 3896023 w 4224864"/>
                    <a:gd name="connsiteY114" fmla="*/ 2977300 h 4194912"/>
                    <a:gd name="connsiteX115" fmla="*/ 3249250 w 4224864"/>
                    <a:gd name="connsiteY115" fmla="*/ 3800807 h 4194912"/>
                    <a:gd name="connsiteX116" fmla="*/ 3121400 w 4224864"/>
                    <a:gd name="connsiteY116" fmla="*/ 3342051 h 4194912"/>
                    <a:gd name="connsiteX117" fmla="*/ 2609999 w 4224864"/>
                    <a:gd name="connsiteY117" fmla="*/ 3240523 h 4194912"/>
                    <a:gd name="connsiteX118" fmla="*/ 2666404 w 4224864"/>
                    <a:gd name="connsiteY118" fmla="*/ 3330769 h 4194912"/>
                    <a:gd name="connsiteX119" fmla="*/ 3038675 w 4224864"/>
                    <a:gd name="connsiteY119" fmla="*/ 3439817 h 4194912"/>
                    <a:gd name="connsiteX120" fmla="*/ 3143963 w 4224864"/>
                    <a:gd name="connsiteY120" fmla="*/ 3815848 h 4194912"/>
                    <a:gd name="connsiteX121" fmla="*/ 2982270 w 4224864"/>
                    <a:gd name="connsiteY121" fmla="*/ 4033944 h 4194912"/>
                    <a:gd name="connsiteX122" fmla="*/ 2579917 w 4224864"/>
                    <a:gd name="connsiteY122" fmla="*/ 3691758 h 4194912"/>
                    <a:gd name="connsiteX123" fmla="*/ 2625040 w 4224864"/>
                    <a:gd name="connsiteY123" fmla="*/ 3766964 h 4194912"/>
                    <a:gd name="connsiteX124" fmla="*/ 2895782 w 4224864"/>
                    <a:gd name="connsiteY124" fmla="*/ 4094111 h 4194912"/>
                    <a:gd name="connsiteX125" fmla="*/ 2139963 w 4224864"/>
                    <a:gd name="connsiteY125" fmla="*/ 4056508 h 4194912"/>
                    <a:gd name="connsiteX126" fmla="*/ 2211409 w 4224864"/>
                    <a:gd name="connsiteY126" fmla="*/ 3499983 h 4194912"/>
                    <a:gd name="connsiteX127" fmla="*/ 2203887 w 4224864"/>
                    <a:gd name="connsiteY127" fmla="*/ 3706799 h 4194912"/>
                    <a:gd name="connsiteX128" fmla="*/ 2112278 w 4224864"/>
                    <a:gd name="connsiteY128" fmla="*/ 3958872 h 4194912"/>
                    <a:gd name="connsiteX129" fmla="*/ 1970943 w 4224864"/>
                    <a:gd name="connsiteY129" fmla="*/ 3962771 h 4194912"/>
                    <a:gd name="connsiteX130" fmla="*/ 1955451 w 4224864"/>
                    <a:gd name="connsiteY130" fmla="*/ 3602895 h 4194912"/>
                    <a:gd name="connsiteX131" fmla="*/ 1872725 w 4224864"/>
                    <a:gd name="connsiteY131" fmla="*/ 3636738 h 4194912"/>
                    <a:gd name="connsiteX132" fmla="*/ 1944172 w 4224864"/>
                    <a:gd name="connsiteY132" fmla="*/ 3839793 h 4194912"/>
                    <a:gd name="connsiteX133" fmla="*/ 1868964 w 4224864"/>
                    <a:gd name="connsiteY133" fmla="*/ 3933801 h 4194912"/>
                    <a:gd name="connsiteX134" fmla="*/ 1568142 w 4224864"/>
                    <a:gd name="connsiteY134" fmla="*/ 3933801 h 4194912"/>
                    <a:gd name="connsiteX135" fmla="*/ 1177070 w 4224864"/>
                    <a:gd name="connsiteY135" fmla="*/ 3648018 h 4194912"/>
                    <a:gd name="connsiteX136" fmla="*/ 1353804 w 4224864"/>
                    <a:gd name="connsiteY136" fmla="*/ 3166700 h 4194912"/>
                    <a:gd name="connsiteX137" fmla="*/ 1485415 w 4224864"/>
                    <a:gd name="connsiteY137" fmla="*/ 3505126 h 4194912"/>
                    <a:gd name="connsiteX138" fmla="*/ 1560621 w 4224864"/>
                    <a:gd name="connsiteY138" fmla="*/ 3429921 h 4194912"/>
                    <a:gd name="connsiteX139" fmla="*/ 1846404 w 4224864"/>
                    <a:gd name="connsiteY139" fmla="*/ 2835793 h 4194912"/>
                    <a:gd name="connsiteX140" fmla="*/ 1868967 w 4224864"/>
                    <a:gd name="connsiteY140" fmla="*/ 2711703 h 4194912"/>
                    <a:gd name="connsiteX141" fmla="*/ 1429011 w 4224864"/>
                    <a:gd name="connsiteY141" fmla="*/ 3046370 h 4194912"/>
                    <a:gd name="connsiteX142" fmla="*/ 1068022 w 4224864"/>
                    <a:gd name="connsiteY142" fmla="*/ 3636737 h 4194912"/>
                    <a:gd name="connsiteX143" fmla="*/ 428771 w 4224864"/>
                    <a:gd name="connsiteY143" fmla="*/ 3155420 h 4194912"/>
                    <a:gd name="connsiteX144" fmla="*/ 987873 w 4224864"/>
                    <a:gd name="connsiteY144" fmla="*/ 2763345 h 4194912"/>
                    <a:gd name="connsiteX145" fmla="*/ 1268882 w 4224864"/>
                    <a:gd name="connsiteY145" fmla="*/ 2518365 h 4194912"/>
                    <a:gd name="connsiteX146" fmla="*/ 1135707 w 4224864"/>
                    <a:gd name="connsiteY146" fmla="*/ 2519929 h 4194912"/>
                    <a:gd name="connsiteX147" fmla="*/ 748397 w 4224864"/>
                    <a:gd name="connsiteY147" fmla="*/ 2534970 h 4194912"/>
                    <a:gd name="connsiteX148" fmla="*/ 655263 w 4224864"/>
                    <a:gd name="connsiteY148" fmla="*/ 2583664 h 4194912"/>
                    <a:gd name="connsiteX149" fmla="*/ 862506 w 4224864"/>
                    <a:gd name="connsiteY149" fmla="*/ 2762290 h 4194912"/>
                    <a:gd name="connsiteX150" fmla="*/ 40 w 4224864"/>
                    <a:gd name="connsiteY150"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210206 w 4224864"/>
                    <a:gd name="connsiteY13" fmla="*/ 1736151 h 4194912"/>
                    <a:gd name="connsiteX14" fmla="*/ 2365118 w 4224864"/>
                    <a:gd name="connsiteY14" fmla="*/ 1733434 h 4194912"/>
                    <a:gd name="connsiteX15" fmla="*/ 2363953 w 4224864"/>
                    <a:gd name="connsiteY15" fmla="*/ 1743392 h 4194912"/>
                    <a:gd name="connsiteX16" fmla="*/ 2454145 w 4224864"/>
                    <a:gd name="connsiteY16" fmla="*/ 1970944 h 4194912"/>
                    <a:gd name="connsiteX17" fmla="*/ 2515131 w 4224864"/>
                    <a:gd name="connsiteY17" fmla="*/ 1897762 h 4194912"/>
                    <a:gd name="connsiteX18" fmla="*/ 2475491 w 4224864"/>
                    <a:gd name="connsiteY18" fmla="*/ 1659919 h 4194912"/>
                    <a:gd name="connsiteX19" fmla="*/ 2624906 w 4224864"/>
                    <a:gd name="connsiteY19" fmla="*/ 1550146 h 4194912"/>
                    <a:gd name="connsiteX20" fmla="*/ 2606609 w 4224864"/>
                    <a:gd name="connsiteY20" fmla="*/ 1470864 h 4194912"/>
                    <a:gd name="connsiteX21" fmla="*/ 2414170 w 4224864"/>
                    <a:gd name="connsiteY21" fmla="*/ 1582466 h 4194912"/>
                    <a:gd name="connsiteX22" fmla="*/ 2405986 w 4224864"/>
                    <a:gd name="connsiteY22" fmla="*/ 1598442 h 4194912"/>
                    <a:gd name="connsiteX23" fmla="*/ 2340449 w 4224864"/>
                    <a:gd name="connsiteY23" fmla="*/ 1596617 h 4194912"/>
                    <a:gd name="connsiteX24" fmla="*/ 2127226 w 4224864"/>
                    <a:gd name="connsiteY24" fmla="*/ 1614070 h 4194912"/>
                    <a:gd name="connsiteX25" fmla="*/ 2119420 w 4224864"/>
                    <a:gd name="connsiteY25" fmla="*/ 1616869 h 4194912"/>
                    <a:gd name="connsiteX26" fmla="*/ 2119420 w 4224864"/>
                    <a:gd name="connsiteY26" fmla="*/ 1637364 h 4194912"/>
                    <a:gd name="connsiteX27" fmla="*/ 2100347 w 4224864"/>
                    <a:gd name="connsiteY27" fmla="*/ 1644204 h 4194912"/>
                    <a:gd name="connsiteX28" fmla="*/ 2014267 w 4224864"/>
                    <a:gd name="connsiteY28" fmla="*/ 1693463 h 4194912"/>
                    <a:gd name="connsiteX29" fmla="*/ 1825883 w 4224864"/>
                    <a:gd name="connsiteY29" fmla="*/ 2031072 h 4194912"/>
                    <a:gd name="connsiteX30" fmla="*/ 1825885 w 4224864"/>
                    <a:gd name="connsiteY30" fmla="*/ 2161464 h 4194912"/>
                    <a:gd name="connsiteX31" fmla="*/ 172000 w 4224864"/>
                    <a:gd name="connsiteY31" fmla="*/ 2274659 h 4194912"/>
                    <a:gd name="connsiteX32" fmla="*/ 212010 w 4224864"/>
                    <a:gd name="connsiteY32" fmla="*/ 2414620 h 4194912"/>
                    <a:gd name="connsiteX33" fmla="*/ 446056 w 4224864"/>
                    <a:gd name="connsiteY33" fmla="*/ 2605592 h 4194912"/>
                    <a:gd name="connsiteX34" fmla="*/ 415904 w 4224864"/>
                    <a:gd name="connsiteY34" fmla="*/ 2502208 h 4194912"/>
                    <a:gd name="connsiteX35" fmla="*/ 271359 w 4224864"/>
                    <a:gd name="connsiteY35" fmla="*/ 2334867 h 4194912"/>
                    <a:gd name="connsiteX36" fmla="*/ 277279 w 4224864"/>
                    <a:gd name="connsiteY36" fmla="*/ 2134643 h 4194912"/>
                    <a:gd name="connsiteX37" fmla="*/ 294695 w 4224864"/>
                    <a:gd name="connsiteY37" fmla="*/ 2094438 h 4194912"/>
                    <a:gd name="connsiteX38" fmla="*/ 284421 w 4224864"/>
                    <a:gd name="connsiteY38" fmla="*/ 2057893 h 4194912"/>
                    <a:gd name="connsiteX39" fmla="*/ 278501 w 4224864"/>
                    <a:gd name="connsiteY39" fmla="*/ 1857669 h 4194912"/>
                    <a:gd name="connsiteX40" fmla="*/ 423046 w 4224864"/>
                    <a:gd name="connsiteY40" fmla="*/ 1690328 h 4194912"/>
                    <a:gd name="connsiteX41" fmla="*/ 453198 w 4224864"/>
                    <a:gd name="connsiteY41" fmla="*/ 1586944 h 4194912"/>
                    <a:gd name="connsiteX42" fmla="*/ 219152 w 4224864"/>
                    <a:gd name="connsiteY42" fmla="*/ 1777916 h 4194912"/>
                    <a:gd name="connsiteX43" fmla="*/ 208175 w 4224864"/>
                    <a:gd name="connsiteY43" fmla="*/ 2087666 h 4194912"/>
                    <a:gd name="connsiteX44" fmla="*/ 172000 w 4224864"/>
                    <a:gd name="connsiteY44" fmla="*/ 2274659 h 4194912"/>
                    <a:gd name="connsiteX45" fmla="*/ 40 w 4224864"/>
                    <a:gd name="connsiteY45" fmla="*/ 2416039 h 4194912"/>
                    <a:gd name="connsiteX46" fmla="*/ 19682 w 4224864"/>
                    <a:gd name="connsiteY46" fmla="*/ 2238559 h 4194912"/>
                    <a:gd name="connsiteX47" fmla="*/ 75248 w 4224864"/>
                    <a:gd name="connsiteY47" fmla="*/ 2094438 h 4194912"/>
                    <a:gd name="connsiteX48" fmla="*/ 26824 w 4224864"/>
                    <a:gd name="connsiteY48" fmla="*/ 1953977 h 4194912"/>
                    <a:gd name="connsiteX49" fmla="*/ 7182 w 4224864"/>
                    <a:gd name="connsiteY49" fmla="*/ 1776496 h 4194912"/>
                    <a:gd name="connsiteX50" fmla="*/ 869648 w 4224864"/>
                    <a:gd name="connsiteY50" fmla="*/ 1430246 h 4194912"/>
                    <a:gd name="connsiteX51" fmla="*/ 662405 w 4224864"/>
                    <a:gd name="connsiteY51" fmla="*/ 1608871 h 4194912"/>
                    <a:gd name="connsiteX52" fmla="*/ 755539 w 4224864"/>
                    <a:gd name="connsiteY52" fmla="*/ 1657566 h 4194912"/>
                    <a:gd name="connsiteX53" fmla="*/ 1142849 w 4224864"/>
                    <a:gd name="connsiteY53" fmla="*/ 1672607 h 4194912"/>
                    <a:gd name="connsiteX54" fmla="*/ 1276024 w 4224864"/>
                    <a:gd name="connsiteY54" fmla="*/ 1674171 h 4194912"/>
                    <a:gd name="connsiteX55" fmla="*/ 995015 w 4224864"/>
                    <a:gd name="connsiteY55" fmla="*/ 1429191 h 4194912"/>
                    <a:gd name="connsiteX56" fmla="*/ 435913 w 4224864"/>
                    <a:gd name="connsiteY56" fmla="*/ 1037116 h 4194912"/>
                    <a:gd name="connsiteX57" fmla="*/ 1075164 w 4224864"/>
                    <a:gd name="connsiteY57" fmla="*/ 555799 h 4194912"/>
                    <a:gd name="connsiteX58" fmla="*/ 1436153 w 4224864"/>
                    <a:gd name="connsiteY58" fmla="*/ 1146166 h 4194912"/>
                    <a:gd name="connsiteX59" fmla="*/ 1876109 w 4224864"/>
                    <a:gd name="connsiteY59" fmla="*/ 1480833 h 4194912"/>
                    <a:gd name="connsiteX60" fmla="*/ 1853546 w 4224864"/>
                    <a:gd name="connsiteY60" fmla="*/ 1356742 h 4194912"/>
                    <a:gd name="connsiteX61" fmla="*/ 1567763 w 4224864"/>
                    <a:gd name="connsiteY61" fmla="*/ 762615 h 4194912"/>
                    <a:gd name="connsiteX62" fmla="*/ 1492557 w 4224864"/>
                    <a:gd name="connsiteY62" fmla="*/ 687410 h 4194912"/>
                    <a:gd name="connsiteX63" fmla="*/ 1360946 w 4224864"/>
                    <a:gd name="connsiteY63" fmla="*/ 1025836 h 4194912"/>
                    <a:gd name="connsiteX64" fmla="*/ 1184212 w 4224864"/>
                    <a:gd name="connsiteY64" fmla="*/ 544517 h 4194912"/>
                    <a:gd name="connsiteX65" fmla="*/ 1575284 w 4224864"/>
                    <a:gd name="connsiteY65" fmla="*/ 258735 h 4194912"/>
                    <a:gd name="connsiteX66" fmla="*/ 1876106 w 4224864"/>
                    <a:gd name="connsiteY66" fmla="*/ 258735 h 4194912"/>
                    <a:gd name="connsiteX67" fmla="*/ 1951314 w 4224864"/>
                    <a:gd name="connsiteY67" fmla="*/ 352742 h 4194912"/>
                    <a:gd name="connsiteX68" fmla="*/ 1879867 w 4224864"/>
                    <a:gd name="connsiteY68" fmla="*/ 555798 h 4194912"/>
                    <a:gd name="connsiteX69" fmla="*/ 1962593 w 4224864"/>
                    <a:gd name="connsiteY69" fmla="*/ 589641 h 4194912"/>
                    <a:gd name="connsiteX70" fmla="*/ 1978085 w 4224864"/>
                    <a:gd name="connsiteY70" fmla="*/ 229764 h 4194912"/>
                    <a:gd name="connsiteX71" fmla="*/ 2119420 w 4224864"/>
                    <a:gd name="connsiteY71" fmla="*/ 231843 h 4194912"/>
                    <a:gd name="connsiteX72" fmla="*/ 2119420 w 4224864"/>
                    <a:gd name="connsiteY72" fmla="*/ 237304 h 4194912"/>
                    <a:gd name="connsiteX73" fmla="*/ 2127869 w 4224864"/>
                    <a:gd name="connsiteY73" fmla="*/ 239545 h 4194912"/>
                    <a:gd name="connsiteX74" fmla="*/ 2206270 w 4224864"/>
                    <a:gd name="connsiteY74" fmla="*/ 488114 h 4194912"/>
                    <a:gd name="connsiteX75" fmla="*/ 2213791 w 4224864"/>
                    <a:gd name="connsiteY75" fmla="*/ 694929 h 4194912"/>
                    <a:gd name="connsiteX76" fmla="*/ 2142345 w 4224864"/>
                    <a:gd name="connsiteY76" fmla="*/ 138404 h 4194912"/>
                    <a:gd name="connsiteX77" fmla="*/ 2898164 w 4224864"/>
                    <a:gd name="connsiteY77" fmla="*/ 100801 h 4194912"/>
                    <a:gd name="connsiteX78" fmla="*/ 2627422 w 4224864"/>
                    <a:gd name="connsiteY78" fmla="*/ 427949 h 4194912"/>
                    <a:gd name="connsiteX79" fmla="*/ 2582299 w 4224864"/>
                    <a:gd name="connsiteY79" fmla="*/ 503155 h 4194912"/>
                    <a:gd name="connsiteX80" fmla="*/ 2984652 w 4224864"/>
                    <a:gd name="connsiteY80" fmla="*/ 160968 h 4194912"/>
                    <a:gd name="connsiteX81" fmla="*/ 3146345 w 4224864"/>
                    <a:gd name="connsiteY81" fmla="*/ 379065 h 4194912"/>
                    <a:gd name="connsiteX82" fmla="*/ 3041058 w 4224864"/>
                    <a:gd name="connsiteY82" fmla="*/ 755096 h 4194912"/>
                    <a:gd name="connsiteX83" fmla="*/ 2668786 w 4224864"/>
                    <a:gd name="connsiteY83" fmla="*/ 864144 h 4194912"/>
                    <a:gd name="connsiteX84" fmla="*/ 2612382 w 4224864"/>
                    <a:gd name="connsiteY84" fmla="*/ 954390 h 4194912"/>
                    <a:gd name="connsiteX85" fmla="*/ 3123782 w 4224864"/>
                    <a:gd name="connsiteY85" fmla="*/ 852862 h 4194912"/>
                    <a:gd name="connsiteX86" fmla="*/ 3251632 w 4224864"/>
                    <a:gd name="connsiteY86" fmla="*/ 394106 h 4194912"/>
                    <a:gd name="connsiteX87" fmla="*/ 3898405 w 4224864"/>
                    <a:gd name="connsiteY87" fmla="*/ 1217613 h 4194912"/>
                    <a:gd name="connsiteX88" fmla="*/ 3691587 w 4224864"/>
                    <a:gd name="connsiteY88" fmla="*/ 1116083 h 4194912"/>
                    <a:gd name="connsiteX89" fmla="*/ 3462209 w 4224864"/>
                    <a:gd name="connsiteY89" fmla="*/ 935589 h 4194912"/>
                    <a:gd name="connsiteX90" fmla="*/ 3465969 w 4224864"/>
                    <a:gd name="connsiteY90" fmla="*/ 1022075 h 4194912"/>
                    <a:gd name="connsiteX91" fmla="*/ 3556217 w 4224864"/>
                    <a:gd name="connsiteY91" fmla="*/ 1040878 h 4194912"/>
                    <a:gd name="connsiteX92" fmla="*/ 3563736 w 4224864"/>
                    <a:gd name="connsiteY92" fmla="*/ 1281537 h 4194912"/>
                    <a:gd name="connsiteX93" fmla="*/ 3593820 w 4224864"/>
                    <a:gd name="connsiteY93" fmla="*/ 1352982 h 4194912"/>
                    <a:gd name="connsiteX94" fmla="*/ 3714148 w 4224864"/>
                    <a:gd name="connsiteY94" fmla="*/ 1198809 h 4194912"/>
                    <a:gd name="connsiteX95" fmla="*/ 3834478 w 4224864"/>
                    <a:gd name="connsiteY95" fmla="*/ 1326659 h 4194912"/>
                    <a:gd name="connsiteX96" fmla="*/ 3766793 w 4224864"/>
                    <a:gd name="connsiteY96" fmla="*/ 1488354 h 4194912"/>
                    <a:gd name="connsiteX97" fmla="*/ 3830719 w 4224864"/>
                    <a:gd name="connsiteY97" fmla="*/ 1540997 h 4194912"/>
                    <a:gd name="connsiteX98" fmla="*/ 4003693 w 4224864"/>
                    <a:gd name="connsiteY98" fmla="*/ 1116084 h 4194912"/>
                    <a:gd name="connsiteX99" fmla="*/ 4104593 w 4224864"/>
                    <a:gd name="connsiteY99" fmla="*/ 1997142 h 4194912"/>
                    <a:gd name="connsiteX100" fmla="*/ 4010513 w 4224864"/>
                    <a:gd name="connsiteY100" fmla="*/ 2098096 h 4194912"/>
                    <a:gd name="connsiteX101" fmla="*/ 4009324 w 4224864"/>
                    <a:gd name="connsiteY101" fmla="*/ 2098096 h 4194912"/>
                    <a:gd name="connsiteX102" fmla="*/ 4102211 w 4224864"/>
                    <a:gd name="connsiteY102" fmla="*/ 2197771 h 4194912"/>
                    <a:gd name="connsiteX103" fmla="*/ 4001311 w 4224864"/>
                    <a:gd name="connsiteY103" fmla="*/ 3078829 h 4194912"/>
                    <a:gd name="connsiteX104" fmla="*/ 3828337 w 4224864"/>
                    <a:gd name="connsiteY104" fmla="*/ 2653916 h 4194912"/>
                    <a:gd name="connsiteX105" fmla="*/ 3764412 w 4224864"/>
                    <a:gd name="connsiteY105" fmla="*/ 2706559 h 4194912"/>
                    <a:gd name="connsiteX106" fmla="*/ 3832096 w 4224864"/>
                    <a:gd name="connsiteY106" fmla="*/ 2868253 h 4194912"/>
                    <a:gd name="connsiteX107" fmla="*/ 3711767 w 4224864"/>
                    <a:gd name="connsiteY107" fmla="*/ 2996103 h 4194912"/>
                    <a:gd name="connsiteX108" fmla="*/ 3591438 w 4224864"/>
                    <a:gd name="connsiteY108" fmla="*/ 2841930 h 4194912"/>
                    <a:gd name="connsiteX109" fmla="*/ 3561355 w 4224864"/>
                    <a:gd name="connsiteY109" fmla="*/ 2913375 h 4194912"/>
                    <a:gd name="connsiteX110" fmla="*/ 3553835 w 4224864"/>
                    <a:gd name="connsiteY110" fmla="*/ 3154035 h 4194912"/>
                    <a:gd name="connsiteX111" fmla="*/ 3463587 w 4224864"/>
                    <a:gd name="connsiteY111" fmla="*/ 3172837 h 4194912"/>
                    <a:gd name="connsiteX112" fmla="*/ 3459827 w 4224864"/>
                    <a:gd name="connsiteY112" fmla="*/ 3259324 h 4194912"/>
                    <a:gd name="connsiteX113" fmla="*/ 3689206 w 4224864"/>
                    <a:gd name="connsiteY113" fmla="*/ 3078830 h 4194912"/>
                    <a:gd name="connsiteX114" fmla="*/ 3896023 w 4224864"/>
                    <a:gd name="connsiteY114" fmla="*/ 2977300 h 4194912"/>
                    <a:gd name="connsiteX115" fmla="*/ 3249250 w 4224864"/>
                    <a:gd name="connsiteY115" fmla="*/ 3800807 h 4194912"/>
                    <a:gd name="connsiteX116" fmla="*/ 3121400 w 4224864"/>
                    <a:gd name="connsiteY116" fmla="*/ 3342051 h 4194912"/>
                    <a:gd name="connsiteX117" fmla="*/ 2609999 w 4224864"/>
                    <a:gd name="connsiteY117" fmla="*/ 3240523 h 4194912"/>
                    <a:gd name="connsiteX118" fmla="*/ 2666404 w 4224864"/>
                    <a:gd name="connsiteY118" fmla="*/ 3330769 h 4194912"/>
                    <a:gd name="connsiteX119" fmla="*/ 3038675 w 4224864"/>
                    <a:gd name="connsiteY119" fmla="*/ 3439817 h 4194912"/>
                    <a:gd name="connsiteX120" fmla="*/ 3143963 w 4224864"/>
                    <a:gd name="connsiteY120" fmla="*/ 3815848 h 4194912"/>
                    <a:gd name="connsiteX121" fmla="*/ 2982270 w 4224864"/>
                    <a:gd name="connsiteY121" fmla="*/ 4033944 h 4194912"/>
                    <a:gd name="connsiteX122" fmla="*/ 2579917 w 4224864"/>
                    <a:gd name="connsiteY122" fmla="*/ 3691758 h 4194912"/>
                    <a:gd name="connsiteX123" fmla="*/ 2625040 w 4224864"/>
                    <a:gd name="connsiteY123" fmla="*/ 3766964 h 4194912"/>
                    <a:gd name="connsiteX124" fmla="*/ 2895782 w 4224864"/>
                    <a:gd name="connsiteY124" fmla="*/ 4094111 h 4194912"/>
                    <a:gd name="connsiteX125" fmla="*/ 2139963 w 4224864"/>
                    <a:gd name="connsiteY125" fmla="*/ 4056508 h 4194912"/>
                    <a:gd name="connsiteX126" fmla="*/ 2211409 w 4224864"/>
                    <a:gd name="connsiteY126" fmla="*/ 3499983 h 4194912"/>
                    <a:gd name="connsiteX127" fmla="*/ 2203887 w 4224864"/>
                    <a:gd name="connsiteY127" fmla="*/ 3706799 h 4194912"/>
                    <a:gd name="connsiteX128" fmla="*/ 2112278 w 4224864"/>
                    <a:gd name="connsiteY128" fmla="*/ 3958872 h 4194912"/>
                    <a:gd name="connsiteX129" fmla="*/ 1970943 w 4224864"/>
                    <a:gd name="connsiteY129" fmla="*/ 3962771 h 4194912"/>
                    <a:gd name="connsiteX130" fmla="*/ 1955451 w 4224864"/>
                    <a:gd name="connsiteY130" fmla="*/ 3602895 h 4194912"/>
                    <a:gd name="connsiteX131" fmla="*/ 1872725 w 4224864"/>
                    <a:gd name="connsiteY131" fmla="*/ 3636738 h 4194912"/>
                    <a:gd name="connsiteX132" fmla="*/ 1944172 w 4224864"/>
                    <a:gd name="connsiteY132" fmla="*/ 3839793 h 4194912"/>
                    <a:gd name="connsiteX133" fmla="*/ 1868964 w 4224864"/>
                    <a:gd name="connsiteY133" fmla="*/ 3933801 h 4194912"/>
                    <a:gd name="connsiteX134" fmla="*/ 1568142 w 4224864"/>
                    <a:gd name="connsiteY134" fmla="*/ 3933801 h 4194912"/>
                    <a:gd name="connsiteX135" fmla="*/ 1177070 w 4224864"/>
                    <a:gd name="connsiteY135" fmla="*/ 3648018 h 4194912"/>
                    <a:gd name="connsiteX136" fmla="*/ 1353804 w 4224864"/>
                    <a:gd name="connsiteY136" fmla="*/ 3166700 h 4194912"/>
                    <a:gd name="connsiteX137" fmla="*/ 1485415 w 4224864"/>
                    <a:gd name="connsiteY137" fmla="*/ 3505126 h 4194912"/>
                    <a:gd name="connsiteX138" fmla="*/ 1560621 w 4224864"/>
                    <a:gd name="connsiteY138" fmla="*/ 3429921 h 4194912"/>
                    <a:gd name="connsiteX139" fmla="*/ 1846404 w 4224864"/>
                    <a:gd name="connsiteY139" fmla="*/ 2835793 h 4194912"/>
                    <a:gd name="connsiteX140" fmla="*/ 1868967 w 4224864"/>
                    <a:gd name="connsiteY140" fmla="*/ 2711703 h 4194912"/>
                    <a:gd name="connsiteX141" fmla="*/ 1429011 w 4224864"/>
                    <a:gd name="connsiteY141" fmla="*/ 3046370 h 4194912"/>
                    <a:gd name="connsiteX142" fmla="*/ 1068022 w 4224864"/>
                    <a:gd name="connsiteY142" fmla="*/ 3636737 h 4194912"/>
                    <a:gd name="connsiteX143" fmla="*/ 428771 w 4224864"/>
                    <a:gd name="connsiteY143" fmla="*/ 3155420 h 4194912"/>
                    <a:gd name="connsiteX144" fmla="*/ 987873 w 4224864"/>
                    <a:gd name="connsiteY144" fmla="*/ 2763345 h 4194912"/>
                    <a:gd name="connsiteX145" fmla="*/ 1268882 w 4224864"/>
                    <a:gd name="connsiteY145" fmla="*/ 2518365 h 4194912"/>
                    <a:gd name="connsiteX146" fmla="*/ 1135707 w 4224864"/>
                    <a:gd name="connsiteY146" fmla="*/ 2519929 h 4194912"/>
                    <a:gd name="connsiteX147" fmla="*/ 748397 w 4224864"/>
                    <a:gd name="connsiteY147" fmla="*/ 2534970 h 4194912"/>
                    <a:gd name="connsiteX148" fmla="*/ 655263 w 4224864"/>
                    <a:gd name="connsiteY148" fmla="*/ 2583664 h 4194912"/>
                    <a:gd name="connsiteX149" fmla="*/ 862506 w 4224864"/>
                    <a:gd name="connsiteY149" fmla="*/ 2762290 h 4194912"/>
                    <a:gd name="connsiteX150" fmla="*/ 40 w 4224864"/>
                    <a:gd name="connsiteY150"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210206 w 4224864"/>
                    <a:gd name="connsiteY13" fmla="*/ 1736151 h 4194912"/>
                    <a:gd name="connsiteX14" fmla="*/ 2365118 w 4224864"/>
                    <a:gd name="connsiteY14" fmla="*/ 1733434 h 4194912"/>
                    <a:gd name="connsiteX15" fmla="*/ 2363953 w 4224864"/>
                    <a:gd name="connsiteY15" fmla="*/ 1743392 h 4194912"/>
                    <a:gd name="connsiteX16" fmla="*/ 2454145 w 4224864"/>
                    <a:gd name="connsiteY16" fmla="*/ 1970944 h 4194912"/>
                    <a:gd name="connsiteX17" fmla="*/ 2515131 w 4224864"/>
                    <a:gd name="connsiteY17" fmla="*/ 1897762 h 4194912"/>
                    <a:gd name="connsiteX18" fmla="*/ 2475491 w 4224864"/>
                    <a:gd name="connsiteY18" fmla="*/ 1659919 h 4194912"/>
                    <a:gd name="connsiteX19" fmla="*/ 2624906 w 4224864"/>
                    <a:gd name="connsiteY19" fmla="*/ 1550146 h 4194912"/>
                    <a:gd name="connsiteX20" fmla="*/ 2606609 w 4224864"/>
                    <a:gd name="connsiteY20" fmla="*/ 1470864 h 4194912"/>
                    <a:gd name="connsiteX21" fmla="*/ 2414170 w 4224864"/>
                    <a:gd name="connsiteY21" fmla="*/ 1582466 h 4194912"/>
                    <a:gd name="connsiteX22" fmla="*/ 2405986 w 4224864"/>
                    <a:gd name="connsiteY22" fmla="*/ 1598442 h 4194912"/>
                    <a:gd name="connsiteX23" fmla="*/ 2340449 w 4224864"/>
                    <a:gd name="connsiteY23" fmla="*/ 1596617 h 4194912"/>
                    <a:gd name="connsiteX24" fmla="*/ 2127226 w 4224864"/>
                    <a:gd name="connsiteY24" fmla="*/ 1614070 h 4194912"/>
                    <a:gd name="connsiteX25" fmla="*/ 2119420 w 4224864"/>
                    <a:gd name="connsiteY25" fmla="*/ 1616869 h 4194912"/>
                    <a:gd name="connsiteX26" fmla="*/ 2100347 w 4224864"/>
                    <a:gd name="connsiteY26" fmla="*/ 1644204 h 4194912"/>
                    <a:gd name="connsiteX27" fmla="*/ 2014267 w 4224864"/>
                    <a:gd name="connsiteY27" fmla="*/ 1693463 h 4194912"/>
                    <a:gd name="connsiteX28" fmla="*/ 1825883 w 4224864"/>
                    <a:gd name="connsiteY28" fmla="*/ 2031072 h 4194912"/>
                    <a:gd name="connsiteX29" fmla="*/ 1825885 w 4224864"/>
                    <a:gd name="connsiteY29" fmla="*/ 2161464 h 4194912"/>
                    <a:gd name="connsiteX30" fmla="*/ 172000 w 4224864"/>
                    <a:gd name="connsiteY30" fmla="*/ 2274659 h 4194912"/>
                    <a:gd name="connsiteX31" fmla="*/ 212010 w 4224864"/>
                    <a:gd name="connsiteY31" fmla="*/ 2414620 h 4194912"/>
                    <a:gd name="connsiteX32" fmla="*/ 446056 w 4224864"/>
                    <a:gd name="connsiteY32" fmla="*/ 2605592 h 4194912"/>
                    <a:gd name="connsiteX33" fmla="*/ 415904 w 4224864"/>
                    <a:gd name="connsiteY33" fmla="*/ 2502208 h 4194912"/>
                    <a:gd name="connsiteX34" fmla="*/ 271359 w 4224864"/>
                    <a:gd name="connsiteY34" fmla="*/ 2334867 h 4194912"/>
                    <a:gd name="connsiteX35" fmla="*/ 277279 w 4224864"/>
                    <a:gd name="connsiteY35" fmla="*/ 2134643 h 4194912"/>
                    <a:gd name="connsiteX36" fmla="*/ 294695 w 4224864"/>
                    <a:gd name="connsiteY36" fmla="*/ 2094438 h 4194912"/>
                    <a:gd name="connsiteX37" fmla="*/ 284421 w 4224864"/>
                    <a:gd name="connsiteY37" fmla="*/ 2057893 h 4194912"/>
                    <a:gd name="connsiteX38" fmla="*/ 278501 w 4224864"/>
                    <a:gd name="connsiteY38" fmla="*/ 1857669 h 4194912"/>
                    <a:gd name="connsiteX39" fmla="*/ 423046 w 4224864"/>
                    <a:gd name="connsiteY39" fmla="*/ 1690328 h 4194912"/>
                    <a:gd name="connsiteX40" fmla="*/ 453198 w 4224864"/>
                    <a:gd name="connsiteY40" fmla="*/ 1586944 h 4194912"/>
                    <a:gd name="connsiteX41" fmla="*/ 219152 w 4224864"/>
                    <a:gd name="connsiteY41" fmla="*/ 1777916 h 4194912"/>
                    <a:gd name="connsiteX42" fmla="*/ 208175 w 4224864"/>
                    <a:gd name="connsiteY42" fmla="*/ 2087666 h 4194912"/>
                    <a:gd name="connsiteX43" fmla="*/ 172000 w 4224864"/>
                    <a:gd name="connsiteY43" fmla="*/ 2274659 h 4194912"/>
                    <a:gd name="connsiteX44" fmla="*/ 40 w 4224864"/>
                    <a:gd name="connsiteY44" fmla="*/ 2416039 h 4194912"/>
                    <a:gd name="connsiteX45" fmla="*/ 19682 w 4224864"/>
                    <a:gd name="connsiteY45" fmla="*/ 2238559 h 4194912"/>
                    <a:gd name="connsiteX46" fmla="*/ 75248 w 4224864"/>
                    <a:gd name="connsiteY46" fmla="*/ 2094438 h 4194912"/>
                    <a:gd name="connsiteX47" fmla="*/ 26824 w 4224864"/>
                    <a:gd name="connsiteY47" fmla="*/ 1953977 h 4194912"/>
                    <a:gd name="connsiteX48" fmla="*/ 7182 w 4224864"/>
                    <a:gd name="connsiteY48" fmla="*/ 1776496 h 4194912"/>
                    <a:gd name="connsiteX49" fmla="*/ 869648 w 4224864"/>
                    <a:gd name="connsiteY49" fmla="*/ 1430246 h 4194912"/>
                    <a:gd name="connsiteX50" fmla="*/ 662405 w 4224864"/>
                    <a:gd name="connsiteY50" fmla="*/ 1608871 h 4194912"/>
                    <a:gd name="connsiteX51" fmla="*/ 755539 w 4224864"/>
                    <a:gd name="connsiteY51" fmla="*/ 1657566 h 4194912"/>
                    <a:gd name="connsiteX52" fmla="*/ 1142849 w 4224864"/>
                    <a:gd name="connsiteY52" fmla="*/ 1672607 h 4194912"/>
                    <a:gd name="connsiteX53" fmla="*/ 1276024 w 4224864"/>
                    <a:gd name="connsiteY53" fmla="*/ 1674171 h 4194912"/>
                    <a:gd name="connsiteX54" fmla="*/ 995015 w 4224864"/>
                    <a:gd name="connsiteY54" fmla="*/ 1429191 h 4194912"/>
                    <a:gd name="connsiteX55" fmla="*/ 435913 w 4224864"/>
                    <a:gd name="connsiteY55" fmla="*/ 1037116 h 4194912"/>
                    <a:gd name="connsiteX56" fmla="*/ 1075164 w 4224864"/>
                    <a:gd name="connsiteY56" fmla="*/ 555799 h 4194912"/>
                    <a:gd name="connsiteX57" fmla="*/ 1436153 w 4224864"/>
                    <a:gd name="connsiteY57" fmla="*/ 1146166 h 4194912"/>
                    <a:gd name="connsiteX58" fmla="*/ 1876109 w 4224864"/>
                    <a:gd name="connsiteY58" fmla="*/ 1480833 h 4194912"/>
                    <a:gd name="connsiteX59" fmla="*/ 1853546 w 4224864"/>
                    <a:gd name="connsiteY59" fmla="*/ 1356742 h 4194912"/>
                    <a:gd name="connsiteX60" fmla="*/ 1567763 w 4224864"/>
                    <a:gd name="connsiteY60" fmla="*/ 762615 h 4194912"/>
                    <a:gd name="connsiteX61" fmla="*/ 1492557 w 4224864"/>
                    <a:gd name="connsiteY61" fmla="*/ 687410 h 4194912"/>
                    <a:gd name="connsiteX62" fmla="*/ 1360946 w 4224864"/>
                    <a:gd name="connsiteY62" fmla="*/ 1025836 h 4194912"/>
                    <a:gd name="connsiteX63" fmla="*/ 1184212 w 4224864"/>
                    <a:gd name="connsiteY63" fmla="*/ 544517 h 4194912"/>
                    <a:gd name="connsiteX64" fmla="*/ 1575284 w 4224864"/>
                    <a:gd name="connsiteY64" fmla="*/ 258735 h 4194912"/>
                    <a:gd name="connsiteX65" fmla="*/ 1876106 w 4224864"/>
                    <a:gd name="connsiteY65" fmla="*/ 258735 h 4194912"/>
                    <a:gd name="connsiteX66" fmla="*/ 1951314 w 4224864"/>
                    <a:gd name="connsiteY66" fmla="*/ 352742 h 4194912"/>
                    <a:gd name="connsiteX67" fmla="*/ 1879867 w 4224864"/>
                    <a:gd name="connsiteY67" fmla="*/ 555798 h 4194912"/>
                    <a:gd name="connsiteX68" fmla="*/ 1962593 w 4224864"/>
                    <a:gd name="connsiteY68" fmla="*/ 589641 h 4194912"/>
                    <a:gd name="connsiteX69" fmla="*/ 1978085 w 4224864"/>
                    <a:gd name="connsiteY69" fmla="*/ 229764 h 4194912"/>
                    <a:gd name="connsiteX70" fmla="*/ 2119420 w 4224864"/>
                    <a:gd name="connsiteY70" fmla="*/ 231843 h 4194912"/>
                    <a:gd name="connsiteX71" fmla="*/ 2119420 w 4224864"/>
                    <a:gd name="connsiteY71" fmla="*/ 237304 h 4194912"/>
                    <a:gd name="connsiteX72" fmla="*/ 2127869 w 4224864"/>
                    <a:gd name="connsiteY72" fmla="*/ 239545 h 4194912"/>
                    <a:gd name="connsiteX73" fmla="*/ 2206270 w 4224864"/>
                    <a:gd name="connsiteY73" fmla="*/ 488114 h 4194912"/>
                    <a:gd name="connsiteX74" fmla="*/ 2213791 w 4224864"/>
                    <a:gd name="connsiteY74" fmla="*/ 694929 h 4194912"/>
                    <a:gd name="connsiteX75" fmla="*/ 2142345 w 4224864"/>
                    <a:gd name="connsiteY75" fmla="*/ 138404 h 4194912"/>
                    <a:gd name="connsiteX76" fmla="*/ 2898164 w 4224864"/>
                    <a:gd name="connsiteY76" fmla="*/ 100801 h 4194912"/>
                    <a:gd name="connsiteX77" fmla="*/ 2627422 w 4224864"/>
                    <a:gd name="connsiteY77" fmla="*/ 427949 h 4194912"/>
                    <a:gd name="connsiteX78" fmla="*/ 2582299 w 4224864"/>
                    <a:gd name="connsiteY78" fmla="*/ 503155 h 4194912"/>
                    <a:gd name="connsiteX79" fmla="*/ 2984652 w 4224864"/>
                    <a:gd name="connsiteY79" fmla="*/ 160968 h 4194912"/>
                    <a:gd name="connsiteX80" fmla="*/ 3146345 w 4224864"/>
                    <a:gd name="connsiteY80" fmla="*/ 379065 h 4194912"/>
                    <a:gd name="connsiteX81" fmla="*/ 3041058 w 4224864"/>
                    <a:gd name="connsiteY81" fmla="*/ 755096 h 4194912"/>
                    <a:gd name="connsiteX82" fmla="*/ 2668786 w 4224864"/>
                    <a:gd name="connsiteY82" fmla="*/ 864144 h 4194912"/>
                    <a:gd name="connsiteX83" fmla="*/ 2612382 w 4224864"/>
                    <a:gd name="connsiteY83" fmla="*/ 954390 h 4194912"/>
                    <a:gd name="connsiteX84" fmla="*/ 3123782 w 4224864"/>
                    <a:gd name="connsiteY84" fmla="*/ 852862 h 4194912"/>
                    <a:gd name="connsiteX85" fmla="*/ 3251632 w 4224864"/>
                    <a:gd name="connsiteY85" fmla="*/ 394106 h 4194912"/>
                    <a:gd name="connsiteX86" fmla="*/ 3898405 w 4224864"/>
                    <a:gd name="connsiteY86" fmla="*/ 1217613 h 4194912"/>
                    <a:gd name="connsiteX87" fmla="*/ 3691587 w 4224864"/>
                    <a:gd name="connsiteY87" fmla="*/ 1116083 h 4194912"/>
                    <a:gd name="connsiteX88" fmla="*/ 3462209 w 4224864"/>
                    <a:gd name="connsiteY88" fmla="*/ 935589 h 4194912"/>
                    <a:gd name="connsiteX89" fmla="*/ 3465969 w 4224864"/>
                    <a:gd name="connsiteY89" fmla="*/ 1022075 h 4194912"/>
                    <a:gd name="connsiteX90" fmla="*/ 3556217 w 4224864"/>
                    <a:gd name="connsiteY90" fmla="*/ 1040878 h 4194912"/>
                    <a:gd name="connsiteX91" fmla="*/ 3563736 w 4224864"/>
                    <a:gd name="connsiteY91" fmla="*/ 1281537 h 4194912"/>
                    <a:gd name="connsiteX92" fmla="*/ 3593820 w 4224864"/>
                    <a:gd name="connsiteY92" fmla="*/ 1352982 h 4194912"/>
                    <a:gd name="connsiteX93" fmla="*/ 3714148 w 4224864"/>
                    <a:gd name="connsiteY93" fmla="*/ 1198809 h 4194912"/>
                    <a:gd name="connsiteX94" fmla="*/ 3834478 w 4224864"/>
                    <a:gd name="connsiteY94" fmla="*/ 1326659 h 4194912"/>
                    <a:gd name="connsiteX95" fmla="*/ 3766793 w 4224864"/>
                    <a:gd name="connsiteY95" fmla="*/ 1488354 h 4194912"/>
                    <a:gd name="connsiteX96" fmla="*/ 3830719 w 4224864"/>
                    <a:gd name="connsiteY96" fmla="*/ 1540997 h 4194912"/>
                    <a:gd name="connsiteX97" fmla="*/ 4003693 w 4224864"/>
                    <a:gd name="connsiteY97" fmla="*/ 1116084 h 4194912"/>
                    <a:gd name="connsiteX98" fmla="*/ 4104593 w 4224864"/>
                    <a:gd name="connsiteY98" fmla="*/ 1997142 h 4194912"/>
                    <a:gd name="connsiteX99" fmla="*/ 4010513 w 4224864"/>
                    <a:gd name="connsiteY99" fmla="*/ 2098096 h 4194912"/>
                    <a:gd name="connsiteX100" fmla="*/ 4009324 w 4224864"/>
                    <a:gd name="connsiteY100" fmla="*/ 2098096 h 4194912"/>
                    <a:gd name="connsiteX101" fmla="*/ 4102211 w 4224864"/>
                    <a:gd name="connsiteY101" fmla="*/ 2197771 h 4194912"/>
                    <a:gd name="connsiteX102" fmla="*/ 4001311 w 4224864"/>
                    <a:gd name="connsiteY102" fmla="*/ 3078829 h 4194912"/>
                    <a:gd name="connsiteX103" fmla="*/ 3828337 w 4224864"/>
                    <a:gd name="connsiteY103" fmla="*/ 2653916 h 4194912"/>
                    <a:gd name="connsiteX104" fmla="*/ 3764412 w 4224864"/>
                    <a:gd name="connsiteY104" fmla="*/ 2706559 h 4194912"/>
                    <a:gd name="connsiteX105" fmla="*/ 3832096 w 4224864"/>
                    <a:gd name="connsiteY105" fmla="*/ 2868253 h 4194912"/>
                    <a:gd name="connsiteX106" fmla="*/ 3711767 w 4224864"/>
                    <a:gd name="connsiteY106" fmla="*/ 2996103 h 4194912"/>
                    <a:gd name="connsiteX107" fmla="*/ 3591438 w 4224864"/>
                    <a:gd name="connsiteY107" fmla="*/ 2841930 h 4194912"/>
                    <a:gd name="connsiteX108" fmla="*/ 3561355 w 4224864"/>
                    <a:gd name="connsiteY108" fmla="*/ 2913375 h 4194912"/>
                    <a:gd name="connsiteX109" fmla="*/ 3553835 w 4224864"/>
                    <a:gd name="connsiteY109" fmla="*/ 3154035 h 4194912"/>
                    <a:gd name="connsiteX110" fmla="*/ 3463587 w 4224864"/>
                    <a:gd name="connsiteY110" fmla="*/ 3172837 h 4194912"/>
                    <a:gd name="connsiteX111" fmla="*/ 3459827 w 4224864"/>
                    <a:gd name="connsiteY111" fmla="*/ 3259324 h 4194912"/>
                    <a:gd name="connsiteX112" fmla="*/ 3689206 w 4224864"/>
                    <a:gd name="connsiteY112" fmla="*/ 3078830 h 4194912"/>
                    <a:gd name="connsiteX113" fmla="*/ 3896023 w 4224864"/>
                    <a:gd name="connsiteY113" fmla="*/ 2977300 h 4194912"/>
                    <a:gd name="connsiteX114" fmla="*/ 3249250 w 4224864"/>
                    <a:gd name="connsiteY114" fmla="*/ 3800807 h 4194912"/>
                    <a:gd name="connsiteX115" fmla="*/ 3121400 w 4224864"/>
                    <a:gd name="connsiteY115" fmla="*/ 3342051 h 4194912"/>
                    <a:gd name="connsiteX116" fmla="*/ 2609999 w 4224864"/>
                    <a:gd name="connsiteY116" fmla="*/ 3240523 h 4194912"/>
                    <a:gd name="connsiteX117" fmla="*/ 2666404 w 4224864"/>
                    <a:gd name="connsiteY117" fmla="*/ 3330769 h 4194912"/>
                    <a:gd name="connsiteX118" fmla="*/ 3038675 w 4224864"/>
                    <a:gd name="connsiteY118" fmla="*/ 3439817 h 4194912"/>
                    <a:gd name="connsiteX119" fmla="*/ 3143963 w 4224864"/>
                    <a:gd name="connsiteY119" fmla="*/ 3815848 h 4194912"/>
                    <a:gd name="connsiteX120" fmla="*/ 2982270 w 4224864"/>
                    <a:gd name="connsiteY120" fmla="*/ 4033944 h 4194912"/>
                    <a:gd name="connsiteX121" fmla="*/ 2579917 w 4224864"/>
                    <a:gd name="connsiteY121" fmla="*/ 3691758 h 4194912"/>
                    <a:gd name="connsiteX122" fmla="*/ 2625040 w 4224864"/>
                    <a:gd name="connsiteY122" fmla="*/ 3766964 h 4194912"/>
                    <a:gd name="connsiteX123" fmla="*/ 2895782 w 4224864"/>
                    <a:gd name="connsiteY123" fmla="*/ 4094111 h 4194912"/>
                    <a:gd name="connsiteX124" fmla="*/ 2139963 w 4224864"/>
                    <a:gd name="connsiteY124" fmla="*/ 4056508 h 4194912"/>
                    <a:gd name="connsiteX125" fmla="*/ 2211409 w 4224864"/>
                    <a:gd name="connsiteY125" fmla="*/ 3499983 h 4194912"/>
                    <a:gd name="connsiteX126" fmla="*/ 2203887 w 4224864"/>
                    <a:gd name="connsiteY126" fmla="*/ 3706799 h 4194912"/>
                    <a:gd name="connsiteX127" fmla="*/ 2112278 w 4224864"/>
                    <a:gd name="connsiteY127" fmla="*/ 3958872 h 4194912"/>
                    <a:gd name="connsiteX128" fmla="*/ 1970943 w 4224864"/>
                    <a:gd name="connsiteY128" fmla="*/ 3962771 h 4194912"/>
                    <a:gd name="connsiteX129" fmla="*/ 1955451 w 4224864"/>
                    <a:gd name="connsiteY129" fmla="*/ 3602895 h 4194912"/>
                    <a:gd name="connsiteX130" fmla="*/ 1872725 w 4224864"/>
                    <a:gd name="connsiteY130" fmla="*/ 3636738 h 4194912"/>
                    <a:gd name="connsiteX131" fmla="*/ 1944172 w 4224864"/>
                    <a:gd name="connsiteY131" fmla="*/ 3839793 h 4194912"/>
                    <a:gd name="connsiteX132" fmla="*/ 1868964 w 4224864"/>
                    <a:gd name="connsiteY132" fmla="*/ 3933801 h 4194912"/>
                    <a:gd name="connsiteX133" fmla="*/ 1568142 w 4224864"/>
                    <a:gd name="connsiteY133" fmla="*/ 3933801 h 4194912"/>
                    <a:gd name="connsiteX134" fmla="*/ 1177070 w 4224864"/>
                    <a:gd name="connsiteY134" fmla="*/ 3648018 h 4194912"/>
                    <a:gd name="connsiteX135" fmla="*/ 1353804 w 4224864"/>
                    <a:gd name="connsiteY135" fmla="*/ 3166700 h 4194912"/>
                    <a:gd name="connsiteX136" fmla="*/ 1485415 w 4224864"/>
                    <a:gd name="connsiteY136" fmla="*/ 3505126 h 4194912"/>
                    <a:gd name="connsiteX137" fmla="*/ 1560621 w 4224864"/>
                    <a:gd name="connsiteY137" fmla="*/ 3429921 h 4194912"/>
                    <a:gd name="connsiteX138" fmla="*/ 1846404 w 4224864"/>
                    <a:gd name="connsiteY138" fmla="*/ 2835793 h 4194912"/>
                    <a:gd name="connsiteX139" fmla="*/ 1868967 w 4224864"/>
                    <a:gd name="connsiteY139" fmla="*/ 2711703 h 4194912"/>
                    <a:gd name="connsiteX140" fmla="*/ 1429011 w 4224864"/>
                    <a:gd name="connsiteY140" fmla="*/ 3046370 h 4194912"/>
                    <a:gd name="connsiteX141" fmla="*/ 1068022 w 4224864"/>
                    <a:gd name="connsiteY141" fmla="*/ 3636737 h 4194912"/>
                    <a:gd name="connsiteX142" fmla="*/ 428771 w 4224864"/>
                    <a:gd name="connsiteY142" fmla="*/ 3155420 h 4194912"/>
                    <a:gd name="connsiteX143" fmla="*/ 987873 w 4224864"/>
                    <a:gd name="connsiteY143" fmla="*/ 2763345 h 4194912"/>
                    <a:gd name="connsiteX144" fmla="*/ 1268882 w 4224864"/>
                    <a:gd name="connsiteY144" fmla="*/ 2518365 h 4194912"/>
                    <a:gd name="connsiteX145" fmla="*/ 1135707 w 4224864"/>
                    <a:gd name="connsiteY145" fmla="*/ 2519929 h 4194912"/>
                    <a:gd name="connsiteX146" fmla="*/ 748397 w 4224864"/>
                    <a:gd name="connsiteY146" fmla="*/ 2534970 h 4194912"/>
                    <a:gd name="connsiteX147" fmla="*/ 655263 w 4224864"/>
                    <a:gd name="connsiteY147" fmla="*/ 2583664 h 4194912"/>
                    <a:gd name="connsiteX148" fmla="*/ 862506 w 4224864"/>
                    <a:gd name="connsiteY148" fmla="*/ 2762290 h 4194912"/>
                    <a:gd name="connsiteX149" fmla="*/ 40 w 4224864"/>
                    <a:gd name="connsiteY149"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210206 w 4224864"/>
                    <a:gd name="connsiteY13" fmla="*/ 1736151 h 4194912"/>
                    <a:gd name="connsiteX14" fmla="*/ 2365118 w 4224864"/>
                    <a:gd name="connsiteY14" fmla="*/ 1733434 h 4194912"/>
                    <a:gd name="connsiteX15" fmla="*/ 2363953 w 4224864"/>
                    <a:gd name="connsiteY15" fmla="*/ 1743392 h 4194912"/>
                    <a:gd name="connsiteX16" fmla="*/ 2454145 w 4224864"/>
                    <a:gd name="connsiteY16" fmla="*/ 1970944 h 4194912"/>
                    <a:gd name="connsiteX17" fmla="*/ 2515131 w 4224864"/>
                    <a:gd name="connsiteY17" fmla="*/ 1897762 h 4194912"/>
                    <a:gd name="connsiteX18" fmla="*/ 2475491 w 4224864"/>
                    <a:gd name="connsiteY18" fmla="*/ 1659919 h 4194912"/>
                    <a:gd name="connsiteX19" fmla="*/ 2624906 w 4224864"/>
                    <a:gd name="connsiteY19" fmla="*/ 1550146 h 4194912"/>
                    <a:gd name="connsiteX20" fmla="*/ 2606609 w 4224864"/>
                    <a:gd name="connsiteY20" fmla="*/ 1470864 h 4194912"/>
                    <a:gd name="connsiteX21" fmla="*/ 2414170 w 4224864"/>
                    <a:gd name="connsiteY21" fmla="*/ 1582466 h 4194912"/>
                    <a:gd name="connsiteX22" fmla="*/ 2405986 w 4224864"/>
                    <a:gd name="connsiteY22" fmla="*/ 1598442 h 4194912"/>
                    <a:gd name="connsiteX23" fmla="*/ 2340449 w 4224864"/>
                    <a:gd name="connsiteY23" fmla="*/ 1596617 h 4194912"/>
                    <a:gd name="connsiteX24" fmla="*/ 2127226 w 4224864"/>
                    <a:gd name="connsiteY24" fmla="*/ 1614070 h 4194912"/>
                    <a:gd name="connsiteX25" fmla="*/ 2119420 w 4224864"/>
                    <a:gd name="connsiteY25" fmla="*/ 1616869 h 4194912"/>
                    <a:gd name="connsiteX26" fmla="*/ 2014267 w 4224864"/>
                    <a:gd name="connsiteY26" fmla="*/ 1693463 h 4194912"/>
                    <a:gd name="connsiteX27" fmla="*/ 1825883 w 4224864"/>
                    <a:gd name="connsiteY27" fmla="*/ 2031072 h 4194912"/>
                    <a:gd name="connsiteX28" fmla="*/ 1825885 w 4224864"/>
                    <a:gd name="connsiteY28" fmla="*/ 2161464 h 4194912"/>
                    <a:gd name="connsiteX29" fmla="*/ 172000 w 4224864"/>
                    <a:gd name="connsiteY29" fmla="*/ 2274659 h 4194912"/>
                    <a:gd name="connsiteX30" fmla="*/ 212010 w 4224864"/>
                    <a:gd name="connsiteY30" fmla="*/ 2414620 h 4194912"/>
                    <a:gd name="connsiteX31" fmla="*/ 446056 w 4224864"/>
                    <a:gd name="connsiteY31" fmla="*/ 2605592 h 4194912"/>
                    <a:gd name="connsiteX32" fmla="*/ 415904 w 4224864"/>
                    <a:gd name="connsiteY32" fmla="*/ 2502208 h 4194912"/>
                    <a:gd name="connsiteX33" fmla="*/ 271359 w 4224864"/>
                    <a:gd name="connsiteY33" fmla="*/ 2334867 h 4194912"/>
                    <a:gd name="connsiteX34" fmla="*/ 277279 w 4224864"/>
                    <a:gd name="connsiteY34" fmla="*/ 2134643 h 4194912"/>
                    <a:gd name="connsiteX35" fmla="*/ 294695 w 4224864"/>
                    <a:gd name="connsiteY35" fmla="*/ 2094438 h 4194912"/>
                    <a:gd name="connsiteX36" fmla="*/ 284421 w 4224864"/>
                    <a:gd name="connsiteY36" fmla="*/ 2057893 h 4194912"/>
                    <a:gd name="connsiteX37" fmla="*/ 278501 w 4224864"/>
                    <a:gd name="connsiteY37" fmla="*/ 1857669 h 4194912"/>
                    <a:gd name="connsiteX38" fmla="*/ 423046 w 4224864"/>
                    <a:gd name="connsiteY38" fmla="*/ 1690328 h 4194912"/>
                    <a:gd name="connsiteX39" fmla="*/ 453198 w 4224864"/>
                    <a:gd name="connsiteY39" fmla="*/ 1586944 h 4194912"/>
                    <a:gd name="connsiteX40" fmla="*/ 219152 w 4224864"/>
                    <a:gd name="connsiteY40" fmla="*/ 1777916 h 4194912"/>
                    <a:gd name="connsiteX41" fmla="*/ 208175 w 4224864"/>
                    <a:gd name="connsiteY41" fmla="*/ 2087666 h 4194912"/>
                    <a:gd name="connsiteX42" fmla="*/ 172000 w 4224864"/>
                    <a:gd name="connsiteY42" fmla="*/ 2274659 h 4194912"/>
                    <a:gd name="connsiteX43" fmla="*/ 40 w 4224864"/>
                    <a:gd name="connsiteY43" fmla="*/ 2416039 h 4194912"/>
                    <a:gd name="connsiteX44" fmla="*/ 19682 w 4224864"/>
                    <a:gd name="connsiteY44" fmla="*/ 2238559 h 4194912"/>
                    <a:gd name="connsiteX45" fmla="*/ 75248 w 4224864"/>
                    <a:gd name="connsiteY45" fmla="*/ 2094438 h 4194912"/>
                    <a:gd name="connsiteX46" fmla="*/ 26824 w 4224864"/>
                    <a:gd name="connsiteY46" fmla="*/ 1953977 h 4194912"/>
                    <a:gd name="connsiteX47" fmla="*/ 7182 w 4224864"/>
                    <a:gd name="connsiteY47" fmla="*/ 1776496 h 4194912"/>
                    <a:gd name="connsiteX48" fmla="*/ 869648 w 4224864"/>
                    <a:gd name="connsiteY48" fmla="*/ 1430246 h 4194912"/>
                    <a:gd name="connsiteX49" fmla="*/ 662405 w 4224864"/>
                    <a:gd name="connsiteY49" fmla="*/ 1608871 h 4194912"/>
                    <a:gd name="connsiteX50" fmla="*/ 755539 w 4224864"/>
                    <a:gd name="connsiteY50" fmla="*/ 1657566 h 4194912"/>
                    <a:gd name="connsiteX51" fmla="*/ 1142849 w 4224864"/>
                    <a:gd name="connsiteY51" fmla="*/ 1672607 h 4194912"/>
                    <a:gd name="connsiteX52" fmla="*/ 1276024 w 4224864"/>
                    <a:gd name="connsiteY52" fmla="*/ 1674171 h 4194912"/>
                    <a:gd name="connsiteX53" fmla="*/ 995015 w 4224864"/>
                    <a:gd name="connsiteY53" fmla="*/ 1429191 h 4194912"/>
                    <a:gd name="connsiteX54" fmla="*/ 435913 w 4224864"/>
                    <a:gd name="connsiteY54" fmla="*/ 1037116 h 4194912"/>
                    <a:gd name="connsiteX55" fmla="*/ 1075164 w 4224864"/>
                    <a:gd name="connsiteY55" fmla="*/ 555799 h 4194912"/>
                    <a:gd name="connsiteX56" fmla="*/ 1436153 w 4224864"/>
                    <a:gd name="connsiteY56" fmla="*/ 1146166 h 4194912"/>
                    <a:gd name="connsiteX57" fmla="*/ 1876109 w 4224864"/>
                    <a:gd name="connsiteY57" fmla="*/ 1480833 h 4194912"/>
                    <a:gd name="connsiteX58" fmla="*/ 1853546 w 4224864"/>
                    <a:gd name="connsiteY58" fmla="*/ 1356742 h 4194912"/>
                    <a:gd name="connsiteX59" fmla="*/ 1567763 w 4224864"/>
                    <a:gd name="connsiteY59" fmla="*/ 762615 h 4194912"/>
                    <a:gd name="connsiteX60" fmla="*/ 1492557 w 4224864"/>
                    <a:gd name="connsiteY60" fmla="*/ 687410 h 4194912"/>
                    <a:gd name="connsiteX61" fmla="*/ 1360946 w 4224864"/>
                    <a:gd name="connsiteY61" fmla="*/ 1025836 h 4194912"/>
                    <a:gd name="connsiteX62" fmla="*/ 1184212 w 4224864"/>
                    <a:gd name="connsiteY62" fmla="*/ 544517 h 4194912"/>
                    <a:gd name="connsiteX63" fmla="*/ 1575284 w 4224864"/>
                    <a:gd name="connsiteY63" fmla="*/ 258735 h 4194912"/>
                    <a:gd name="connsiteX64" fmla="*/ 1876106 w 4224864"/>
                    <a:gd name="connsiteY64" fmla="*/ 258735 h 4194912"/>
                    <a:gd name="connsiteX65" fmla="*/ 1951314 w 4224864"/>
                    <a:gd name="connsiteY65" fmla="*/ 352742 h 4194912"/>
                    <a:gd name="connsiteX66" fmla="*/ 1879867 w 4224864"/>
                    <a:gd name="connsiteY66" fmla="*/ 555798 h 4194912"/>
                    <a:gd name="connsiteX67" fmla="*/ 1962593 w 4224864"/>
                    <a:gd name="connsiteY67" fmla="*/ 589641 h 4194912"/>
                    <a:gd name="connsiteX68" fmla="*/ 1978085 w 4224864"/>
                    <a:gd name="connsiteY68" fmla="*/ 229764 h 4194912"/>
                    <a:gd name="connsiteX69" fmla="*/ 2119420 w 4224864"/>
                    <a:gd name="connsiteY69" fmla="*/ 231843 h 4194912"/>
                    <a:gd name="connsiteX70" fmla="*/ 2119420 w 4224864"/>
                    <a:gd name="connsiteY70" fmla="*/ 237304 h 4194912"/>
                    <a:gd name="connsiteX71" fmla="*/ 2127869 w 4224864"/>
                    <a:gd name="connsiteY71" fmla="*/ 239545 h 4194912"/>
                    <a:gd name="connsiteX72" fmla="*/ 2206270 w 4224864"/>
                    <a:gd name="connsiteY72" fmla="*/ 488114 h 4194912"/>
                    <a:gd name="connsiteX73" fmla="*/ 2213791 w 4224864"/>
                    <a:gd name="connsiteY73" fmla="*/ 694929 h 4194912"/>
                    <a:gd name="connsiteX74" fmla="*/ 2142345 w 4224864"/>
                    <a:gd name="connsiteY74" fmla="*/ 138404 h 4194912"/>
                    <a:gd name="connsiteX75" fmla="*/ 2898164 w 4224864"/>
                    <a:gd name="connsiteY75" fmla="*/ 100801 h 4194912"/>
                    <a:gd name="connsiteX76" fmla="*/ 2627422 w 4224864"/>
                    <a:gd name="connsiteY76" fmla="*/ 427949 h 4194912"/>
                    <a:gd name="connsiteX77" fmla="*/ 2582299 w 4224864"/>
                    <a:gd name="connsiteY77" fmla="*/ 503155 h 4194912"/>
                    <a:gd name="connsiteX78" fmla="*/ 2984652 w 4224864"/>
                    <a:gd name="connsiteY78" fmla="*/ 160968 h 4194912"/>
                    <a:gd name="connsiteX79" fmla="*/ 3146345 w 4224864"/>
                    <a:gd name="connsiteY79" fmla="*/ 379065 h 4194912"/>
                    <a:gd name="connsiteX80" fmla="*/ 3041058 w 4224864"/>
                    <a:gd name="connsiteY80" fmla="*/ 755096 h 4194912"/>
                    <a:gd name="connsiteX81" fmla="*/ 2668786 w 4224864"/>
                    <a:gd name="connsiteY81" fmla="*/ 864144 h 4194912"/>
                    <a:gd name="connsiteX82" fmla="*/ 2612382 w 4224864"/>
                    <a:gd name="connsiteY82" fmla="*/ 954390 h 4194912"/>
                    <a:gd name="connsiteX83" fmla="*/ 3123782 w 4224864"/>
                    <a:gd name="connsiteY83" fmla="*/ 852862 h 4194912"/>
                    <a:gd name="connsiteX84" fmla="*/ 3251632 w 4224864"/>
                    <a:gd name="connsiteY84" fmla="*/ 394106 h 4194912"/>
                    <a:gd name="connsiteX85" fmla="*/ 3898405 w 4224864"/>
                    <a:gd name="connsiteY85" fmla="*/ 1217613 h 4194912"/>
                    <a:gd name="connsiteX86" fmla="*/ 3691587 w 4224864"/>
                    <a:gd name="connsiteY86" fmla="*/ 1116083 h 4194912"/>
                    <a:gd name="connsiteX87" fmla="*/ 3462209 w 4224864"/>
                    <a:gd name="connsiteY87" fmla="*/ 935589 h 4194912"/>
                    <a:gd name="connsiteX88" fmla="*/ 3465969 w 4224864"/>
                    <a:gd name="connsiteY88" fmla="*/ 1022075 h 4194912"/>
                    <a:gd name="connsiteX89" fmla="*/ 3556217 w 4224864"/>
                    <a:gd name="connsiteY89" fmla="*/ 1040878 h 4194912"/>
                    <a:gd name="connsiteX90" fmla="*/ 3563736 w 4224864"/>
                    <a:gd name="connsiteY90" fmla="*/ 1281537 h 4194912"/>
                    <a:gd name="connsiteX91" fmla="*/ 3593820 w 4224864"/>
                    <a:gd name="connsiteY91" fmla="*/ 1352982 h 4194912"/>
                    <a:gd name="connsiteX92" fmla="*/ 3714148 w 4224864"/>
                    <a:gd name="connsiteY92" fmla="*/ 1198809 h 4194912"/>
                    <a:gd name="connsiteX93" fmla="*/ 3834478 w 4224864"/>
                    <a:gd name="connsiteY93" fmla="*/ 1326659 h 4194912"/>
                    <a:gd name="connsiteX94" fmla="*/ 3766793 w 4224864"/>
                    <a:gd name="connsiteY94" fmla="*/ 1488354 h 4194912"/>
                    <a:gd name="connsiteX95" fmla="*/ 3830719 w 4224864"/>
                    <a:gd name="connsiteY95" fmla="*/ 1540997 h 4194912"/>
                    <a:gd name="connsiteX96" fmla="*/ 4003693 w 4224864"/>
                    <a:gd name="connsiteY96" fmla="*/ 1116084 h 4194912"/>
                    <a:gd name="connsiteX97" fmla="*/ 4104593 w 4224864"/>
                    <a:gd name="connsiteY97" fmla="*/ 1997142 h 4194912"/>
                    <a:gd name="connsiteX98" fmla="*/ 4010513 w 4224864"/>
                    <a:gd name="connsiteY98" fmla="*/ 2098096 h 4194912"/>
                    <a:gd name="connsiteX99" fmla="*/ 4009324 w 4224864"/>
                    <a:gd name="connsiteY99" fmla="*/ 2098096 h 4194912"/>
                    <a:gd name="connsiteX100" fmla="*/ 4102211 w 4224864"/>
                    <a:gd name="connsiteY100" fmla="*/ 2197771 h 4194912"/>
                    <a:gd name="connsiteX101" fmla="*/ 4001311 w 4224864"/>
                    <a:gd name="connsiteY101" fmla="*/ 3078829 h 4194912"/>
                    <a:gd name="connsiteX102" fmla="*/ 3828337 w 4224864"/>
                    <a:gd name="connsiteY102" fmla="*/ 2653916 h 4194912"/>
                    <a:gd name="connsiteX103" fmla="*/ 3764412 w 4224864"/>
                    <a:gd name="connsiteY103" fmla="*/ 2706559 h 4194912"/>
                    <a:gd name="connsiteX104" fmla="*/ 3832096 w 4224864"/>
                    <a:gd name="connsiteY104" fmla="*/ 2868253 h 4194912"/>
                    <a:gd name="connsiteX105" fmla="*/ 3711767 w 4224864"/>
                    <a:gd name="connsiteY105" fmla="*/ 2996103 h 4194912"/>
                    <a:gd name="connsiteX106" fmla="*/ 3591438 w 4224864"/>
                    <a:gd name="connsiteY106" fmla="*/ 2841930 h 4194912"/>
                    <a:gd name="connsiteX107" fmla="*/ 3561355 w 4224864"/>
                    <a:gd name="connsiteY107" fmla="*/ 2913375 h 4194912"/>
                    <a:gd name="connsiteX108" fmla="*/ 3553835 w 4224864"/>
                    <a:gd name="connsiteY108" fmla="*/ 3154035 h 4194912"/>
                    <a:gd name="connsiteX109" fmla="*/ 3463587 w 4224864"/>
                    <a:gd name="connsiteY109" fmla="*/ 3172837 h 4194912"/>
                    <a:gd name="connsiteX110" fmla="*/ 3459827 w 4224864"/>
                    <a:gd name="connsiteY110" fmla="*/ 3259324 h 4194912"/>
                    <a:gd name="connsiteX111" fmla="*/ 3689206 w 4224864"/>
                    <a:gd name="connsiteY111" fmla="*/ 3078830 h 4194912"/>
                    <a:gd name="connsiteX112" fmla="*/ 3896023 w 4224864"/>
                    <a:gd name="connsiteY112" fmla="*/ 2977300 h 4194912"/>
                    <a:gd name="connsiteX113" fmla="*/ 3249250 w 4224864"/>
                    <a:gd name="connsiteY113" fmla="*/ 3800807 h 4194912"/>
                    <a:gd name="connsiteX114" fmla="*/ 3121400 w 4224864"/>
                    <a:gd name="connsiteY114" fmla="*/ 3342051 h 4194912"/>
                    <a:gd name="connsiteX115" fmla="*/ 2609999 w 4224864"/>
                    <a:gd name="connsiteY115" fmla="*/ 3240523 h 4194912"/>
                    <a:gd name="connsiteX116" fmla="*/ 2666404 w 4224864"/>
                    <a:gd name="connsiteY116" fmla="*/ 3330769 h 4194912"/>
                    <a:gd name="connsiteX117" fmla="*/ 3038675 w 4224864"/>
                    <a:gd name="connsiteY117" fmla="*/ 3439817 h 4194912"/>
                    <a:gd name="connsiteX118" fmla="*/ 3143963 w 4224864"/>
                    <a:gd name="connsiteY118" fmla="*/ 3815848 h 4194912"/>
                    <a:gd name="connsiteX119" fmla="*/ 2982270 w 4224864"/>
                    <a:gd name="connsiteY119" fmla="*/ 4033944 h 4194912"/>
                    <a:gd name="connsiteX120" fmla="*/ 2579917 w 4224864"/>
                    <a:gd name="connsiteY120" fmla="*/ 3691758 h 4194912"/>
                    <a:gd name="connsiteX121" fmla="*/ 2625040 w 4224864"/>
                    <a:gd name="connsiteY121" fmla="*/ 3766964 h 4194912"/>
                    <a:gd name="connsiteX122" fmla="*/ 2895782 w 4224864"/>
                    <a:gd name="connsiteY122" fmla="*/ 4094111 h 4194912"/>
                    <a:gd name="connsiteX123" fmla="*/ 2139963 w 4224864"/>
                    <a:gd name="connsiteY123" fmla="*/ 4056508 h 4194912"/>
                    <a:gd name="connsiteX124" fmla="*/ 2211409 w 4224864"/>
                    <a:gd name="connsiteY124" fmla="*/ 3499983 h 4194912"/>
                    <a:gd name="connsiteX125" fmla="*/ 2203887 w 4224864"/>
                    <a:gd name="connsiteY125" fmla="*/ 3706799 h 4194912"/>
                    <a:gd name="connsiteX126" fmla="*/ 2112278 w 4224864"/>
                    <a:gd name="connsiteY126" fmla="*/ 3958872 h 4194912"/>
                    <a:gd name="connsiteX127" fmla="*/ 1970943 w 4224864"/>
                    <a:gd name="connsiteY127" fmla="*/ 3962771 h 4194912"/>
                    <a:gd name="connsiteX128" fmla="*/ 1955451 w 4224864"/>
                    <a:gd name="connsiteY128" fmla="*/ 3602895 h 4194912"/>
                    <a:gd name="connsiteX129" fmla="*/ 1872725 w 4224864"/>
                    <a:gd name="connsiteY129" fmla="*/ 3636738 h 4194912"/>
                    <a:gd name="connsiteX130" fmla="*/ 1944172 w 4224864"/>
                    <a:gd name="connsiteY130" fmla="*/ 3839793 h 4194912"/>
                    <a:gd name="connsiteX131" fmla="*/ 1868964 w 4224864"/>
                    <a:gd name="connsiteY131" fmla="*/ 3933801 h 4194912"/>
                    <a:gd name="connsiteX132" fmla="*/ 1568142 w 4224864"/>
                    <a:gd name="connsiteY132" fmla="*/ 3933801 h 4194912"/>
                    <a:gd name="connsiteX133" fmla="*/ 1177070 w 4224864"/>
                    <a:gd name="connsiteY133" fmla="*/ 3648018 h 4194912"/>
                    <a:gd name="connsiteX134" fmla="*/ 1353804 w 4224864"/>
                    <a:gd name="connsiteY134" fmla="*/ 3166700 h 4194912"/>
                    <a:gd name="connsiteX135" fmla="*/ 1485415 w 4224864"/>
                    <a:gd name="connsiteY135" fmla="*/ 3505126 h 4194912"/>
                    <a:gd name="connsiteX136" fmla="*/ 1560621 w 4224864"/>
                    <a:gd name="connsiteY136" fmla="*/ 3429921 h 4194912"/>
                    <a:gd name="connsiteX137" fmla="*/ 1846404 w 4224864"/>
                    <a:gd name="connsiteY137" fmla="*/ 2835793 h 4194912"/>
                    <a:gd name="connsiteX138" fmla="*/ 1868967 w 4224864"/>
                    <a:gd name="connsiteY138" fmla="*/ 2711703 h 4194912"/>
                    <a:gd name="connsiteX139" fmla="*/ 1429011 w 4224864"/>
                    <a:gd name="connsiteY139" fmla="*/ 3046370 h 4194912"/>
                    <a:gd name="connsiteX140" fmla="*/ 1068022 w 4224864"/>
                    <a:gd name="connsiteY140" fmla="*/ 3636737 h 4194912"/>
                    <a:gd name="connsiteX141" fmla="*/ 428771 w 4224864"/>
                    <a:gd name="connsiteY141" fmla="*/ 3155420 h 4194912"/>
                    <a:gd name="connsiteX142" fmla="*/ 987873 w 4224864"/>
                    <a:gd name="connsiteY142" fmla="*/ 2763345 h 4194912"/>
                    <a:gd name="connsiteX143" fmla="*/ 1268882 w 4224864"/>
                    <a:gd name="connsiteY143" fmla="*/ 2518365 h 4194912"/>
                    <a:gd name="connsiteX144" fmla="*/ 1135707 w 4224864"/>
                    <a:gd name="connsiteY144" fmla="*/ 2519929 h 4194912"/>
                    <a:gd name="connsiteX145" fmla="*/ 748397 w 4224864"/>
                    <a:gd name="connsiteY145" fmla="*/ 2534970 h 4194912"/>
                    <a:gd name="connsiteX146" fmla="*/ 655263 w 4224864"/>
                    <a:gd name="connsiteY146" fmla="*/ 2583664 h 4194912"/>
                    <a:gd name="connsiteX147" fmla="*/ 862506 w 4224864"/>
                    <a:gd name="connsiteY147" fmla="*/ 2762290 h 4194912"/>
                    <a:gd name="connsiteX148" fmla="*/ 40 w 4224864"/>
                    <a:gd name="connsiteY148"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210206 w 4224864"/>
                    <a:gd name="connsiteY13" fmla="*/ 1736151 h 4194912"/>
                    <a:gd name="connsiteX14" fmla="*/ 2365118 w 4224864"/>
                    <a:gd name="connsiteY14" fmla="*/ 1733434 h 4194912"/>
                    <a:gd name="connsiteX15" fmla="*/ 2363953 w 4224864"/>
                    <a:gd name="connsiteY15" fmla="*/ 1743392 h 4194912"/>
                    <a:gd name="connsiteX16" fmla="*/ 2454145 w 4224864"/>
                    <a:gd name="connsiteY16" fmla="*/ 1970944 h 4194912"/>
                    <a:gd name="connsiteX17" fmla="*/ 2515131 w 4224864"/>
                    <a:gd name="connsiteY17" fmla="*/ 1897762 h 4194912"/>
                    <a:gd name="connsiteX18" fmla="*/ 2475491 w 4224864"/>
                    <a:gd name="connsiteY18" fmla="*/ 1659919 h 4194912"/>
                    <a:gd name="connsiteX19" fmla="*/ 2624906 w 4224864"/>
                    <a:gd name="connsiteY19" fmla="*/ 1550146 h 4194912"/>
                    <a:gd name="connsiteX20" fmla="*/ 2606609 w 4224864"/>
                    <a:gd name="connsiteY20" fmla="*/ 1470864 h 4194912"/>
                    <a:gd name="connsiteX21" fmla="*/ 2414170 w 4224864"/>
                    <a:gd name="connsiteY21" fmla="*/ 1582466 h 4194912"/>
                    <a:gd name="connsiteX22" fmla="*/ 2405986 w 4224864"/>
                    <a:gd name="connsiteY22" fmla="*/ 1598442 h 4194912"/>
                    <a:gd name="connsiteX23" fmla="*/ 2340449 w 4224864"/>
                    <a:gd name="connsiteY23" fmla="*/ 1596617 h 4194912"/>
                    <a:gd name="connsiteX24" fmla="*/ 2127226 w 4224864"/>
                    <a:gd name="connsiteY24" fmla="*/ 1614070 h 4194912"/>
                    <a:gd name="connsiteX25" fmla="*/ 2014267 w 4224864"/>
                    <a:gd name="connsiteY25" fmla="*/ 1693463 h 4194912"/>
                    <a:gd name="connsiteX26" fmla="*/ 1825883 w 4224864"/>
                    <a:gd name="connsiteY26" fmla="*/ 2031072 h 4194912"/>
                    <a:gd name="connsiteX27" fmla="*/ 1825885 w 4224864"/>
                    <a:gd name="connsiteY27" fmla="*/ 2161464 h 4194912"/>
                    <a:gd name="connsiteX28" fmla="*/ 172000 w 4224864"/>
                    <a:gd name="connsiteY28" fmla="*/ 2274659 h 4194912"/>
                    <a:gd name="connsiteX29" fmla="*/ 212010 w 4224864"/>
                    <a:gd name="connsiteY29" fmla="*/ 2414620 h 4194912"/>
                    <a:gd name="connsiteX30" fmla="*/ 446056 w 4224864"/>
                    <a:gd name="connsiteY30" fmla="*/ 2605592 h 4194912"/>
                    <a:gd name="connsiteX31" fmla="*/ 415904 w 4224864"/>
                    <a:gd name="connsiteY31" fmla="*/ 2502208 h 4194912"/>
                    <a:gd name="connsiteX32" fmla="*/ 271359 w 4224864"/>
                    <a:gd name="connsiteY32" fmla="*/ 2334867 h 4194912"/>
                    <a:gd name="connsiteX33" fmla="*/ 277279 w 4224864"/>
                    <a:gd name="connsiteY33" fmla="*/ 2134643 h 4194912"/>
                    <a:gd name="connsiteX34" fmla="*/ 294695 w 4224864"/>
                    <a:gd name="connsiteY34" fmla="*/ 2094438 h 4194912"/>
                    <a:gd name="connsiteX35" fmla="*/ 284421 w 4224864"/>
                    <a:gd name="connsiteY35" fmla="*/ 2057893 h 4194912"/>
                    <a:gd name="connsiteX36" fmla="*/ 278501 w 4224864"/>
                    <a:gd name="connsiteY36" fmla="*/ 1857669 h 4194912"/>
                    <a:gd name="connsiteX37" fmla="*/ 423046 w 4224864"/>
                    <a:gd name="connsiteY37" fmla="*/ 1690328 h 4194912"/>
                    <a:gd name="connsiteX38" fmla="*/ 453198 w 4224864"/>
                    <a:gd name="connsiteY38" fmla="*/ 1586944 h 4194912"/>
                    <a:gd name="connsiteX39" fmla="*/ 219152 w 4224864"/>
                    <a:gd name="connsiteY39" fmla="*/ 1777916 h 4194912"/>
                    <a:gd name="connsiteX40" fmla="*/ 208175 w 4224864"/>
                    <a:gd name="connsiteY40" fmla="*/ 2087666 h 4194912"/>
                    <a:gd name="connsiteX41" fmla="*/ 172000 w 4224864"/>
                    <a:gd name="connsiteY41" fmla="*/ 2274659 h 4194912"/>
                    <a:gd name="connsiteX42" fmla="*/ 40 w 4224864"/>
                    <a:gd name="connsiteY42" fmla="*/ 2416039 h 4194912"/>
                    <a:gd name="connsiteX43" fmla="*/ 19682 w 4224864"/>
                    <a:gd name="connsiteY43" fmla="*/ 2238559 h 4194912"/>
                    <a:gd name="connsiteX44" fmla="*/ 75248 w 4224864"/>
                    <a:gd name="connsiteY44" fmla="*/ 2094438 h 4194912"/>
                    <a:gd name="connsiteX45" fmla="*/ 26824 w 4224864"/>
                    <a:gd name="connsiteY45" fmla="*/ 1953977 h 4194912"/>
                    <a:gd name="connsiteX46" fmla="*/ 7182 w 4224864"/>
                    <a:gd name="connsiteY46" fmla="*/ 1776496 h 4194912"/>
                    <a:gd name="connsiteX47" fmla="*/ 869648 w 4224864"/>
                    <a:gd name="connsiteY47" fmla="*/ 1430246 h 4194912"/>
                    <a:gd name="connsiteX48" fmla="*/ 662405 w 4224864"/>
                    <a:gd name="connsiteY48" fmla="*/ 1608871 h 4194912"/>
                    <a:gd name="connsiteX49" fmla="*/ 755539 w 4224864"/>
                    <a:gd name="connsiteY49" fmla="*/ 1657566 h 4194912"/>
                    <a:gd name="connsiteX50" fmla="*/ 1142849 w 4224864"/>
                    <a:gd name="connsiteY50" fmla="*/ 1672607 h 4194912"/>
                    <a:gd name="connsiteX51" fmla="*/ 1276024 w 4224864"/>
                    <a:gd name="connsiteY51" fmla="*/ 1674171 h 4194912"/>
                    <a:gd name="connsiteX52" fmla="*/ 995015 w 4224864"/>
                    <a:gd name="connsiteY52" fmla="*/ 1429191 h 4194912"/>
                    <a:gd name="connsiteX53" fmla="*/ 435913 w 4224864"/>
                    <a:gd name="connsiteY53" fmla="*/ 1037116 h 4194912"/>
                    <a:gd name="connsiteX54" fmla="*/ 1075164 w 4224864"/>
                    <a:gd name="connsiteY54" fmla="*/ 555799 h 4194912"/>
                    <a:gd name="connsiteX55" fmla="*/ 1436153 w 4224864"/>
                    <a:gd name="connsiteY55" fmla="*/ 1146166 h 4194912"/>
                    <a:gd name="connsiteX56" fmla="*/ 1876109 w 4224864"/>
                    <a:gd name="connsiteY56" fmla="*/ 1480833 h 4194912"/>
                    <a:gd name="connsiteX57" fmla="*/ 1853546 w 4224864"/>
                    <a:gd name="connsiteY57" fmla="*/ 1356742 h 4194912"/>
                    <a:gd name="connsiteX58" fmla="*/ 1567763 w 4224864"/>
                    <a:gd name="connsiteY58" fmla="*/ 762615 h 4194912"/>
                    <a:gd name="connsiteX59" fmla="*/ 1492557 w 4224864"/>
                    <a:gd name="connsiteY59" fmla="*/ 687410 h 4194912"/>
                    <a:gd name="connsiteX60" fmla="*/ 1360946 w 4224864"/>
                    <a:gd name="connsiteY60" fmla="*/ 1025836 h 4194912"/>
                    <a:gd name="connsiteX61" fmla="*/ 1184212 w 4224864"/>
                    <a:gd name="connsiteY61" fmla="*/ 544517 h 4194912"/>
                    <a:gd name="connsiteX62" fmla="*/ 1575284 w 4224864"/>
                    <a:gd name="connsiteY62" fmla="*/ 258735 h 4194912"/>
                    <a:gd name="connsiteX63" fmla="*/ 1876106 w 4224864"/>
                    <a:gd name="connsiteY63" fmla="*/ 258735 h 4194912"/>
                    <a:gd name="connsiteX64" fmla="*/ 1951314 w 4224864"/>
                    <a:gd name="connsiteY64" fmla="*/ 352742 h 4194912"/>
                    <a:gd name="connsiteX65" fmla="*/ 1879867 w 4224864"/>
                    <a:gd name="connsiteY65" fmla="*/ 555798 h 4194912"/>
                    <a:gd name="connsiteX66" fmla="*/ 1962593 w 4224864"/>
                    <a:gd name="connsiteY66" fmla="*/ 589641 h 4194912"/>
                    <a:gd name="connsiteX67" fmla="*/ 1978085 w 4224864"/>
                    <a:gd name="connsiteY67" fmla="*/ 229764 h 4194912"/>
                    <a:gd name="connsiteX68" fmla="*/ 2119420 w 4224864"/>
                    <a:gd name="connsiteY68" fmla="*/ 231843 h 4194912"/>
                    <a:gd name="connsiteX69" fmla="*/ 2119420 w 4224864"/>
                    <a:gd name="connsiteY69" fmla="*/ 237304 h 4194912"/>
                    <a:gd name="connsiteX70" fmla="*/ 2127869 w 4224864"/>
                    <a:gd name="connsiteY70" fmla="*/ 239545 h 4194912"/>
                    <a:gd name="connsiteX71" fmla="*/ 2206270 w 4224864"/>
                    <a:gd name="connsiteY71" fmla="*/ 488114 h 4194912"/>
                    <a:gd name="connsiteX72" fmla="*/ 2213791 w 4224864"/>
                    <a:gd name="connsiteY72" fmla="*/ 694929 h 4194912"/>
                    <a:gd name="connsiteX73" fmla="*/ 2142345 w 4224864"/>
                    <a:gd name="connsiteY73" fmla="*/ 138404 h 4194912"/>
                    <a:gd name="connsiteX74" fmla="*/ 2898164 w 4224864"/>
                    <a:gd name="connsiteY74" fmla="*/ 100801 h 4194912"/>
                    <a:gd name="connsiteX75" fmla="*/ 2627422 w 4224864"/>
                    <a:gd name="connsiteY75" fmla="*/ 427949 h 4194912"/>
                    <a:gd name="connsiteX76" fmla="*/ 2582299 w 4224864"/>
                    <a:gd name="connsiteY76" fmla="*/ 503155 h 4194912"/>
                    <a:gd name="connsiteX77" fmla="*/ 2984652 w 4224864"/>
                    <a:gd name="connsiteY77" fmla="*/ 160968 h 4194912"/>
                    <a:gd name="connsiteX78" fmla="*/ 3146345 w 4224864"/>
                    <a:gd name="connsiteY78" fmla="*/ 379065 h 4194912"/>
                    <a:gd name="connsiteX79" fmla="*/ 3041058 w 4224864"/>
                    <a:gd name="connsiteY79" fmla="*/ 755096 h 4194912"/>
                    <a:gd name="connsiteX80" fmla="*/ 2668786 w 4224864"/>
                    <a:gd name="connsiteY80" fmla="*/ 864144 h 4194912"/>
                    <a:gd name="connsiteX81" fmla="*/ 2612382 w 4224864"/>
                    <a:gd name="connsiteY81" fmla="*/ 954390 h 4194912"/>
                    <a:gd name="connsiteX82" fmla="*/ 3123782 w 4224864"/>
                    <a:gd name="connsiteY82" fmla="*/ 852862 h 4194912"/>
                    <a:gd name="connsiteX83" fmla="*/ 3251632 w 4224864"/>
                    <a:gd name="connsiteY83" fmla="*/ 394106 h 4194912"/>
                    <a:gd name="connsiteX84" fmla="*/ 3898405 w 4224864"/>
                    <a:gd name="connsiteY84" fmla="*/ 1217613 h 4194912"/>
                    <a:gd name="connsiteX85" fmla="*/ 3691587 w 4224864"/>
                    <a:gd name="connsiteY85" fmla="*/ 1116083 h 4194912"/>
                    <a:gd name="connsiteX86" fmla="*/ 3462209 w 4224864"/>
                    <a:gd name="connsiteY86" fmla="*/ 935589 h 4194912"/>
                    <a:gd name="connsiteX87" fmla="*/ 3465969 w 4224864"/>
                    <a:gd name="connsiteY87" fmla="*/ 1022075 h 4194912"/>
                    <a:gd name="connsiteX88" fmla="*/ 3556217 w 4224864"/>
                    <a:gd name="connsiteY88" fmla="*/ 1040878 h 4194912"/>
                    <a:gd name="connsiteX89" fmla="*/ 3563736 w 4224864"/>
                    <a:gd name="connsiteY89" fmla="*/ 1281537 h 4194912"/>
                    <a:gd name="connsiteX90" fmla="*/ 3593820 w 4224864"/>
                    <a:gd name="connsiteY90" fmla="*/ 1352982 h 4194912"/>
                    <a:gd name="connsiteX91" fmla="*/ 3714148 w 4224864"/>
                    <a:gd name="connsiteY91" fmla="*/ 1198809 h 4194912"/>
                    <a:gd name="connsiteX92" fmla="*/ 3834478 w 4224864"/>
                    <a:gd name="connsiteY92" fmla="*/ 1326659 h 4194912"/>
                    <a:gd name="connsiteX93" fmla="*/ 3766793 w 4224864"/>
                    <a:gd name="connsiteY93" fmla="*/ 1488354 h 4194912"/>
                    <a:gd name="connsiteX94" fmla="*/ 3830719 w 4224864"/>
                    <a:gd name="connsiteY94" fmla="*/ 1540997 h 4194912"/>
                    <a:gd name="connsiteX95" fmla="*/ 4003693 w 4224864"/>
                    <a:gd name="connsiteY95" fmla="*/ 1116084 h 4194912"/>
                    <a:gd name="connsiteX96" fmla="*/ 4104593 w 4224864"/>
                    <a:gd name="connsiteY96" fmla="*/ 1997142 h 4194912"/>
                    <a:gd name="connsiteX97" fmla="*/ 4010513 w 4224864"/>
                    <a:gd name="connsiteY97" fmla="*/ 2098096 h 4194912"/>
                    <a:gd name="connsiteX98" fmla="*/ 4009324 w 4224864"/>
                    <a:gd name="connsiteY98" fmla="*/ 2098096 h 4194912"/>
                    <a:gd name="connsiteX99" fmla="*/ 4102211 w 4224864"/>
                    <a:gd name="connsiteY99" fmla="*/ 2197771 h 4194912"/>
                    <a:gd name="connsiteX100" fmla="*/ 4001311 w 4224864"/>
                    <a:gd name="connsiteY100" fmla="*/ 3078829 h 4194912"/>
                    <a:gd name="connsiteX101" fmla="*/ 3828337 w 4224864"/>
                    <a:gd name="connsiteY101" fmla="*/ 2653916 h 4194912"/>
                    <a:gd name="connsiteX102" fmla="*/ 3764412 w 4224864"/>
                    <a:gd name="connsiteY102" fmla="*/ 2706559 h 4194912"/>
                    <a:gd name="connsiteX103" fmla="*/ 3832096 w 4224864"/>
                    <a:gd name="connsiteY103" fmla="*/ 2868253 h 4194912"/>
                    <a:gd name="connsiteX104" fmla="*/ 3711767 w 4224864"/>
                    <a:gd name="connsiteY104" fmla="*/ 2996103 h 4194912"/>
                    <a:gd name="connsiteX105" fmla="*/ 3591438 w 4224864"/>
                    <a:gd name="connsiteY105" fmla="*/ 2841930 h 4194912"/>
                    <a:gd name="connsiteX106" fmla="*/ 3561355 w 4224864"/>
                    <a:gd name="connsiteY106" fmla="*/ 2913375 h 4194912"/>
                    <a:gd name="connsiteX107" fmla="*/ 3553835 w 4224864"/>
                    <a:gd name="connsiteY107" fmla="*/ 3154035 h 4194912"/>
                    <a:gd name="connsiteX108" fmla="*/ 3463587 w 4224864"/>
                    <a:gd name="connsiteY108" fmla="*/ 3172837 h 4194912"/>
                    <a:gd name="connsiteX109" fmla="*/ 3459827 w 4224864"/>
                    <a:gd name="connsiteY109" fmla="*/ 3259324 h 4194912"/>
                    <a:gd name="connsiteX110" fmla="*/ 3689206 w 4224864"/>
                    <a:gd name="connsiteY110" fmla="*/ 3078830 h 4194912"/>
                    <a:gd name="connsiteX111" fmla="*/ 3896023 w 4224864"/>
                    <a:gd name="connsiteY111" fmla="*/ 2977300 h 4194912"/>
                    <a:gd name="connsiteX112" fmla="*/ 3249250 w 4224864"/>
                    <a:gd name="connsiteY112" fmla="*/ 3800807 h 4194912"/>
                    <a:gd name="connsiteX113" fmla="*/ 3121400 w 4224864"/>
                    <a:gd name="connsiteY113" fmla="*/ 3342051 h 4194912"/>
                    <a:gd name="connsiteX114" fmla="*/ 2609999 w 4224864"/>
                    <a:gd name="connsiteY114" fmla="*/ 3240523 h 4194912"/>
                    <a:gd name="connsiteX115" fmla="*/ 2666404 w 4224864"/>
                    <a:gd name="connsiteY115" fmla="*/ 3330769 h 4194912"/>
                    <a:gd name="connsiteX116" fmla="*/ 3038675 w 4224864"/>
                    <a:gd name="connsiteY116" fmla="*/ 3439817 h 4194912"/>
                    <a:gd name="connsiteX117" fmla="*/ 3143963 w 4224864"/>
                    <a:gd name="connsiteY117" fmla="*/ 3815848 h 4194912"/>
                    <a:gd name="connsiteX118" fmla="*/ 2982270 w 4224864"/>
                    <a:gd name="connsiteY118" fmla="*/ 4033944 h 4194912"/>
                    <a:gd name="connsiteX119" fmla="*/ 2579917 w 4224864"/>
                    <a:gd name="connsiteY119" fmla="*/ 3691758 h 4194912"/>
                    <a:gd name="connsiteX120" fmla="*/ 2625040 w 4224864"/>
                    <a:gd name="connsiteY120" fmla="*/ 3766964 h 4194912"/>
                    <a:gd name="connsiteX121" fmla="*/ 2895782 w 4224864"/>
                    <a:gd name="connsiteY121" fmla="*/ 4094111 h 4194912"/>
                    <a:gd name="connsiteX122" fmla="*/ 2139963 w 4224864"/>
                    <a:gd name="connsiteY122" fmla="*/ 4056508 h 4194912"/>
                    <a:gd name="connsiteX123" fmla="*/ 2211409 w 4224864"/>
                    <a:gd name="connsiteY123" fmla="*/ 3499983 h 4194912"/>
                    <a:gd name="connsiteX124" fmla="*/ 2203887 w 4224864"/>
                    <a:gd name="connsiteY124" fmla="*/ 3706799 h 4194912"/>
                    <a:gd name="connsiteX125" fmla="*/ 2112278 w 4224864"/>
                    <a:gd name="connsiteY125" fmla="*/ 3958872 h 4194912"/>
                    <a:gd name="connsiteX126" fmla="*/ 1970943 w 4224864"/>
                    <a:gd name="connsiteY126" fmla="*/ 3962771 h 4194912"/>
                    <a:gd name="connsiteX127" fmla="*/ 1955451 w 4224864"/>
                    <a:gd name="connsiteY127" fmla="*/ 3602895 h 4194912"/>
                    <a:gd name="connsiteX128" fmla="*/ 1872725 w 4224864"/>
                    <a:gd name="connsiteY128" fmla="*/ 3636738 h 4194912"/>
                    <a:gd name="connsiteX129" fmla="*/ 1944172 w 4224864"/>
                    <a:gd name="connsiteY129" fmla="*/ 3839793 h 4194912"/>
                    <a:gd name="connsiteX130" fmla="*/ 1868964 w 4224864"/>
                    <a:gd name="connsiteY130" fmla="*/ 3933801 h 4194912"/>
                    <a:gd name="connsiteX131" fmla="*/ 1568142 w 4224864"/>
                    <a:gd name="connsiteY131" fmla="*/ 3933801 h 4194912"/>
                    <a:gd name="connsiteX132" fmla="*/ 1177070 w 4224864"/>
                    <a:gd name="connsiteY132" fmla="*/ 3648018 h 4194912"/>
                    <a:gd name="connsiteX133" fmla="*/ 1353804 w 4224864"/>
                    <a:gd name="connsiteY133" fmla="*/ 3166700 h 4194912"/>
                    <a:gd name="connsiteX134" fmla="*/ 1485415 w 4224864"/>
                    <a:gd name="connsiteY134" fmla="*/ 3505126 h 4194912"/>
                    <a:gd name="connsiteX135" fmla="*/ 1560621 w 4224864"/>
                    <a:gd name="connsiteY135" fmla="*/ 3429921 h 4194912"/>
                    <a:gd name="connsiteX136" fmla="*/ 1846404 w 4224864"/>
                    <a:gd name="connsiteY136" fmla="*/ 2835793 h 4194912"/>
                    <a:gd name="connsiteX137" fmla="*/ 1868967 w 4224864"/>
                    <a:gd name="connsiteY137" fmla="*/ 2711703 h 4194912"/>
                    <a:gd name="connsiteX138" fmla="*/ 1429011 w 4224864"/>
                    <a:gd name="connsiteY138" fmla="*/ 3046370 h 4194912"/>
                    <a:gd name="connsiteX139" fmla="*/ 1068022 w 4224864"/>
                    <a:gd name="connsiteY139" fmla="*/ 3636737 h 4194912"/>
                    <a:gd name="connsiteX140" fmla="*/ 428771 w 4224864"/>
                    <a:gd name="connsiteY140" fmla="*/ 3155420 h 4194912"/>
                    <a:gd name="connsiteX141" fmla="*/ 987873 w 4224864"/>
                    <a:gd name="connsiteY141" fmla="*/ 2763345 h 4194912"/>
                    <a:gd name="connsiteX142" fmla="*/ 1268882 w 4224864"/>
                    <a:gd name="connsiteY142" fmla="*/ 2518365 h 4194912"/>
                    <a:gd name="connsiteX143" fmla="*/ 1135707 w 4224864"/>
                    <a:gd name="connsiteY143" fmla="*/ 2519929 h 4194912"/>
                    <a:gd name="connsiteX144" fmla="*/ 748397 w 4224864"/>
                    <a:gd name="connsiteY144" fmla="*/ 2534970 h 4194912"/>
                    <a:gd name="connsiteX145" fmla="*/ 655263 w 4224864"/>
                    <a:gd name="connsiteY145" fmla="*/ 2583664 h 4194912"/>
                    <a:gd name="connsiteX146" fmla="*/ 862506 w 4224864"/>
                    <a:gd name="connsiteY146" fmla="*/ 2762290 h 4194912"/>
                    <a:gd name="connsiteX147" fmla="*/ 40 w 4224864"/>
                    <a:gd name="connsiteY147" fmla="*/ 2416039 h 4194912"/>
                    <a:gd name="connsiteX0" fmla="*/ 1825885 w 4224864"/>
                    <a:gd name="connsiteY0" fmla="*/ 2161464 h 4194912"/>
                    <a:gd name="connsiteX1" fmla="*/ 2007125 w 4224864"/>
                    <a:gd name="connsiteY1" fmla="*/ 2499073 h 4194912"/>
                    <a:gd name="connsiteX2" fmla="*/ 2403603 w 4224864"/>
                    <a:gd name="connsiteY2" fmla="*/ 2596471 h 4194912"/>
                    <a:gd name="connsiteX3" fmla="*/ 2411788 w 4224864"/>
                    <a:gd name="connsiteY3" fmla="*/ 2612447 h 4194912"/>
                    <a:gd name="connsiteX4" fmla="*/ 2604227 w 4224864"/>
                    <a:gd name="connsiteY4" fmla="*/ 2724049 h 4194912"/>
                    <a:gd name="connsiteX5" fmla="*/ 2622523 w 4224864"/>
                    <a:gd name="connsiteY5" fmla="*/ 2644766 h 4194912"/>
                    <a:gd name="connsiteX6" fmla="*/ 2473109 w 4224864"/>
                    <a:gd name="connsiteY6" fmla="*/ 2534994 h 4194912"/>
                    <a:gd name="connsiteX7" fmla="*/ 2512748 w 4224864"/>
                    <a:gd name="connsiteY7" fmla="*/ 2297151 h 4194912"/>
                    <a:gd name="connsiteX8" fmla="*/ 2451763 w 4224864"/>
                    <a:gd name="connsiteY8" fmla="*/ 2223969 h 4194912"/>
                    <a:gd name="connsiteX9" fmla="*/ 2361571 w 4224864"/>
                    <a:gd name="connsiteY9" fmla="*/ 2451521 h 4194912"/>
                    <a:gd name="connsiteX10" fmla="*/ 2034850 w 4224864"/>
                    <a:gd name="connsiteY10" fmla="*/ 2381625 h 4194912"/>
                    <a:gd name="connsiteX11" fmla="*/ 1961008 w 4224864"/>
                    <a:gd name="connsiteY11" fmla="*/ 2227023 h 4194912"/>
                    <a:gd name="connsiteX12" fmla="*/ 1961007 w 4224864"/>
                    <a:gd name="connsiteY12" fmla="*/ 1963133 h 4194912"/>
                    <a:gd name="connsiteX13" fmla="*/ 2210206 w 4224864"/>
                    <a:gd name="connsiteY13" fmla="*/ 1736151 h 4194912"/>
                    <a:gd name="connsiteX14" fmla="*/ 2365118 w 4224864"/>
                    <a:gd name="connsiteY14" fmla="*/ 1733434 h 4194912"/>
                    <a:gd name="connsiteX15" fmla="*/ 2363953 w 4224864"/>
                    <a:gd name="connsiteY15" fmla="*/ 1743392 h 4194912"/>
                    <a:gd name="connsiteX16" fmla="*/ 2454145 w 4224864"/>
                    <a:gd name="connsiteY16" fmla="*/ 1970944 h 4194912"/>
                    <a:gd name="connsiteX17" fmla="*/ 2515131 w 4224864"/>
                    <a:gd name="connsiteY17" fmla="*/ 1897762 h 4194912"/>
                    <a:gd name="connsiteX18" fmla="*/ 2475491 w 4224864"/>
                    <a:gd name="connsiteY18" fmla="*/ 1659919 h 4194912"/>
                    <a:gd name="connsiteX19" fmla="*/ 2624906 w 4224864"/>
                    <a:gd name="connsiteY19" fmla="*/ 1550146 h 4194912"/>
                    <a:gd name="connsiteX20" fmla="*/ 2606609 w 4224864"/>
                    <a:gd name="connsiteY20" fmla="*/ 1470864 h 4194912"/>
                    <a:gd name="connsiteX21" fmla="*/ 2414170 w 4224864"/>
                    <a:gd name="connsiteY21" fmla="*/ 1582466 h 4194912"/>
                    <a:gd name="connsiteX22" fmla="*/ 2405986 w 4224864"/>
                    <a:gd name="connsiteY22" fmla="*/ 1598442 h 4194912"/>
                    <a:gd name="connsiteX23" fmla="*/ 2340449 w 4224864"/>
                    <a:gd name="connsiteY23" fmla="*/ 1596617 h 4194912"/>
                    <a:gd name="connsiteX24" fmla="*/ 2014267 w 4224864"/>
                    <a:gd name="connsiteY24" fmla="*/ 1693463 h 4194912"/>
                    <a:gd name="connsiteX25" fmla="*/ 1825883 w 4224864"/>
                    <a:gd name="connsiteY25" fmla="*/ 2031072 h 4194912"/>
                    <a:gd name="connsiteX26" fmla="*/ 1825885 w 4224864"/>
                    <a:gd name="connsiteY26" fmla="*/ 2161464 h 4194912"/>
                    <a:gd name="connsiteX27" fmla="*/ 172000 w 4224864"/>
                    <a:gd name="connsiteY27" fmla="*/ 2274659 h 4194912"/>
                    <a:gd name="connsiteX28" fmla="*/ 212010 w 4224864"/>
                    <a:gd name="connsiteY28" fmla="*/ 2414620 h 4194912"/>
                    <a:gd name="connsiteX29" fmla="*/ 446056 w 4224864"/>
                    <a:gd name="connsiteY29" fmla="*/ 2605592 h 4194912"/>
                    <a:gd name="connsiteX30" fmla="*/ 415904 w 4224864"/>
                    <a:gd name="connsiteY30" fmla="*/ 2502208 h 4194912"/>
                    <a:gd name="connsiteX31" fmla="*/ 271359 w 4224864"/>
                    <a:gd name="connsiteY31" fmla="*/ 2334867 h 4194912"/>
                    <a:gd name="connsiteX32" fmla="*/ 277279 w 4224864"/>
                    <a:gd name="connsiteY32" fmla="*/ 2134643 h 4194912"/>
                    <a:gd name="connsiteX33" fmla="*/ 294695 w 4224864"/>
                    <a:gd name="connsiteY33" fmla="*/ 2094438 h 4194912"/>
                    <a:gd name="connsiteX34" fmla="*/ 284421 w 4224864"/>
                    <a:gd name="connsiteY34" fmla="*/ 2057893 h 4194912"/>
                    <a:gd name="connsiteX35" fmla="*/ 278501 w 4224864"/>
                    <a:gd name="connsiteY35" fmla="*/ 1857669 h 4194912"/>
                    <a:gd name="connsiteX36" fmla="*/ 423046 w 4224864"/>
                    <a:gd name="connsiteY36" fmla="*/ 1690328 h 4194912"/>
                    <a:gd name="connsiteX37" fmla="*/ 453198 w 4224864"/>
                    <a:gd name="connsiteY37" fmla="*/ 1586944 h 4194912"/>
                    <a:gd name="connsiteX38" fmla="*/ 219152 w 4224864"/>
                    <a:gd name="connsiteY38" fmla="*/ 1777916 h 4194912"/>
                    <a:gd name="connsiteX39" fmla="*/ 208175 w 4224864"/>
                    <a:gd name="connsiteY39" fmla="*/ 2087666 h 4194912"/>
                    <a:gd name="connsiteX40" fmla="*/ 172000 w 4224864"/>
                    <a:gd name="connsiteY40" fmla="*/ 2274659 h 4194912"/>
                    <a:gd name="connsiteX41" fmla="*/ 40 w 4224864"/>
                    <a:gd name="connsiteY41" fmla="*/ 2416039 h 4194912"/>
                    <a:gd name="connsiteX42" fmla="*/ 19682 w 4224864"/>
                    <a:gd name="connsiteY42" fmla="*/ 2238559 h 4194912"/>
                    <a:gd name="connsiteX43" fmla="*/ 75248 w 4224864"/>
                    <a:gd name="connsiteY43" fmla="*/ 2094438 h 4194912"/>
                    <a:gd name="connsiteX44" fmla="*/ 26824 w 4224864"/>
                    <a:gd name="connsiteY44" fmla="*/ 1953977 h 4194912"/>
                    <a:gd name="connsiteX45" fmla="*/ 7182 w 4224864"/>
                    <a:gd name="connsiteY45" fmla="*/ 1776496 h 4194912"/>
                    <a:gd name="connsiteX46" fmla="*/ 869648 w 4224864"/>
                    <a:gd name="connsiteY46" fmla="*/ 1430246 h 4194912"/>
                    <a:gd name="connsiteX47" fmla="*/ 662405 w 4224864"/>
                    <a:gd name="connsiteY47" fmla="*/ 1608871 h 4194912"/>
                    <a:gd name="connsiteX48" fmla="*/ 755539 w 4224864"/>
                    <a:gd name="connsiteY48" fmla="*/ 1657566 h 4194912"/>
                    <a:gd name="connsiteX49" fmla="*/ 1142849 w 4224864"/>
                    <a:gd name="connsiteY49" fmla="*/ 1672607 h 4194912"/>
                    <a:gd name="connsiteX50" fmla="*/ 1276024 w 4224864"/>
                    <a:gd name="connsiteY50" fmla="*/ 1674171 h 4194912"/>
                    <a:gd name="connsiteX51" fmla="*/ 995015 w 4224864"/>
                    <a:gd name="connsiteY51" fmla="*/ 1429191 h 4194912"/>
                    <a:gd name="connsiteX52" fmla="*/ 435913 w 4224864"/>
                    <a:gd name="connsiteY52" fmla="*/ 1037116 h 4194912"/>
                    <a:gd name="connsiteX53" fmla="*/ 1075164 w 4224864"/>
                    <a:gd name="connsiteY53" fmla="*/ 555799 h 4194912"/>
                    <a:gd name="connsiteX54" fmla="*/ 1436153 w 4224864"/>
                    <a:gd name="connsiteY54" fmla="*/ 1146166 h 4194912"/>
                    <a:gd name="connsiteX55" fmla="*/ 1876109 w 4224864"/>
                    <a:gd name="connsiteY55" fmla="*/ 1480833 h 4194912"/>
                    <a:gd name="connsiteX56" fmla="*/ 1853546 w 4224864"/>
                    <a:gd name="connsiteY56" fmla="*/ 1356742 h 4194912"/>
                    <a:gd name="connsiteX57" fmla="*/ 1567763 w 4224864"/>
                    <a:gd name="connsiteY57" fmla="*/ 762615 h 4194912"/>
                    <a:gd name="connsiteX58" fmla="*/ 1492557 w 4224864"/>
                    <a:gd name="connsiteY58" fmla="*/ 687410 h 4194912"/>
                    <a:gd name="connsiteX59" fmla="*/ 1360946 w 4224864"/>
                    <a:gd name="connsiteY59" fmla="*/ 1025836 h 4194912"/>
                    <a:gd name="connsiteX60" fmla="*/ 1184212 w 4224864"/>
                    <a:gd name="connsiteY60" fmla="*/ 544517 h 4194912"/>
                    <a:gd name="connsiteX61" fmla="*/ 1575284 w 4224864"/>
                    <a:gd name="connsiteY61" fmla="*/ 258735 h 4194912"/>
                    <a:gd name="connsiteX62" fmla="*/ 1876106 w 4224864"/>
                    <a:gd name="connsiteY62" fmla="*/ 258735 h 4194912"/>
                    <a:gd name="connsiteX63" fmla="*/ 1951314 w 4224864"/>
                    <a:gd name="connsiteY63" fmla="*/ 352742 h 4194912"/>
                    <a:gd name="connsiteX64" fmla="*/ 1879867 w 4224864"/>
                    <a:gd name="connsiteY64" fmla="*/ 555798 h 4194912"/>
                    <a:gd name="connsiteX65" fmla="*/ 1962593 w 4224864"/>
                    <a:gd name="connsiteY65" fmla="*/ 589641 h 4194912"/>
                    <a:gd name="connsiteX66" fmla="*/ 1978085 w 4224864"/>
                    <a:gd name="connsiteY66" fmla="*/ 229764 h 4194912"/>
                    <a:gd name="connsiteX67" fmla="*/ 2119420 w 4224864"/>
                    <a:gd name="connsiteY67" fmla="*/ 231843 h 4194912"/>
                    <a:gd name="connsiteX68" fmla="*/ 2119420 w 4224864"/>
                    <a:gd name="connsiteY68" fmla="*/ 237304 h 4194912"/>
                    <a:gd name="connsiteX69" fmla="*/ 2127869 w 4224864"/>
                    <a:gd name="connsiteY69" fmla="*/ 239545 h 4194912"/>
                    <a:gd name="connsiteX70" fmla="*/ 2206270 w 4224864"/>
                    <a:gd name="connsiteY70" fmla="*/ 488114 h 4194912"/>
                    <a:gd name="connsiteX71" fmla="*/ 2213791 w 4224864"/>
                    <a:gd name="connsiteY71" fmla="*/ 694929 h 4194912"/>
                    <a:gd name="connsiteX72" fmla="*/ 2142345 w 4224864"/>
                    <a:gd name="connsiteY72" fmla="*/ 138404 h 4194912"/>
                    <a:gd name="connsiteX73" fmla="*/ 2898164 w 4224864"/>
                    <a:gd name="connsiteY73" fmla="*/ 100801 h 4194912"/>
                    <a:gd name="connsiteX74" fmla="*/ 2627422 w 4224864"/>
                    <a:gd name="connsiteY74" fmla="*/ 427949 h 4194912"/>
                    <a:gd name="connsiteX75" fmla="*/ 2582299 w 4224864"/>
                    <a:gd name="connsiteY75" fmla="*/ 503155 h 4194912"/>
                    <a:gd name="connsiteX76" fmla="*/ 2984652 w 4224864"/>
                    <a:gd name="connsiteY76" fmla="*/ 160968 h 4194912"/>
                    <a:gd name="connsiteX77" fmla="*/ 3146345 w 4224864"/>
                    <a:gd name="connsiteY77" fmla="*/ 379065 h 4194912"/>
                    <a:gd name="connsiteX78" fmla="*/ 3041058 w 4224864"/>
                    <a:gd name="connsiteY78" fmla="*/ 755096 h 4194912"/>
                    <a:gd name="connsiteX79" fmla="*/ 2668786 w 4224864"/>
                    <a:gd name="connsiteY79" fmla="*/ 864144 h 4194912"/>
                    <a:gd name="connsiteX80" fmla="*/ 2612382 w 4224864"/>
                    <a:gd name="connsiteY80" fmla="*/ 954390 h 4194912"/>
                    <a:gd name="connsiteX81" fmla="*/ 3123782 w 4224864"/>
                    <a:gd name="connsiteY81" fmla="*/ 852862 h 4194912"/>
                    <a:gd name="connsiteX82" fmla="*/ 3251632 w 4224864"/>
                    <a:gd name="connsiteY82" fmla="*/ 394106 h 4194912"/>
                    <a:gd name="connsiteX83" fmla="*/ 3898405 w 4224864"/>
                    <a:gd name="connsiteY83" fmla="*/ 1217613 h 4194912"/>
                    <a:gd name="connsiteX84" fmla="*/ 3691587 w 4224864"/>
                    <a:gd name="connsiteY84" fmla="*/ 1116083 h 4194912"/>
                    <a:gd name="connsiteX85" fmla="*/ 3462209 w 4224864"/>
                    <a:gd name="connsiteY85" fmla="*/ 935589 h 4194912"/>
                    <a:gd name="connsiteX86" fmla="*/ 3465969 w 4224864"/>
                    <a:gd name="connsiteY86" fmla="*/ 1022075 h 4194912"/>
                    <a:gd name="connsiteX87" fmla="*/ 3556217 w 4224864"/>
                    <a:gd name="connsiteY87" fmla="*/ 1040878 h 4194912"/>
                    <a:gd name="connsiteX88" fmla="*/ 3563736 w 4224864"/>
                    <a:gd name="connsiteY88" fmla="*/ 1281537 h 4194912"/>
                    <a:gd name="connsiteX89" fmla="*/ 3593820 w 4224864"/>
                    <a:gd name="connsiteY89" fmla="*/ 1352982 h 4194912"/>
                    <a:gd name="connsiteX90" fmla="*/ 3714148 w 4224864"/>
                    <a:gd name="connsiteY90" fmla="*/ 1198809 h 4194912"/>
                    <a:gd name="connsiteX91" fmla="*/ 3834478 w 4224864"/>
                    <a:gd name="connsiteY91" fmla="*/ 1326659 h 4194912"/>
                    <a:gd name="connsiteX92" fmla="*/ 3766793 w 4224864"/>
                    <a:gd name="connsiteY92" fmla="*/ 1488354 h 4194912"/>
                    <a:gd name="connsiteX93" fmla="*/ 3830719 w 4224864"/>
                    <a:gd name="connsiteY93" fmla="*/ 1540997 h 4194912"/>
                    <a:gd name="connsiteX94" fmla="*/ 4003693 w 4224864"/>
                    <a:gd name="connsiteY94" fmla="*/ 1116084 h 4194912"/>
                    <a:gd name="connsiteX95" fmla="*/ 4104593 w 4224864"/>
                    <a:gd name="connsiteY95" fmla="*/ 1997142 h 4194912"/>
                    <a:gd name="connsiteX96" fmla="*/ 4010513 w 4224864"/>
                    <a:gd name="connsiteY96" fmla="*/ 2098096 h 4194912"/>
                    <a:gd name="connsiteX97" fmla="*/ 4009324 w 4224864"/>
                    <a:gd name="connsiteY97" fmla="*/ 2098096 h 4194912"/>
                    <a:gd name="connsiteX98" fmla="*/ 4102211 w 4224864"/>
                    <a:gd name="connsiteY98" fmla="*/ 2197771 h 4194912"/>
                    <a:gd name="connsiteX99" fmla="*/ 4001311 w 4224864"/>
                    <a:gd name="connsiteY99" fmla="*/ 3078829 h 4194912"/>
                    <a:gd name="connsiteX100" fmla="*/ 3828337 w 4224864"/>
                    <a:gd name="connsiteY100" fmla="*/ 2653916 h 4194912"/>
                    <a:gd name="connsiteX101" fmla="*/ 3764412 w 4224864"/>
                    <a:gd name="connsiteY101" fmla="*/ 2706559 h 4194912"/>
                    <a:gd name="connsiteX102" fmla="*/ 3832096 w 4224864"/>
                    <a:gd name="connsiteY102" fmla="*/ 2868253 h 4194912"/>
                    <a:gd name="connsiteX103" fmla="*/ 3711767 w 4224864"/>
                    <a:gd name="connsiteY103" fmla="*/ 2996103 h 4194912"/>
                    <a:gd name="connsiteX104" fmla="*/ 3591438 w 4224864"/>
                    <a:gd name="connsiteY104" fmla="*/ 2841930 h 4194912"/>
                    <a:gd name="connsiteX105" fmla="*/ 3561355 w 4224864"/>
                    <a:gd name="connsiteY105" fmla="*/ 2913375 h 4194912"/>
                    <a:gd name="connsiteX106" fmla="*/ 3553835 w 4224864"/>
                    <a:gd name="connsiteY106" fmla="*/ 3154035 h 4194912"/>
                    <a:gd name="connsiteX107" fmla="*/ 3463587 w 4224864"/>
                    <a:gd name="connsiteY107" fmla="*/ 3172837 h 4194912"/>
                    <a:gd name="connsiteX108" fmla="*/ 3459827 w 4224864"/>
                    <a:gd name="connsiteY108" fmla="*/ 3259324 h 4194912"/>
                    <a:gd name="connsiteX109" fmla="*/ 3689206 w 4224864"/>
                    <a:gd name="connsiteY109" fmla="*/ 3078830 h 4194912"/>
                    <a:gd name="connsiteX110" fmla="*/ 3896023 w 4224864"/>
                    <a:gd name="connsiteY110" fmla="*/ 2977300 h 4194912"/>
                    <a:gd name="connsiteX111" fmla="*/ 3249250 w 4224864"/>
                    <a:gd name="connsiteY111" fmla="*/ 3800807 h 4194912"/>
                    <a:gd name="connsiteX112" fmla="*/ 3121400 w 4224864"/>
                    <a:gd name="connsiteY112" fmla="*/ 3342051 h 4194912"/>
                    <a:gd name="connsiteX113" fmla="*/ 2609999 w 4224864"/>
                    <a:gd name="connsiteY113" fmla="*/ 3240523 h 4194912"/>
                    <a:gd name="connsiteX114" fmla="*/ 2666404 w 4224864"/>
                    <a:gd name="connsiteY114" fmla="*/ 3330769 h 4194912"/>
                    <a:gd name="connsiteX115" fmla="*/ 3038675 w 4224864"/>
                    <a:gd name="connsiteY115" fmla="*/ 3439817 h 4194912"/>
                    <a:gd name="connsiteX116" fmla="*/ 3143963 w 4224864"/>
                    <a:gd name="connsiteY116" fmla="*/ 3815848 h 4194912"/>
                    <a:gd name="connsiteX117" fmla="*/ 2982270 w 4224864"/>
                    <a:gd name="connsiteY117" fmla="*/ 4033944 h 4194912"/>
                    <a:gd name="connsiteX118" fmla="*/ 2579917 w 4224864"/>
                    <a:gd name="connsiteY118" fmla="*/ 3691758 h 4194912"/>
                    <a:gd name="connsiteX119" fmla="*/ 2625040 w 4224864"/>
                    <a:gd name="connsiteY119" fmla="*/ 3766964 h 4194912"/>
                    <a:gd name="connsiteX120" fmla="*/ 2895782 w 4224864"/>
                    <a:gd name="connsiteY120" fmla="*/ 4094111 h 4194912"/>
                    <a:gd name="connsiteX121" fmla="*/ 2139963 w 4224864"/>
                    <a:gd name="connsiteY121" fmla="*/ 4056508 h 4194912"/>
                    <a:gd name="connsiteX122" fmla="*/ 2211409 w 4224864"/>
                    <a:gd name="connsiteY122" fmla="*/ 3499983 h 4194912"/>
                    <a:gd name="connsiteX123" fmla="*/ 2203887 w 4224864"/>
                    <a:gd name="connsiteY123" fmla="*/ 3706799 h 4194912"/>
                    <a:gd name="connsiteX124" fmla="*/ 2112278 w 4224864"/>
                    <a:gd name="connsiteY124" fmla="*/ 3958872 h 4194912"/>
                    <a:gd name="connsiteX125" fmla="*/ 1970943 w 4224864"/>
                    <a:gd name="connsiteY125" fmla="*/ 3962771 h 4194912"/>
                    <a:gd name="connsiteX126" fmla="*/ 1955451 w 4224864"/>
                    <a:gd name="connsiteY126" fmla="*/ 3602895 h 4194912"/>
                    <a:gd name="connsiteX127" fmla="*/ 1872725 w 4224864"/>
                    <a:gd name="connsiteY127" fmla="*/ 3636738 h 4194912"/>
                    <a:gd name="connsiteX128" fmla="*/ 1944172 w 4224864"/>
                    <a:gd name="connsiteY128" fmla="*/ 3839793 h 4194912"/>
                    <a:gd name="connsiteX129" fmla="*/ 1868964 w 4224864"/>
                    <a:gd name="connsiteY129" fmla="*/ 3933801 h 4194912"/>
                    <a:gd name="connsiteX130" fmla="*/ 1568142 w 4224864"/>
                    <a:gd name="connsiteY130" fmla="*/ 3933801 h 4194912"/>
                    <a:gd name="connsiteX131" fmla="*/ 1177070 w 4224864"/>
                    <a:gd name="connsiteY131" fmla="*/ 3648018 h 4194912"/>
                    <a:gd name="connsiteX132" fmla="*/ 1353804 w 4224864"/>
                    <a:gd name="connsiteY132" fmla="*/ 3166700 h 4194912"/>
                    <a:gd name="connsiteX133" fmla="*/ 1485415 w 4224864"/>
                    <a:gd name="connsiteY133" fmla="*/ 3505126 h 4194912"/>
                    <a:gd name="connsiteX134" fmla="*/ 1560621 w 4224864"/>
                    <a:gd name="connsiteY134" fmla="*/ 3429921 h 4194912"/>
                    <a:gd name="connsiteX135" fmla="*/ 1846404 w 4224864"/>
                    <a:gd name="connsiteY135" fmla="*/ 2835793 h 4194912"/>
                    <a:gd name="connsiteX136" fmla="*/ 1868967 w 4224864"/>
                    <a:gd name="connsiteY136" fmla="*/ 2711703 h 4194912"/>
                    <a:gd name="connsiteX137" fmla="*/ 1429011 w 4224864"/>
                    <a:gd name="connsiteY137" fmla="*/ 3046370 h 4194912"/>
                    <a:gd name="connsiteX138" fmla="*/ 1068022 w 4224864"/>
                    <a:gd name="connsiteY138" fmla="*/ 3636737 h 4194912"/>
                    <a:gd name="connsiteX139" fmla="*/ 428771 w 4224864"/>
                    <a:gd name="connsiteY139" fmla="*/ 3155420 h 4194912"/>
                    <a:gd name="connsiteX140" fmla="*/ 987873 w 4224864"/>
                    <a:gd name="connsiteY140" fmla="*/ 2763345 h 4194912"/>
                    <a:gd name="connsiteX141" fmla="*/ 1268882 w 4224864"/>
                    <a:gd name="connsiteY141" fmla="*/ 2518365 h 4194912"/>
                    <a:gd name="connsiteX142" fmla="*/ 1135707 w 4224864"/>
                    <a:gd name="connsiteY142" fmla="*/ 2519929 h 4194912"/>
                    <a:gd name="connsiteX143" fmla="*/ 748397 w 4224864"/>
                    <a:gd name="connsiteY143" fmla="*/ 2534970 h 4194912"/>
                    <a:gd name="connsiteX144" fmla="*/ 655263 w 4224864"/>
                    <a:gd name="connsiteY144" fmla="*/ 2583664 h 4194912"/>
                    <a:gd name="connsiteX145" fmla="*/ 862506 w 4224864"/>
                    <a:gd name="connsiteY145" fmla="*/ 2762290 h 4194912"/>
                    <a:gd name="connsiteX146" fmla="*/ 40 w 4224864"/>
                    <a:gd name="connsiteY146" fmla="*/ 2416039 h 419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224864" h="4194912">
                      <a:moveTo>
                        <a:pt x="1825885" y="2161464"/>
                      </a:moveTo>
                      <a:cubicBezTo>
                        <a:pt x="1832329" y="2244860"/>
                        <a:pt x="1852374" y="2370242"/>
                        <a:pt x="2007125" y="2499073"/>
                      </a:cubicBezTo>
                      <a:cubicBezTo>
                        <a:pt x="2103411" y="2571574"/>
                        <a:pt x="2336159" y="2577575"/>
                        <a:pt x="2403603" y="2596471"/>
                      </a:cubicBezTo>
                      <a:lnTo>
                        <a:pt x="2411788" y="2612447"/>
                      </a:lnTo>
                      <a:cubicBezTo>
                        <a:pt x="2472821" y="2709374"/>
                        <a:pt x="2564205" y="2721380"/>
                        <a:pt x="2604227" y="2724049"/>
                      </a:cubicBezTo>
                      <a:lnTo>
                        <a:pt x="2622523" y="2644766"/>
                      </a:lnTo>
                      <a:cubicBezTo>
                        <a:pt x="2551373" y="2644766"/>
                        <a:pt x="2504619" y="2611225"/>
                        <a:pt x="2473109" y="2534994"/>
                      </a:cubicBezTo>
                      <a:cubicBezTo>
                        <a:pt x="2419238" y="2379480"/>
                        <a:pt x="2478190" y="2318496"/>
                        <a:pt x="2512748" y="2297151"/>
                      </a:cubicBezTo>
                      <a:lnTo>
                        <a:pt x="2451763" y="2223969"/>
                      </a:lnTo>
                      <a:cubicBezTo>
                        <a:pt x="2421270" y="2255223"/>
                        <a:pt x="2359903" y="2343081"/>
                        <a:pt x="2361571" y="2451521"/>
                      </a:cubicBezTo>
                      <a:cubicBezTo>
                        <a:pt x="2212183" y="2459178"/>
                        <a:pt x="2069938" y="2421593"/>
                        <a:pt x="2034850" y="2381625"/>
                      </a:cubicBezTo>
                      <a:cubicBezTo>
                        <a:pt x="1972378" y="2324312"/>
                        <a:pt x="1961960" y="2253227"/>
                        <a:pt x="1961008" y="2227023"/>
                      </a:cubicBezTo>
                      <a:cubicBezTo>
                        <a:pt x="1951479" y="2158068"/>
                        <a:pt x="1954751" y="2054670"/>
                        <a:pt x="1961007" y="1963133"/>
                      </a:cubicBezTo>
                      <a:cubicBezTo>
                        <a:pt x="1969202" y="1843221"/>
                        <a:pt x="2109517" y="1731571"/>
                        <a:pt x="2210206" y="1736151"/>
                      </a:cubicBezTo>
                      <a:lnTo>
                        <a:pt x="2365118" y="1733434"/>
                      </a:lnTo>
                      <a:lnTo>
                        <a:pt x="2363953" y="1743392"/>
                      </a:lnTo>
                      <a:cubicBezTo>
                        <a:pt x="2362286" y="1851831"/>
                        <a:pt x="2423653" y="1939689"/>
                        <a:pt x="2454145" y="1970944"/>
                      </a:cubicBezTo>
                      <a:lnTo>
                        <a:pt x="2515131" y="1897762"/>
                      </a:lnTo>
                      <a:cubicBezTo>
                        <a:pt x="2480573" y="1876417"/>
                        <a:pt x="2421620" y="1815432"/>
                        <a:pt x="2475491" y="1659919"/>
                      </a:cubicBezTo>
                      <a:cubicBezTo>
                        <a:pt x="2507001" y="1583687"/>
                        <a:pt x="2553756" y="1550146"/>
                        <a:pt x="2624906" y="1550146"/>
                      </a:cubicBezTo>
                      <a:lnTo>
                        <a:pt x="2606609" y="1470864"/>
                      </a:lnTo>
                      <a:cubicBezTo>
                        <a:pt x="2566587" y="1473533"/>
                        <a:pt x="2475203" y="1485539"/>
                        <a:pt x="2414170" y="1582466"/>
                      </a:cubicBezTo>
                      <a:lnTo>
                        <a:pt x="2405986" y="1598442"/>
                      </a:lnTo>
                      <a:lnTo>
                        <a:pt x="2340449" y="1596617"/>
                      </a:lnTo>
                      <a:cubicBezTo>
                        <a:pt x="2275163" y="1612454"/>
                        <a:pt x="2100028" y="1621054"/>
                        <a:pt x="2014267" y="1693463"/>
                      </a:cubicBezTo>
                      <a:cubicBezTo>
                        <a:pt x="1859516" y="1822294"/>
                        <a:pt x="1829068" y="1932287"/>
                        <a:pt x="1825883" y="2031072"/>
                      </a:cubicBezTo>
                      <a:cubicBezTo>
                        <a:pt x="1823061" y="2118597"/>
                        <a:pt x="1819490" y="2078702"/>
                        <a:pt x="1825885" y="2161464"/>
                      </a:cubicBezTo>
                      <a:close/>
                      <a:moveTo>
                        <a:pt x="172000" y="2274659"/>
                      </a:moveTo>
                      <a:cubicBezTo>
                        <a:pt x="172342" y="2319394"/>
                        <a:pt x="182189" y="2367754"/>
                        <a:pt x="212010" y="2414620"/>
                      </a:cubicBezTo>
                      <a:cubicBezTo>
                        <a:pt x="273936" y="2511941"/>
                        <a:pt x="360861" y="2612771"/>
                        <a:pt x="446056" y="2605592"/>
                      </a:cubicBezTo>
                      <a:cubicBezTo>
                        <a:pt x="432654" y="2547439"/>
                        <a:pt x="428748" y="2551637"/>
                        <a:pt x="415904" y="2502208"/>
                      </a:cubicBezTo>
                      <a:cubicBezTo>
                        <a:pt x="408805" y="2498727"/>
                        <a:pt x="297714" y="2443217"/>
                        <a:pt x="271359" y="2334867"/>
                      </a:cubicBezTo>
                      <a:cubicBezTo>
                        <a:pt x="254938" y="2267361"/>
                        <a:pt x="259740" y="2191531"/>
                        <a:pt x="277279" y="2134643"/>
                      </a:cubicBezTo>
                      <a:lnTo>
                        <a:pt x="294695" y="2094438"/>
                      </a:lnTo>
                      <a:lnTo>
                        <a:pt x="284421" y="2057893"/>
                      </a:lnTo>
                      <a:cubicBezTo>
                        <a:pt x="266882" y="2001005"/>
                        <a:pt x="262080" y="1925175"/>
                        <a:pt x="278501" y="1857669"/>
                      </a:cubicBezTo>
                      <a:cubicBezTo>
                        <a:pt x="304856" y="1749319"/>
                        <a:pt x="415947" y="1693809"/>
                        <a:pt x="423046" y="1690328"/>
                      </a:cubicBezTo>
                      <a:cubicBezTo>
                        <a:pt x="435889" y="1640899"/>
                        <a:pt x="439796" y="1645097"/>
                        <a:pt x="453198" y="1586944"/>
                      </a:cubicBezTo>
                      <a:cubicBezTo>
                        <a:pt x="368003" y="1579764"/>
                        <a:pt x="281078" y="1680595"/>
                        <a:pt x="219152" y="1777916"/>
                      </a:cubicBezTo>
                      <a:cubicBezTo>
                        <a:pt x="139629" y="1902892"/>
                        <a:pt x="202145" y="2038490"/>
                        <a:pt x="208175" y="2087666"/>
                      </a:cubicBezTo>
                      <a:lnTo>
                        <a:pt x="172000" y="2274659"/>
                      </a:lnTo>
                      <a:close/>
                      <a:moveTo>
                        <a:pt x="40" y="2416039"/>
                      </a:moveTo>
                      <a:cubicBezTo>
                        <a:pt x="-566" y="2357189"/>
                        <a:pt x="5630" y="2297518"/>
                        <a:pt x="19682" y="2238559"/>
                      </a:cubicBezTo>
                      <a:lnTo>
                        <a:pt x="75248" y="2094438"/>
                      </a:lnTo>
                      <a:lnTo>
                        <a:pt x="26824" y="1953977"/>
                      </a:lnTo>
                      <a:cubicBezTo>
                        <a:pt x="12772" y="1895018"/>
                        <a:pt x="6576" y="1835347"/>
                        <a:pt x="7182" y="1776496"/>
                      </a:cubicBezTo>
                      <a:cubicBezTo>
                        <a:pt x="12442" y="1266464"/>
                        <a:pt x="528641" y="818139"/>
                        <a:pt x="869648" y="1430246"/>
                      </a:cubicBezTo>
                      <a:cubicBezTo>
                        <a:pt x="811848" y="1452185"/>
                        <a:pt x="652521" y="1496686"/>
                        <a:pt x="662405" y="1608871"/>
                      </a:cubicBezTo>
                      <a:cubicBezTo>
                        <a:pt x="719772" y="1625103"/>
                        <a:pt x="701932" y="1697739"/>
                        <a:pt x="755539" y="1657566"/>
                      </a:cubicBezTo>
                      <a:cubicBezTo>
                        <a:pt x="873362" y="1463283"/>
                        <a:pt x="1092713" y="1494620"/>
                        <a:pt x="1142849" y="1672607"/>
                      </a:cubicBezTo>
                      <a:lnTo>
                        <a:pt x="1276024" y="1674171"/>
                      </a:lnTo>
                      <a:cubicBezTo>
                        <a:pt x="1234708" y="1599608"/>
                        <a:pt x="1153462" y="1402594"/>
                        <a:pt x="995015" y="1429191"/>
                      </a:cubicBezTo>
                      <a:cubicBezTo>
                        <a:pt x="952398" y="1287850"/>
                        <a:pt x="845893" y="1034705"/>
                        <a:pt x="435913" y="1037116"/>
                      </a:cubicBezTo>
                      <a:cubicBezTo>
                        <a:pt x="489811" y="746319"/>
                        <a:pt x="791889" y="493127"/>
                        <a:pt x="1075164" y="555799"/>
                      </a:cubicBezTo>
                      <a:cubicBezTo>
                        <a:pt x="1026280" y="846595"/>
                        <a:pt x="1172932" y="1088508"/>
                        <a:pt x="1436153" y="1146166"/>
                      </a:cubicBezTo>
                      <a:cubicBezTo>
                        <a:pt x="1535175" y="1445736"/>
                        <a:pt x="1747005" y="1459524"/>
                        <a:pt x="1876109" y="1480833"/>
                      </a:cubicBezTo>
                      <a:cubicBezTo>
                        <a:pt x="1908698" y="1438217"/>
                        <a:pt x="1858561" y="1421922"/>
                        <a:pt x="1853546" y="1356742"/>
                      </a:cubicBezTo>
                      <a:cubicBezTo>
                        <a:pt x="1581551" y="1359249"/>
                        <a:pt x="1388522" y="1045891"/>
                        <a:pt x="1567763" y="762615"/>
                      </a:cubicBezTo>
                      <a:lnTo>
                        <a:pt x="1492557" y="687410"/>
                      </a:lnTo>
                      <a:cubicBezTo>
                        <a:pt x="1430512" y="647300"/>
                        <a:pt x="1349665" y="939349"/>
                        <a:pt x="1360946" y="1025836"/>
                      </a:cubicBezTo>
                      <a:cubicBezTo>
                        <a:pt x="1349665" y="1010794"/>
                        <a:pt x="1097099" y="854742"/>
                        <a:pt x="1184212" y="544517"/>
                      </a:cubicBezTo>
                      <a:cubicBezTo>
                        <a:pt x="1226202" y="380945"/>
                        <a:pt x="1416649" y="267323"/>
                        <a:pt x="1575284" y="258735"/>
                      </a:cubicBezTo>
                      <a:cubicBezTo>
                        <a:pt x="1681825" y="236173"/>
                        <a:pt x="1780846" y="251213"/>
                        <a:pt x="1876106" y="258735"/>
                      </a:cubicBezTo>
                      <a:cubicBezTo>
                        <a:pt x="1909949" y="275029"/>
                        <a:pt x="1940032" y="321407"/>
                        <a:pt x="1951314" y="352742"/>
                      </a:cubicBezTo>
                      <a:cubicBezTo>
                        <a:pt x="1968861" y="394104"/>
                        <a:pt x="1975128" y="458030"/>
                        <a:pt x="1879867" y="555798"/>
                      </a:cubicBezTo>
                      <a:cubicBezTo>
                        <a:pt x="1869840" y="627243"/>
                        <a:pt x="1938779" y="615964"/>
                        <a:pt x="1962593" y="589641"/>
                      </a:cubicBezTo>
                      <a:cubicBezTo>
                        <a:pt x="2068032" y="485976"/>
                        <a:pt x="2049380" y="359750"/>
                        <a:pt x="1978085" y="229764"/>
                      </a:cubicBezTo>
                      <a:lnTo>
                        <a:pt x="2119420" y="231843"/>
                      </a:lnTo>
                      <a:lnTo>
                        <a:pt x="2119420" y="237304"/>
                      </a:lnTo>
                      <a:lnTo>
                        <a:pt x="2127869" y="239545"/>
                      </a:lnTo>
                      <a:cubicBezTo>
                        <a:pt x="2186391" y="269859"/>
                        <a:pt x="2215043" y="390502"/>
                        <a:pt x="2206270" y="488114"/>
                      </a:cubicBezTo>
                      <a:cubicBezTo>
                        <a:pt x="2208777" y="557052"/>
                        <a:pt x="2042071" y="577106"/>
                        <a:pt x="2213791" y="694929"/>
                      </a:cubicBezTo>
                      <a:cubicBezTo>
                        <a:pt x="2396792" y="528222"/>
                        <a:pt x="2354176" y="221571"/>
                        <a:pt x="2142345" y="138404"/>
                      </a:cubicBezTo>
                      <a:cubicBezTo>
                        <a:pt x="2171172" y="36877"/>
                        <a:pt x="2628677" y="-94735"/>
                        <a:pt x="2898164" y="100801"/>
                      </a:cubicBezTo>
                      <a:cubicBezTo>
                        <a:pt x="2934514" y="302604"/>
                        <a:pt x="2812930" y="429203"/>
                        <a:pt x="2627422" y="427949"/>
                      </a:cubicBezTo>
                      <a:lnTo>
                        <a:pt x="2582299" y="503155"/>
                      </a:lnTo>
                      <a:cubicBezTo>
                        <a:pt x="2841761" y="509422"/>
                        <a:pt x="2973371" y="451766"/>
                        <a:pt x="2984652" y="160968"/>
                      </a:cubicBezTo>
                      <a:cubicBezTo>
                        <a:pt x="3059858" y="226146"/>
                        <a:pt x="3108741" y="276284"/>
                        <a:pt x="3146345" y="379065"/>
                      </a:cubicBezTo>
                      <a:cubicBezTo>
                        <a:pt x="3163266" y="448630"/>
                        <a:pt x="3156374" y="644167"/>
                        <a:pt x="3041058" y="755096"/>
                      </a:cubicBezTo>
                      <a:cubicBezTo>
                        <a:pt x="2948930" y="822155"/>
                        <a:pt x="2888764" y="890466"/>
                        <a:pt x="2668786" y="864144"/>
                      </a:cubicBezTo>
                      <a:cubicBezTo>
                        <a:pt x="2651866" y="897986"/>
                        <a:pt x="2602980" y="931203"/>
                        <a:pt x="2612382" y="954390"/>
                      </a:cubicBezTo>
                      <a:cubicBezTo>
                        <a:pt x="2690721" y="1042130"/>
                        <a:pt x="3027895" y="952510"/>
                        <a:pt x="3123782" y="852862"/>
                      </a:cubicBezTo>
                      <a:cubicBezTo>
                        <a:pt x="3230951" y="726892"/>
                        <a:pt x="3283594" y="597789"/>
                        <a:pt x="3251632" y="394106"/>
                      </a:cubicBezTo>
                      <a:cubicBezTo>
                        <a:pt x="3692841" y="412908"/>
                        <a:pt x="3975147" y="832142"/>
                        <a:pt x="3898405" y="1217613"/>
                      </a:cubicBezTo>
                      <a:cubicBezTo>
                        <a:pt x="3855788" y="1164967"/>
                        <a:pt x="3820691" y="1123604"/>
                        <a:pt x="3691587" y="1116083"/>
                      </a:cubicBezTo>
                      <a:cubicBezTo>
                        <a:pt x="3697854" y="1048398"/>
                        <a:pt x="3621396" y="924308"/>
                        <a:pt x="3462209" y="935589"/>
                      </a:cubicBezTo>
                      <a:lnTo>
                        <a:pt x="3465969" y="1022075"/>
                      </a:lnTo>
                      <a:cubicBezTo>
                        <a:pt x="3463462" y="1057799"/>
                        <a:pt x="3517361" y="1027717"/>
                        <a:pt x="3556217" y="1040878"/>
                      </a:cubicBezTo>
                      <a:cubicBezTo>
                        <a:pt x="3681560" y="1080360"/>
                        <a:pt x="3623901" y="1280284"/>
                        <a:pt x="3563736" y="1281537"/>
                      </a:cubicBezTo>
                      <a:cubicBezTo>
                        <a:pt x="3575018" y="1320393"/>
                        <a:pt x="3554324" y="1331010"/>
                        <a:pt x="3593820" y="1352982"/>
                      </a:cubicBezTo>
                      <a:cubicBezTo>
                        <a:pt x="3643956" y="1391838"/>
                        <a:pt x="3675292" y="1265241"/>
                        <a:pt x="3714148" y="1198809"/>
                      </a:cubicBezTo>
                      <a:cubicBezTo>
                        <a:pt x="3760525" y="1220118"/>
                        <a:pt x="3833224" y="1275269"/>
                        <a:pt x="3834478" y="1326659"/>
                      </a:cubicBezTo>
                      <a:cubicBezTo>
                        <a:pt x="3838239" y="1395599"/>
                        <a:pt x="3789354" y="1434455"/>
                        <a:pt x="3766793" y="1488354"/>
                      </a:cubicBezTo>
                      <a:cubicBezTo>
                        <a:pt x="3776820" y="1538824"/>
                        <a:pt x="3787770" y="1531941"/>
                        <a:pt x="3830719" y="1540997"/>
                      </a:cubicBezTo>
                      <a:cubicBezTo>
                        <a:pt x="3929740" y="1391839"/>
                        <a:pt x="3990238" y="1237052"/>
                        <a:pt x="4003693" y="1116084"/>
                      </a:cubicBezTo>
                      <a:cubicBezTo>
                        <a:pt x="4213305" y="1238127"/>
                        <a:pt x="4325030" y="1685456"/>
                        <a:pt x="4104593" y="1997142"/>
                      </a:cubicBezTo>
                      <a:lnTo>
                        <a:pt x="4010513" y="2098096"/>
                      </a:lnTo>
                      <a:lnTo>
                        <a:pt x="4009324" y="2098096"/>
                      </a:lnTo>
                      <a:lnTo>
                        <a:pt x="4102211" y="2197771"/>
                      </a:lnTo>
                      <a:cubicBezTo>
                        <a:pt x="4322648" y="2509456"/>
                        <a:pt x="4210923" y="2956786"/>
                        <a:pt x="4001311" y="3078829"/>
                      </a:cubicBezTo>
                      <a:cubicBezTo>
                        <a:pt x="3987856" y="2957860"/>
                        <a:pt x="3927359" y="2803073"/>
                        <a:pt x="3828337" y="2653916"/>
                      </a:cubicBezTo>
                      <a:cubicBezTo>
                        <a:pt x="3785388" y="2662971"/>
                        <a:pt x="3774439" y="2656089"/>
                        <a:pt x="3764412" y="2706559"/>
                      </a:cubicBezTo>
                      <a:cubicBezTo>
                        <a:pt x="3786973" y="2760457"/>
                        <a:pt x="3835857" y="2799313"/>
                        <a:pt x="3832096" y="2868253"/>
                      </a:cubicBezTo>
                      <a:cubicBezTo>
                        <a:pt x="3830842" y="2919643"/>
                        <a:pt x="3758144" y="2974795"/>
                        <a:pt x="3711767" y="2996103"/>
                      </a:cubicBezTo>
                      <a:cubicBezTo>
                        <a:pt x="3672911" y="2929671"/>
                        <a:pt x="3641574" y="2803074"/>
                        <a:pt x="3591438" y="2841930"/>
                      </a:cubicBezTo>
                      <a:cubicBezTo>
                        <a:pt x="3551942" y="2863903"/>
                        <a:pt x="3572636" y="2874519"/>
                        <a:pt x="3561355" y="2913375"/>
                      </a:cubicBezTo>
                      <a:cubicBezTo>
                        <a:pt x="3621519" y="2914629"/>
                        <a:pt x="3679179" y="3114552"/>
                        <a:pt x="3553835" y="3154035"/>
                      </a:cubicBezTo>
                      <a:cubicBezTo>
                        <a:pt x="3514980" y="3167196"/>
                        <a:pt x="3461080" y="3137114"/>
                        <a:pt x="3463587" y="3172837"/>
                      </a:cubicBezTo>
                      <a:lnTo>
                        <a:pt x="3459827" y="3259324"/>
                      </a:lnTo>
                      <a:cubicBezTo>
                        <a:pt x="3619014" y="3270604"/>
                        <a:pt x="3695473" y="3146514"/>
                        <a:pt x="3689206" y="3078830"/>
                      </a:cubicBezTo>
                      <a:cubicBezTo>
                        <a:pt x="3818309" y="3071308"/>
                        <a:pt x="3853406" y="3029946"/>
                        <a:pt x="3896023" y="2977300"/>
                      </a:cubicBezTo>
                      <a:cubicBezTo>
                        <a:pt x="3972765" y="3362770"/>
                        <a:pt x="3690459" y="3782005"/>
                        <a:pt x="3249250" y="3800807"/>
                      </a:cubicBezTo>
                      <a:cubicBezTo>
                        <a:pt x="3281212" y="3597124"/>
                        <a:pt x="3228569" y="3468021"/>
                        <a:pt x="3121400" y="3342051"/>
                      </a:cubicBezTo>
                      <a:cubicBezTo>
                        <a:pt x="3025513" y="3242403"/>
                        <a:pt x="2688339" y="3152782"/>
                        <a:pt x="2609999" y="3240523"/>
                      </a:cubicBezTo>
                      <a:cubicBezTo>
                        <a:pt x="2600598" y="3263710"/>
                        <a:pt x="2649484" y="3296926"/>
                        <a:pt x="2666404" y="3330769"/>
                      </a:cubicBezTo>
                      <a:cubicBezTo>
                        <a:pt x="2886382" y="3304447"/>
                        <a:pt x="2946548" y="3372758"/>
                        <a:pt x="3038675" y="3439817"/>
                      </a:cubicBezTo>
                      <a:cubicBezTo>
                        <a:pt x="3153992" y="3550746"/>
                        <a:pt x="3160884" y="3746283"/>
                        <a:pt x="3143963" y="3815848"/>
                      </a:cubicBezTo>
                      <a:cubicBezTo>
                        <a:pt x="3106359" y="3918629"/>
                        <a:pt x="3057476" y="3968766"/>
                        <a:pt x="2982270" y="4033944"/>
                      </a:cubicBezTo>
                      <a:cubicBezTo>
                        <a:pt x="2970989" y="3743147"/>
                        <a:pt x="2839378" y="3685491"/>
                        <a:pt x="2579917" y="3691758"/>
                      </a:cubicBezTo>
                      <a:lnTo>
                        <a:pt x="2625040" y="3766964"/>
                      </a:lnTo>
                      <a:cubicBezTo>
                        <a:pt x="2810548" y="3765710"/>
                        <a:pt x="2932132" y="3892309"/>
                        <a:pt x="2895782" y="4094111"/>
                      </a:cubicBezTo>
                      <a:cubicBezTo>
                        <a:pt x="2626294" y="4289647"/>
                        <a:pt x="2168790" y="4158036"/>
                        <a:pt x="2139963" y="4056508"/>
                      </a:cubicBezTo>
                      <a:cubicBezTo>
                        <a:pt x="2351794" y="3973341"/>
                        <a:pt x="2394410" y="3666690"/>
                        <a:pt x="2211409" y="3499983"/>
                      </a:cubicBezTo>
                      <a:cubicBezTo>
                        <a:pt x="2039688" y="3617806"/>
                        <a:pt x="2206394" y="3637860"/>
                        <a:pt x="2203887" y="3706799"/>
                      </a:cubicBezTo>
                      <a:cubicBezTo>
                        <a:pt x="2218321" y="3778518"/>
                        <a:pt x="2153740" y="3930845"/>
                        <a:pt x="2112278" y="3958872"/>
                      </a:cubicBezTo>
                      <a:lnTo>
                        <a:pt x="1970943" y="3962771"/>
                      </a:lnTo>
                      <a:cubicBezTo>
                        <a:pt x="2042238" y="3832785"/>
                        <a:pt x="2060890" y="3706560"/>
                        <a:pt x="1955451" y="3602895"/>
                      </a:cubicBezTo>
                      <a:cubicBezTo>
                        <a:pt x="1931637" y="3576572"/>
                        <a:pt x="1862698" y="3565292"/>
                        <a:pt x="1872725" y="3636738"/>
                      </a:cubicBezTo>
                      <a:cubicBezTo>
                        <a:pt x="1967986" y="3734506"/>
                        <a:pt x="1961719" y="3798431"/>
                        <a:pt x="1944172" y="3839793"/>
                      </a:cubicBezTo>
                      <a:cubicBezTo>
                        <a:pt x="1932890" y="3871129"/>
                        <a:pt x="1902807" y="3917507"/>
                        <a:pt x="1868964" y="3933801"/>
                      </a:cubicBezTo>
                      <a:cubicBezTo>
                        <a:pt x="1773704" y="3941322"/>
                        <a:pt x="1674683" y="3956363"/>
                        <a:pt x="1568142" y="3933801"/>
                      </a:cubicBezTo>
                      <a:cubicBezTo>
                        <a:pt x="1409507" y="3925213"/>
                        <a:pt x="1219060" y="3811591"/>
                        <a:pt x="1177070" y="3648018"/>
                      </a:cubicBezTo>
                      <a:cubicBezTo>
                        <a:pt x="1089957" y="3337793"/>
                        <a:pt x="1342523" y="3181742"/>
                        <a:pt x="1353804" y="3166700"/>
                      </a:cubicBezTo>
                      <a:cubicBezTo>
                        <a:pt x="1342523" y="3253187"/>
                        <a:pt x="1423370" y="3545236"/>
                        <a:pt x="1485415" y="3505126"/>
                      </a:cubicBezTo>
                      <a:lnTo>
                        <a:pt x="1560621" y="3429921"/>
                      </a:lnTo>
                      <a:cubicBezTo>
                        <a:pt x="1381380" y="3146644"/>
                        <a:pt x="1574409" y="2833287"/>
                        <a:pt x="1846404" y="2835793"/>
                      </a:cubicBezTo>
                      <a:cubicBezTo>
                        <a:pt x="1851419" y="2770614"/>
                        <a:pt x="1901556" y="2754319"/>
                        <a:pt x="1868967" y="2711703"/>
                      </a:cubicBezTo>
                      <a:cubicBezTo>
                        <a:pt x="1739863" y="2733012"/>
                        <a:pt x="1528033" y="2746799"/>
                        <a:pt x="1429011" y="3046370"/>
                      </a:cubicBezTo>
                      <a:cubicBezTo>
                        <a:pt x="1165790" y="3104027"/>
                        <a:pt x="1019138" y="3345940"/>
                        <a:pt x="1068022" y="3636737"/>
                      </a:cubicBezTo>
                      <a:cubicBezTo>
                        <a:pt x="784747" y="3699408"/>
                        <a:pt x="482669" y="3446217"/>
                        <a:pt x="428771" y="3155420"/>
                      </a:cubicBezTo>
                      <a:cubicBezTo>
                        <a:pt x="838751" y="3157830"/>
                        <a:pt x="945256" y="2904685"/>
                        <a:pt x="987873" y="2763345"/>
                      </a:cubicBezTo>
                      <a:cubicBezTo>
                        <a:pt x="1146319" y="2789942"/>
                        <a:pt x="1227566" y="2592927"/>
                        <a:pt x="1268882" y="2518365"/>
                      </a:cubicBezTo>
                      <a:lnTo>
                        <a:pt x="1135707" y="2519929"/>
                      </a:lnTo>
                      <a:cubicBezTo>
                        <a:pt x="1085571" y="2697915"/>
                        <a:pt x="866220" y="2729253"/>
                        <a:pt x="748397" y="2534970"/>
                      </a:cubicBezTo>
                      <a:cubicBezTo>
                        <a:pt x="694790" y="2494797"/>
                        <a:pt x="712630" y="2567433"/>
                        <a:pt x="655263" y="2583664"/>
                      </a:cubicBezTo>
                      <a:cubicBezTo>
                        <a:pt x="645379" y="2695850"/>
                        <a:pt x="804706" y="2740351"/>
                        <a:pt x="862506" y="2762290"/>
                      </a:cubicBezTo>
                      <a:cubicBezTo>
                        <a:pt x="521498" y="3374396"/>
                        <a:pt x="5300" y="2926072"/>
                        <a:pt x="40" y="2416039"/>
                      </a:cubicBezTo>
                      <a:close/>
                    </a:path>
                  </a:pathLst>
                </a:custGeom>
                <a:solidFill>
                  <a:srgbClr val="FFC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grpSp>
          <p:grpSp>
            <p:nvGrpSpPr>
              <p:cNvPr id="197" name="Group 196">
                <a:extLst>
                  <a:ext uri="{FF2B5EF4-FFF2-40B4-BE49-F238E27FC236}">
                    <a16:creationId xmlns:a16="http://schemas.microsoft.com/office/drawing/2014/main" id="{063DDA28-0594-4A5A-B091-D9A909E49FC4}"/>
                  </a:ext>
                </a:extLst>
              </p:cNvPr>
              <p:cNvGrpSpPr/>
              <p:nvPr/>
            </p:nvGrpSpPr>
            <p:grpSpPr>
              <a:xfrm>
                <a:off x="4789770" y="4523731"/>
                <a:ext cx="1217981" cy="1512605"/>
                <a:chOff x="4810260" y="4544692"/>
                <a:chExt cx="1462254" cy="1815966"/>
              </a:xfrm>
            </p:grpSpPr>
            <p:grpSp>
              <p:nvGrpSpPr>
                <p:cNvPr id="267" name="Group 266">
                  <a:extLst>
                    <a:ext uri="{FF2B5EF4-FFF2-40B4-BE49-F238E27FC236}">
                      <a16:creationId xmlns:a16="http://schemas.microsoft.com/office/drawing/2014/main" id="{B972F056-0BCE-4B1A-97BB-112E682CF1A5}"/>
                    </a:ext>
                  </a:extLst>
                </p:cNvPr>
                <p:cNvGrpSpPr/>
                <p:nvPr/>
              </p:nvGrpSpPr>
              <p:grpSpPr>
                <a:xfrm rot="2403071">
                  <a:off x="5525038" y="5105290"/>
                  <a:ext cx="733567" cy="1255368"/>
                  <a:chOff x="6188333" y="3476439"/>
                  <a:chExt cx="723729" cy="1238536"/>
                </a:xfrm>
              </p:grpSpPr>
              <p:sp>
                <p:nvSpPr>
                  <p:cNvPr id="279" name="Rectangle 18">
                    <a:extLst>
                      <a:ext uri="{FF2B5EF4-FFF2-40B4-BE49-F238E27FC236}">
                        <a16:creationId xmlns:a16="http://schemas.microsoft.com/office/drawing/2014/main" id="{8DE41AC1-1D9D-4A67-8691-B5EAF8F38CF3}"/>
                      </a:ext>
                    </a:extLst>
                  </p:cNvPr>
                  <p:cNvSpPr/>
                  <p:nvPr/>
                </p:nvSpPr>
                <p:spPr>
                  <a:xfrm rot="6615602">
                    <a:off x="6230926" y="3990408"/>
                    <a:ext cx="1052785" cy="309487"/>
                  </a:xfrm>
                  <a:custGeom>
                    <a:avLst/>
                    <a:gdLst>
                      <a:gd name="connsiteX0" fmla="*/ 0 w 2372684"/>
                      <a:gd name="connsiteY0" fmla="*/ 0 h 655932"/>
                      <a:gd name="connsiteX1" fmla="*/ 2372684 w 2372684"/>
                      <a:gd name="connsiteY1" fmla="*/ 0 h 655932"/>
                      <a:gd name="connsiteX2" fmla="*/ 2372684 w 2372684"/>
                      <a:gd name="connsiteY2" fmla="*/ 655932 h 655932"/>
                      <a:gd name="connsiteX3" fmla="*/ 0 w 2372684"/>
                      <a:gd name="connsiteY3" fmla="*/ 655932 h 655932"/>
                      <a:gd name="connsiteX4" fmla="*/ 0 w 2372684"/>
                      <a:gd name="connsiteY4" fmla="*/ 0 h 655932"/>
                      <a:gd name="connsiteX0" fmla="*/ 0 w 2466203"/>
                      <a:gd name="connsiteY0" fmla="*/ 280555 h 655932"/>
                      <a:gd name="connsiteX1" fmla="*/ 2466203 w 2466203"/>
                      <a:gd name="connsiteY1" fmla="*/ 0 h 655932"/>
                      <a:gd name="connsiteX2" fmla="*/ 2466203 w 2466203"/>
                      <a:gd name="connsiteY2" fmla="*/ 655932 h 655932"/>
                      <a:gd name="connsiteX3" fmla="*/ 93519 w 2466203"/>
                      <a:gd name="connsiteY3" fmla="*/ 655932 h 655932"/>
                      <a:gd name="connsiteX4" fmla="*/ 0 w 2466203"/>
                      <a:gd name="connsiteY4" fmla="*/ 280555 h 655932"/>
                      <a:gd name="connsiteX0" fmla="*/ 0 w 2466203"/>
                      <a:gd name="connsiteY0" fmla="*/ 228601 h 603978"/>
                      <a:gd name="connsiteX1" fmla="*/ 2336317 w 2466203"/>
                      <a:gd name="connsiteY1" fmla="*/ 0 h 603978"/>
                      <a:gd name="connsiteX2" fmla="*/ 2466203 w 2466203"/>
                      <a:gd name="connsiteY2" fmla="*/ 603978 h 603978"/>
                      <a:gd name="connsiteX3" fmla="*/ 93519 w 2466203"/>
                      <a:gd name="connsiteY3" fmla="*/ 603978 h 603978"/>
                      <a:gd name="connsiteX4" fmla="*/ 0 w 2466203"/>
                      <a:gd name="connsiteY4" fmla="*/ 228601 h 603978"/>
                      <a:gd name="connsiteX0" fmla="*/ 0 w 2466203"/>
                      <a:gd name="connsiteY0" fmla="*/ 253640 h 629017"/>
                      <a:gd name="connsiteX1" fmla="*/ 2336317 w 2466203"/>
                      <a:gd name="connsiteY1" fmla="*/ 25039 h 629017"/>
                      <a:gd name="connsiteX2" fmla="*/ 2466203 w 2466203"/>
                      <a:gd name="connsiteY2" fmla="*/ 629017 h 629017"/>
                      <a:gd name="connsiteX3" fmla="*/ 93519 w 2466203"/>
                      <a:gd name="connsiteY3" fmla="*/ 629017 h 629017"/>
                      <a:gd name="connsiteX4" fmla="*/ 0 w 2466203"/>
                      <a:gd name="connsiteY4" fmla="*/ 253640 h 629017"/>
                      <a:gd name="connsiteX0" fmla="*/ 0 w 2461007"/>
                      <a:gd name="connsiteY0" fmla="*/ 272983 h 627578"/>
                      <a:gd name="connsiteX1" fmla="*/ 2331121 w 2461007"/>
                      <a:gd name="connsiteY1" fmla="*/ 23600 h 627578"/>
                      <a:gd name="connsiteX2" fmla="*/ 2461007 w 2461007"/>
                      <a:gd name="connsiteY2" fmla="*/ 627578 h 627578"/>
                      <a:gd name="connsiteX3" fmla="*/ 88323 w 2461007"/>
                      <a:gd name="connsiteY3" fmla="*/ 627578 h 627578"/>
                      <a:gd name="connsiteX4" fmla="*/ 0 w 2461007"/>
                      <a:gd name="connsiteY4" fmla="*/ 272983 h 627578"/>
                      <a:gd name="connsiteX0" fmla="*/ 0 w 2461007"/>
                      <a:gd name="connsiteY0" fmla="*/ 294915 h 649510"/>
                      <a:gd name="connsiteX1" fmla="*/ 2331121 w 2461007"/>
                      <a:gd name="connsiteY1" fmla="*/ 45532 h 649510"/>
                      <a:gd name="connsiteX2" fmla="*/ 2461007 w 2461007"/>
                      <a:gd name="connsiteY2" fmla="*/ 649510 h 649510"/>
                      <a:gd name="connsiteX3" fmla="*/ 88323 w 2461007"/>
                      <a:gd name="connsiteY3" fmla="*/ 649510 h 649510"/>
                      <a:gd name="connsiteX4" fmla="*/ 0 w 2461007"/>
                      <a:gd name="connsiteY4" fmla="*/ 294915 h 649510"/>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17722 h 672317"/>
                      <a:gd name="connsiteX1" fmla="*/ 2331121 w 2461007"/>
                      <a:gd name="connsiteY1" fmla="*/ 68339 h 672317"/>
                      <a:gd name="connsiteX2" fmla="*/ 2461007 w 2461007"/>
                      <a:gd name="connsiteY2" fmla="*/ 672317 h 672317"/>
                      <a:gd name="connsiteX3" fmla="*/ 88323 w 2461007"/>
                      <a:gd name="connsiteY3" fmla="*/ 672317 h 672317"/>
                      <a:gd name="connsiteX4" fmla="*/ 0 w 2461007"/>
                      <a:gd name="connsiteY4" fmla="*/ 317722 h 672317"/>
                      <a:gd name="connsiteX0" fmla="*/ 0 w 2461007"/>
                      <a:gd name="connsiteY0" fmla="*/ 309589 h 664184"/>
                      <a:gd name="connsiteX1" fmla="*/ 2331121 w 2461007"/>
                      <a:gd name="connsiteY1" fmla="*/ 70597 h 664184"/>
                      <a:gd name="connsiteX2" fmla="*/ 2461007 w 2461007"/>
                      <a:gd name="connsiteY2" fmla="*/ 664184 h 664184"/>
                      <a:gd name="connsiteX3" fmla="*/ 88323 w 2461007"/>
                      <a:gd name="connsiteY3" fmla="*/ 664184 h 664184"/>
                      <a:gd name="connsiteX4" fmla="*/ 0 w 2461007"/>
                      <a:gd name="connsiteY4" fmla="*/ 309589 h 664184"/>
                      <a:gd name="connsiteX0" fmla="*/ 0 w 2331121"/>
                      <a:gd name="connsiteY0" fmla="*/ 309589 h 664184"/>
                      <a:gd name="connsiteX1" fmla="*/ 2331121 w 2331121"/>
                      <a:gd name="connsiteY1" fmla="*/ 70597 h 664184"/>
                      <a:gd name="connsiteX2" fmla="*/ 2320729 w 2331121"/>
                      <a:gd name="connsiteY2" fmla="*/ 440779 h 664184"/>
                      <a:gd name="connsiteX3" fmla="*/ 88323 w 2331121"/>
                      <a:gd name="connsiteY3" fmla="*/ 664184 h 664184"/>
                      <a:gd name="connsiteX4" fmla="*/ 0 w 2331121"/>
                      <a:gd name="connsiteY4" fmla="*/ 309589 h 664184"/>
                      <a:gd name="connsiteX0" fmla="*/ 0 w 2331121"/>
                      <a:gd name="connsiteY0" fmla="*/ 309589 h 664184"/>
                      <a:gd name="connsiteX1" fmla="*/ 2331121 w 2331121"/>
                      <a:gd name="connsiteY1" fmla="*/ 70597 h 664184"/>
                      <a:gd name="connsiteX2" fmla="*/ 2325924 w 2331121"/>
                      <a:gd name="connsiteY2" fmla="*/ 461561 h 664184"/>
                      <a:gd name="connsiteX3" fmla="*/ 88323 w 2331121"/>
                      <a:gd name="connsiteY3" fmla="*/ 664184 h 664184"/>
                      <a:gd name="connsiteX4" fmla="*/ 0 w 2331121"/>
                      <a:gd name="connsiteY4" fmla="*/ 309589 h 664184"/>
                      <a:gd name="connsiteX0" fmla="*/ 0 w 2420030"/>
                      <a:gd name="connsiteY0" fmla="*/ 309589 h 664184"/>
                      <a:gd name="connsiteX1" fmla="*/ 2331121 w 2420030"/>
                      <a:gd name="connsiteY1" fmla="*/ 70597 h 664184"/>
                      <a:gd name="connsiteX2" fmla="*/ 2325924 w 2420030"/>
                      <a:gd name="connsiteY2" fmla="*/ 461561 h 664184"/>
                      <a:gd name="connsiteX3" fmla="*/ 88323 w 2420030"/>
                      <a:gd name="connsiteY3" fmla="*/ 664184 h 664184"/>
                      <a:gd name="connsiteX4" fmla="*/ 0 w 2420030"/>
                      <a:gd name="connsiteY4" fmla="*/ 309589 h 664184"/>
                      <a:gd name="connsiteX0" fmla="*/ 0 w 2517060"/>
                      <a:gd name="connsiteY0" fmla="*/ 309589 h 664184"/>
                      <a:gd name="connsiteX1" fmla="*/ 2331121 w 2517060"/>
                      <a:gd name="connsiteY1" fmla="*/ 70597 h 664184"/>
                      <a:gd name="connsiteX2" fmla="*/ 2325924 w 2517060"/>
                      <a:gd name="connsiteY2" fmla="*/ 461561 h 664184"/>
                      <a:gd name="connsiteX3" fmla="*/ 88323 w 2517060"/>
                      <a:gd name="connsiteY3" fmla="*/ 664184 h 664184"/>
                      <a:gd name="connsiteX4" fmla="*/ 0 w 2517060"/>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23403"/>
                      <a:gd name="connsiteY0" fmla="*/ 317722 h 672317"/>
                      <a:gd name="connsiteX1" fmla="*/ 2315535 w 2523403"/>
                      <a:gd name="connsiteY1" fmla="*/ 68339 h 672317"/>
                      <a:gd name="connsiteX2" fmla="*/ 2325924 w 2523403"/>
                      <a:gd name="connsiteY2" fmla="*/ 469694 h 672317"/>
                      <a:gd name="connsiteX3" fmla="*/ 88323 w 2523403"/>
                      <a:gd name="connsiteY3" fmla="*/ 672317 h 672317"/>
                      <a:gd name="connsiteX4" fmla="*/ 0 w 2523403"/>
                      <a:gd name="connsiteY4" fmla="*/ 317722 h 672317"/>
                      <a:gd name="connsiteX0" fmla="*/ 0 w 2523403"/>
                      <a:gd name="connsiteY0" fmla="*/ 306301 h 660896"/>
                      <a:gd name="connsiteX1" fmla="*/ 2315535 w 2523403"/>
                      <a:gd name="connsiteY1" fmla="*/ 56918 h 660896"/>
                      <a:gd name="connsiteX2" fmla="*/ 2325924 w 2523403"/>
                      <a:gd name="connsiteY2" fmla="*/ 458273 h 660896"/>
                      <a:gd name="connsiteX3" fmla="*/ 88323 w 2523403"/>
                      <a:gd name="connsiteY3" fmla="*/ 660896 h 660896"/>
                      <a:gd name="connsiteX4" fmla="*/ 0 w 2523403"/>
                      <a:gd name="connsiteY4" fmla="*/ 306301 h 660896"/>
                      <a:gd name="connsiteX0" fmla="*/ 0 w 2523403"/>
                      <a:gd name="connsiteY0" fmla="*/ 318816 h 673411"/>
                      <a:gd name="connsiteX1" fmla="*/ 2315535 w 2523403"/>
                      <a:gd name="connsiteY1" fmla="*/ 53847 h 673411"/>
                      <a:gd name="connsiteX2" fmla="*/ 2325924 w 2523403"/>
                      <a:gd name="connsiteY2" fmla="*/ 470788 h 673411"/>
                      <a:gd name="connsiteX3" fmla="*/ 88323 w 2523403"/>
                      <a:gd name="connsiteY3" fmla="*/ 673411 h 673411"/>
                      <a:gd name="connsiteX4" fmla="*/ 0 w 2523403"/>
                      <a:gd name="connsiteY4" fmla="*/ 318816 h 673411"/>
                      <a:gd name="connsiteX0" fmla="*/ 0 w 2520762"/>
                      <a:gd name="connsiteY0" fmla="*/ 314615 h 669210"/>
                      <a:gd name="connsiteX1" fmla="*/ 2310340 w 2520762"/>
                      <a:gd name="connsiteY1" fmla="*/ 54841 h 669210"/>
                      <a:gd name="connsiteX2" fmla="*/ 2325924 w 2520762"/>
                      <a:gd name="connsiteY2" fmla="*/ 466587 h 669210"/>
                      <a:gd name="connsiteX3" fmla="*/ 88323 w 2520762"/>
                      <a:gd name="connsiteY3" fmla="*/ 669210 h 669210"/>
                      <a:gd name="connsiteX4" fmla="*/ 0 w 2520762"/>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88323 w 2526684"/>
                      <a:gd name="connsiteY3" fmla="*/ 669210 h 669210"/>
                      <a:gd name="connsiteX4" fmla="*/ 0 w 2526684"/>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31071 w 2526684"/>
                      <a:gd name="connsiteY3" fmla="*/ 512042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1182925 w 2526684"/>
                      <a:gd name="connsiteY4" fmla="*/ 548410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0088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80870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528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22451"/>
                      <a:gd name="connsiteX1" fmla="*/ 2310340 w 2526684"/>
                      <a:gd name="connsiteY1" fmla="*/ 54841 h 622451"/>
                      <a:gd name="connsiteX2" fmla="*/ 2325924 w 2526684"/>
                      <a:gd name="connsiteY2" fmla="*/ 466587 h 622451"/>
                      <a:gd name="connsiteX3" fmla="*/ 1910289 w 2526684"/>
                      <a:gd name="connsiteY3" fmla="*/ 465284 h 622451"/>
                      <a:gd name="connsiteX4" fmla="*/ 2097325 w 2526684"/>
                      <a:gd name="connsiteY4" fmla="*/ 569191 h 622451"/>
                      <a:gd name="connsiteX5" fmla="*/ 88323 w 2526684"/>
                      <a:gd name="connsiteY5" fmla="*/ 622451 h 622451"/>
                      <a:gd name="connsiteX6" fmla="*/ 0 w 2526684"/>
                      <a:gd name="connsiteY6" fmla="*/ 314615 h 622451"/>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165112 w 2608668"/>
                      <a:gd name="connsiteY5" fmla="*/ 658819 h 658819"/>
                      <a:gd name="connsiteX6" fmla="*/ 81984 w 2608668"/>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714191 w 2608668"/>
                      <a:gd name="connsiteY5" fmla="*/ 631538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9614"/>
                      <a:gd name="connsiteX1" fmla="*/ 2392324 w 2608668"/>
                      <a:gd name="connsiteY1" fmla="*/ 54841 h 659614"/>
                      <a:gd name="connsiteX2" fmla="*/ 2407908 w 2608668"/>
                      <a:gd name="connsiteY2" fmla="*/ 466587 h 659614"/>
                      <a:gd name="connsiteX3" fmla="*/ 1992273 w 2608668"/>
                      <a:gd name="connsiteY3" fmla="*/ 465284 h 659614"/>
                      <a:gd name="connsiteX4" fmla="*/ 2179309 w 2608668"/>
                      <a:gd name="connsiteY4" fmla="*/ 569191 h 659614"/>
                      <a:gd name="connsiteX5" fmla="*/ 667432 w 2608668"/>
                      <a:gd name="connsiteY5" fmla="*/ 595169 h 659614"/>
                      <a:gd name="connsiteX6" fmla="*/ 165112 w 2608668"/>
                      <a:gd name="connsiteY6" fmla="*/ 658819 h 659614"/>
                      <a:gd name="connsiteX7" fmla="*/ 81984 w 2608668"/>
                      <a:gd name="connsiteY7" fmla="*/ 314615 h 659614"/>
                      <a:gd name="connsiteX0" fmla="*/ 81984 w 2608668"/>
                      <a:gd name="connsiteY0" fmla="*/ 314615 h 659232"/>
                      <a:gd name="connsiteX1" fmla="*/ 2392324 w 2608668"/>
                      <a:gd name="connsiteY1" fmla="*/ 54841 h 659232"/>
                      <a:gd name="connsiteX2" fmla="*/ 2407908 w 2608668"/>
                      <a:gd name="connsiteY2" fmla="*/ 466587 h 659232"/>
                      <a:gd name="connsiteX3" fmla="*/ 1992273 w 2608668"/>
                      <a:gd name="connsiteY3" fmla="*/ 465284 h 659232"/>
                      <a:gd name="connsiteX4" fmla="*/ 2179309 w 2608668"/>
                      <a:gd name="connsiteY4" fmla="*/ 569191 h 659232"/>
                      <a:gd name="connsiteX5" fmla="*/ 662236 w 2608668"/>
                      <a:gd name="connsiteY5" fmla="*/ 574387 h 659232"/>
                      <a:gd name="connsiteX6" fmla="*/ 165112 w 2608668"/>
                      <a:gd name="connsiteY6" fmla="*/ 658819 h 659232"/>
                      <a:gd name="connsiteX7" fmla="*/ 81984 w 2608668"/>
                      <a:gd name="connsiteY7" fmla="*/ 314615 h 65923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662236 w 2608668"/>
                      <a:gd name="connsiteY5" fmla="*/ 574387 h 668872"/>
                      <a:gd name="connsiteX6" fmla="*/ 165112 w 2608668"/>
                      <a:gd name="connsiteY6" fmla="*/ 658819 h 668872"/>
                      <a:gd name="connsiteX7" fmla="*/ 81984 w 2608668"/>
                      <a:gd name="connsiteY7" fmla="*/ 314615 h 66887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854469 w 2608668"/>
                      <a:gd name="connsiteY5" fmla="*/ 563996 h 668872"/>
                      <a:gd name="connsiteX6" fmla="*/ 662236 w 2608668"/>
                      <a:gd name="connsiteY6" fmla="*/ 574387 h 668872"/>
                      <a:gd name="connsiteX7" fmla="*/ 165112 w 2608668"/>
                      <a:gd name="connsiteY7" fmla="*/ 658819 h 668872"/>
                      <a:gd name="connsiteX8" fmla="*/ 81984 w 2608668"/>
                      <a:gd name="connsiteY8" fmla="*/ 314615 h 668872"/>
                      <a:gd name="connsiteX0" fmla="*/ 81984 w 2608668"/>
                      <a:gd name="connsiteY0" fmla="*/ 314615 h 719860"/>
                      <a:gd name="connsiteX1" fmla="*/ 2392324 w 2608668"/>
                      <a:gd name="connsiteY1" fmla="*/ 54841 h 719860"/>
                      <a:gd name="connsiteX2" fmla="*/ 2407908 w 2608668"/>
                      <a:gd name="connsiteY2" fmla="*/ 466587 h 719860"/>
                      <a:gd name="connsiteX3" fmla="*/ 1992273 w 2608668"/>
                      <a:gd name="connsiteY3" fmla="*/ 465284 h 719860"/>
                      <a:gd name="connsiteX4" fmla="*/ 2179309 w 2608668"/>
                      <a:gd name="connsiteY4" fmla="*/ 569191 h 719860"/>
                      <a:gd name="connsiteX5" fmla="*/ 480396 w 2608668"/>
                      <a:gd name="connsiteY5" fmla="*/ 719860 h 719860"/>
                      <a:gd name="connsiteX6" fmla="*/ 662236 w 2608668"/>
                      <a:gd name="connsiteY6" fmla="*/ 574387 h 719860"/>
                      <a:gd name="connsiteX7" fmla="*/ 165112 w 2608668"/>
                      <a:gd name="connsiteY7" fmla="*/ 658819 h 719860"/>
                      <a:gd name="connsiteX8" fmla="*/ 81984 w 2608668"/>
                      <a:gd name="connsiteY8" fmla="*/ 314615 h 719860"/>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456718 w 2608668"/>
                      <a:gd name="connsiteY5" fmla="*/ 766871 h 766870"/>
                      <a:gd name="connsiteX6" fmla="*/ 662236 w 2608668"/>
                      <a:gd name="connsiteY6" fmla="*/ 574387 h 766870"/>
                      <a:gd name="connsiteX7" fmla="*/ 165112 w 2608668"/>
                      <a:gd name="connsiteY7" fmla="*/ 658819 h 766870"/>
                      <a:gd name="connsiteX8" fmla="*/ 81984 w 2608668"/>
                      <a:gd name="connsiteY8"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456718 w 2608668"/>
                      <a:gd name="connsiteY5" fmla="*/ 766871 h 766870"/>
                      <a:gd name="connsiteX6" fmla="*/ 662236 w 2608668"/>
                      <a:gd name="connsiteY6" fmla="*/ 574387 h 766870"/>
                      <a:gd name="connsiteX7" fmla="*/ 165112 w 2608668"/>
                      <a:gd name="connsiteY7" fmla="*/ 658819 h 766870"/>
                      <a:gd name="connsiteX8" fmla="*/ 81984 w 2608668"/>
                      <a:gd name="connsiteY8"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456718 w 2608668"/>
                      <a:gd name="connsiteY5" fmla="*/ 766871 h 766870"/>
                      <a:gd name="connsiteX6" fmla="*/ 662236 w 2608668"/>
                      <a:gd name="connsiteY6" fmla="*/ 574387 h 766870"/>
                      <a:gd name="connsiteX7" fmla="*/ 165112 w 2608668"/>
                      <a:gd name="connsiteY7" fmla="*/ 658819 h 766870"/>
                      <a:gd name="connsiteX8" fmla="*/ 81984 w 2608668"/>
                      <a:gd name="connsiteY8"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2142522 w 2608668"/>
                      <a:gd name="connsiteY5" fmla="*/ 588033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79309 w 2608668"/>
                      <a:gd name="connsiteY4" fmla="*/ 569191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85439 w 2608668"/>
                      <a:gd name="connsiteY4" fmla="*/ 585797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85439 w 2608668"/>
                      <a:gd name="connsiteY4" fmla="*/ 585797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 name="connsiteX0" fmla="*/ 81984 w 2608668"/>
                      <a:gd name="connsiteY0" fmla="*/ 314615 h 766870"/>
                      <a:gd name="connsiteX1" fmla="*/ 2392324 w 2608668"/>
                      <a:gd name="connsiteY1" fmla="*/ 54841 h 766870"/>
                      <a:gd name="connsiteX2" fmla="*/ 2407908 w 2608668"/>
                      <a:gd name="connsiteY2" fmla="*/ 466587 h 766870"/>
                      <a:gd name="connsiteX3" fmla="*/ 1992273 w 2608668"/>
                      <a:gd name="connsiteY3" fmla="*/ 465284 h 766870"/>
                      <a:gd name="connsiteX4" fmla="*/ 2185439 w 2608668"/>
                      <a:gd name="connsiteY4" fmla="*/ 585797 h 766870"/>
                      <a:gd name="connsiteX5" fmla="*/ 2150694 w 2608668"/>
                      <a:gd name="connsiteY5" fmla="*/ 610172 h 766870"/>
                      <a:gd name="connsiteX6" fmla="*/ 456718 w 2608668"/>
                      <a:gd name="connsiteY6" fmla="*/ 766871 h 766870"/>
                      <a:gd name="connsiteX7" fmla="*/ 662236 w 2608668"/>
                      <a:gd name="connsiteY7" fmla="*/ 574387 h 766870"/>
                      <a:gd name="connsiteX8" fmla="*/ 165112 w 2608668"/>
                      <a:gd name="connsiteY8" fmla="*/ 658819 h 766870"/>
                      <a:gd name="connsiteX9" fmla="*/ 81984 w 2608668"/>
                      <a:gd name="connsiteY9" fmla="*/ 314615 h 7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8668" h="766870">
                        <a:moveTo>
                          <a:pt x="81984" y="314615"/>
                        </a:moveTo>
                        <a:cubicBezTo>
                          <a:pt x="507466" y="35792"/>
                          <a:pt x="1951257" y="-76777"/>
                          <a:pt x="2392324" y="54841"/>
                        </a:cubicBezTo>
                        <a:cubicBezTo>
                          <a:pt x="2697123" y="112425"/>
                          <a:pt x="2659021" y="393415"/>
                          <a:pt x="2407908" y="466587"/>
                        </a:cubicBezTo>
                        <a:lnTo>
                          <a:pt x="1992273" y="465284"/>
                        </a:lnTo>
                        <a:cubicBezTo>
                          <a:pt x="2061602" y="484765"/>
                          <a:pt x="2148134" y="516760"/>
                          <a:pt x="2185439" y="585797"/>
                        </a:cubicBezTo>
                        <a:cubicBezTo>
                          <a:pt x="2172978" y="585862"/>
                          <a:pt x="2163155" y="610107"/>
                          <a:pt x="2150694" y="610172"/>
                        </a:cubicBezTo>
                        <a:lnTo>
                          <a:pt x="456718" y="766871"/>
                        </a:lnTo>
                        <a:cubicBezTo>
                          <a:pt x="470357" y="703184"/>
                          <a:pt x="594696" y="629803"/>
                          <a:pt x="662236" y="574387"/>
                        </a:cubicBezTo>
                        <a:cubicBezTo>
                          <a:pt x="468819" y="626776"/>
                          <a:pt x="275402" y="694751"/>
                          <a:pt x="165112" y="658819"/>
                        </a:cubicBezTo>
                        <a:cubicBezTo>
                          <a:pt x="59472" y="647993"/>
                          <a:pt x="-98126" y="512477"/>
                          <a:pt x="81984" y="31461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80" name="Rectangle 4">
                    <a:extLst>
                      <a:ext uri="{FF2B5EF4-FFF2-40B4-BE49-F238E27FC236}">
                        <a16:creationId xmlns:a16="http://schemas.microsoft.com/office/drawing/2014/main" id="{5AD7A90F-5E3A-408A-9B16-C4ECC0946C92}"/>
                      </a:ext>
                    </a:extLst>
                  </p:cNvPr>
                  <p:cNvSpPr/>
                  <p:nvPr/>
                </p:nvSpPr>
                <p:spPr>
                  <a:xfrm rot="3220000">
                    <a:off x="6179089" y="4451784"/>
                    <a:ext cx="272435" cy="25394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81" name="Rectangle 4">
                    <a:extLst>
                      <a:ext uri="{FF2B5EF4-FFF2-40B4-BE49-F238E27FC236}">
                        <a16:creationId xmlns:a16="http://schemas.microsoft.com/office/drawing/2014/main" id="{4501EFEA-0804-424D-96AF-2325FFA2EB5E}"/>
                      </a:ext>
                    </a:extLst>
                  </p:cNvPr>
                  <p:cNvSpPr/>
                  <p:nvPr/>
                </p:nvSpPr>
                <p:spPr>
                  <a:xfrm rot="6615602">
                    <a:off x="6525072" y="3366053"/>
                    <a:ext cx="117288" cy="338060"/>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9895 w 653398"/>
                      <a:gd name="connsiteY0" fmla="*/ 380720 h 574463"/>
                      <a:gd name="connsiteX1" fmla="*/ 208338 w 653398"/>
                      <a:gd name="connsiteY1" fmla="*/ 58036 h 574463"/>
                      <a:gd name="connsiteX2" fmla="*/ 593302 w 653398"/>
                      <a:gd name="connsiteY2" fmla="*/ 304520 h 574463"/>
                      <a:gd name="connsiteX3" fmla="*/ 207539 w 653398"/>
                      <a:gd name="connsiteY3" fmla="*/ 568838 h 574463"/>
                      <a:gd name="connsiteX4" fmla="*/ 9895 w 653398"/>
                      <a:gd name="connsiteY4" fmla="*/ 380720 h 574463"/>
                      <a:gd name="connsiteX0" fmla="*/ 9895 w 469030"/>
                      <a:gd name="connsiteY0" fmla="*/ 438413 h 632156"/>
                      <a:gd name="connsiteX1" fmla="*/ 208338 w 469030"/>
                      <a:gd name="connsiteY1" fmla="*/ 115729 h 632156"/>
                      <a:gd name="connsiteX2" fmla="*/ 375028 w 469030"/>
                      <a:gd name="connsiteY2" fmla="*/ 126033 h 632156"/>
                      <a:gd name="connsiteX3" fmla="*/ 207539 w 469030"/>
                      <a:gd name="connsiteY3" fmla="*/ 626531 h 632156"/>
                      <a:gd name="connsiteX4" fmla="*/ 9895 w 469030"/>
                      <a:gd name="connsiteY4" fmla="*/ 438413 h 632156"/>
                      <a:gd name="connsiteX0" fmla="*/ 9895 w 460536"/>
                      <a:gd name="connsiteY0" fmla="*/ 428706 h 622449"/>
                      <a:gd name="connsiteX1" fmla="*/ 168652 w 460536"/>
                      <a:gd name="connsiteY1" fmla="*/ 123517 h 622449"/>
                      <a:gd name="connsiteX2" fmla="*/ 375028 w 460536"/>
                      <a:gd name="connsiteY2" fmla="*/ 116326 h 622449"/>
                      <a:gd name="connsiteX3" fmla="*/ 207539 w 460536"/>
                      <a:gd name="connsiteY3" fmla="*/ 616824 h 622449"/>
                      <a:gd name="connsiteX4" fmla="*/ 9895 w 460536"/>
                      <a:gd name="connsiteY4" fmla="*/ 428706 h 622449"/>
                      <a:gd name="connsiteX0" fmla="*/ 9895 w 435604"/>
                      <a:gd name="connsiteY0" fmla="*/ 432148 h 625891"/>
                      <a:gd name="connsiteX1" fmla="*/ 168652 w 435604"/>
                      <a:gd name="connsiteY1" fmla="*/ 126959 h 625891"/>
                      <a:gd name="connsiteX2" fmla="*/ 375028 w 435604"/>
                      <a:gd name="connsiteY2" fmla="*/ 119768 h 625891"/>
                      <a:gd name="connsiteX3" fmla="*/ 207539 w 435604"/>
                      <a:gd name="connsiteY3" fmla="*/ 620266 h 625891"/>
                      <a:gd name="connsiteX4" fmla="*/ 9895 w 435604"/>
                      <a:gd name="connsiteY4" fmla="*/ 432148 h 625891"/>
                      <a:gd name="connsiteX0" fmla="*/ 9895 w 438372"/>
                      <a:gd name="connsiteY0" fmla="*/ 432148 h 625891"/>
                      <a:gd name="connsiteX1" fmla="*/ 193455 w 438372"/>
                      <a:gd name="connsiteY1" fmla="*/ 126959 h 625891"/>
                      <a:gd name="connsiteX2" fmla="*/ 375028 w 438372"/>
                      <a:gd name="connsiteY2" fmla="*/ 119768 h 625891"/>
                      <a:gd name="connsiteX3" fmla="*/ 207539 w 438372"/>
                      <a:gd name="connsiteY3" fmla="*/ 620266 h 625891"/>
                      <a:gd name="connsiteX4" fmla="*/ 9895 w 438372"/>
                      <a:gd name="connsiteY4" fmla="*/ 432148 h 625891"/>
                      <a:gd name="connsiteX0" fmla="*/ 9895 w 433896"/>
                      <a:gd name="connsiteY0" fmla="*/ 432148 h 625891"/>
                      <a:gd name="connsiteX1" fmla="*/ 193455 w 433896"/>
                      <a:gd name="connsiteY1" fmla="*/ 126959 h 625891"/>
                      <a:gd name="connsiteX2" fmla="*/ 375028 w 433896"/>
                      <a:gd name="connsiteY2" fmla="*/ 119768 h 625891"/>
                      <a:gd name="connsiteX3" fmla="*/ 207539 w 433896"/>
                      <a:gd name="connsiteY3" fmla="*/ 620266 h 625891"/>
                      <a:gd name="connsiteX4" fmla="*/ 9895 w 433896"/>
                      <a:gd name="connsiteY4" fmla="*/ 432148 h 625891"/>
                      <a:gd name="connsiteX0" fmla="*/ 9895 w 394030"/>
                      <a:gd name="connsiteY0" fmla="*/ 448129 h 641872"/>
                      <a:gd name="connsiteX1" fmla="*/ 193455 w 394030"/>
                      <a:gd name="connsiteY1" fmla="*/ 142940 h 641872"/>
                      <a:gd name="connsiteX2" fmla="*/ 375028 w 394030"/>
                      <a:gd name="connsiteY2" fmla="*/ 135749 h 641872"/>
                      <a:gd name="connsiteX3" fmla="*/ 207539 w 394030"/>
                      <a:gd name="connsiteY3" fmla="*/ 636247 h 641872"/>
                      <a:gd name="connsiteX4" fmla="*/ 9895 w 394030"/>
                      <a:gd name="connsiteY4" fmla="*/ 448129 h 641872"/>
                      <a:gd name="connsiteX0" fmla="*/ 9895 w 446259"/>
                      <a:gd name="connsiteY0" fmla="*/ 441678 h 635421"/>
                      <a:gd name="connsiteX1" fmla="*/ 193455 w 446259"/>
                      <a:gd name="connsiteY1" fmla="*/ 136489 h 635421"/>
                      <a:gd name="connsiteX2" fmla="*/ 429596 w 446259"/>
                      <a:gd name="connsiteY2" fmla="*/ 142419 h 635421"/>
                      <a:gd name="connsiteX3" fmla="*/ 207539 w 446259"/>
                      <a:gd name="connsiteY3" fmla="*/ 629796 h 635421"/>
                      <a:gd name="connsiteX4" fmla="*/ 9895 w 446259"/>
                      <a:gd name="connsiteY4" fmla="*/ 441678 h 635421"/>
                      <a:gd name="connsiteX0" fmla="*/ 9895 w 447400"/>
                      <a:gd name="connsiteY0" fmla="*/ 438324 h 632067"/>
                      <a:gd name="connsiteX1" fmla="*/ 193455 w 447400"/>
                      <a:gd name="connsiteY1" fmla="*/ 133135 h 632067"/>
                      <a:gd name="connsiteX2" fmla="*/ 429596 w 447400"/>
                      <a:gd name="connsiteY2" fmla="*/ 139065 h 632067"/>
                      <a:gd name="connsiteX3" fmla="*/ 207539 w 447400"/>
                      <a:gd name="connsiteY3" fmla="*/ 626442 h 632067"/>
                      <a:gd name="connsiteX4" fmla="*/ 9895 w 447400"/>
                      <a:gd name="connsiteY4" fmla="*/ 438324 h 632067"/>
                      <a:gd name="connsiteX0" fmla="*/ 32636 w 351082"/>
                      <a:gd name="connsiteY0" fmla="*/ 622020 h 663918"/>
                      <a:gd name="connsiteX1" fmla="*/ 97137 w 351082"/>
                      <a:gd name="connsiteY1" fmla="*/ 133135 h 663918"/>
                      <a:gd name="connsiteX2" fmla="*/ 333278 w 351082"/>
                      <a:gd name="connsiteY2" fmla="*/ 139065 h 663918"/>
                      <a:gd name="connsiteX3" fmla="*/ 111221 w 351082"/>
                      <a:gd name="connsiteY3" fmla="*/ 626442 h 663918"/>
                      <a:gd name="connsiteX4" fmla="*/ 32636 w 351082"/>
                      <a:gd name="connsiteY4" fmla="*/ 622020 h 663918"/>
                      <a:gd name="connsiteX0" fmla="*/ 5357 w 323803"/>
                      <a:gd name="connsiteY0" fmla="*/ 622020 h 654715"/>
                      <a:gd name="connsiteX1" fmla="*/ 69858 w 323803"/>
                      <a:gd name="connsiteY1" fmla="*/ 133135 h 654715"/>
                      <a:gd name="connsiteX2" fmla="*/ 305999 w 323803"/>
                      <a:gd name="connsiteY2" fmla="*/ 139065 h 654715"/>
                      <a:gd name="connsiteX3" fmla="*/ 317099 w 323803"/>
                      <a:gd name="connsiteY3" fmla="*/ 600200 h 654715"/>
                      <a:gd name="connsiteX4" fmla="*/ 5357 w 323803"/>
                      <a:gd name="connsiteY4" fmla="*/ 622020 h 654715"/>
                      <a:gd name="connsiteX0" fmla="*/ 30192 w 254383"/>
                      <a:gd name="connsiteY0" fmla="*/ 595777 h 637675"/>
                      <a:gd name="connsiteX1" fmla="*/ 438 w 254383"/>
                      <a:gd name="connsiteY1" fmla="*/ 133135 h 637675"/>
                      <a:gd name="connsiteX2" fmla="*/ 236579 w 254383"/>
                      <a:gd name="connsiteY2" fmla="*/ 139065 h 637675"/>
                      <a:gd name="connsiteX3" fmla="*/ 247679 w 254383"/>
                      <a:gd name="connsiteY3" fmla="*/ 600200 h 637675"/>
                      <a:gd name="connsiteX4" fmla="*/ 30192 w 254383"/>
                      <a:gd name="connsiteY4" fmla="*/ 595777 h 637675"/>
                      <a:gd name="connsiteX0" fmla="*/ 30192 w 267522"/>
                      <a:gd name="connsiteY0" fmla="*/ 595777 h 628472"/>
                      <a:gd name="connsiteX1" fmla="*/ 438 w 267522"/>
                      <a:gd name="connsiteY1" fmla="*/ 133135 h 628472"/>
                      <a:gd name="connsiteX2" fmla="*/ 236579 w 267522"/>
                      <a:gd name="connsiteY2" fmla="*/ 139065 h 628472"/>
                      <a:gd name="connsiteX3" fmla="*/ 267522 w 267522"/>
                      <a:gd name="connsiteY3" fmla="*/ 573957 h 628472"/>
                      <a:gd name="connsiteX4" fmla="*/ 30192 w 267522"/>
                      <a:gd name="connsiteY4" fmla="*/ 595777 h 628472"/>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5152 w 267522"/>
                      <a:gd name="connsiteY0" fmla="*/ 600151 h 698393"/>
                      <a:gd name="connsiteX1" fmla="*/ 438 w 267522"/>
                      <a:gd name="connsiteY1" fmla="*/ 133135 h 698393"/>
                      <a:gd name="connsiteX2" fmla="*/ 236579 w 267522"/>
                      <a:gd name="connsiteY2" fmla="*/ 139065 h 698393"/>
                      <a:gd name="connsiteX3" fmla="*/ 267522 w 267522"/>
                      <a:gd name="connsiteY3" fmla="*/ 573957 h 698393"/>
                      <a:gd name="connsiteX4" fmla="*/ 35152 w 267522"/>
                      <a:gd name="connsiteY4" fmla="*/ 600151 h 698393"/>
                      <a:gd name="connsiteX0" fmla="*/ 45061 w 277431"/>
                      <a:gd name="connsiteY0" fmla="*/ 600151 h 698393"/>
                      <a:gd name="connsiteX1" fmla="*/ 426 w 277431"/>
                      <a:gd name="connsiteY1" fmla="*/ 133135 h 698393"/>
                      <a:gd name="connsiteX2" fmla="*/ 246488 w 277431"/>
                      <a:gd name="connsiteY2" fmla="*/ 139065 h 698393"/>
                      <a:gd name="connsiteX3" fmla="*/ 277431 w 277431"/>
                      <a:gd name="connsiteY3" fmla="*/ 573957 h 698393"/>
                      <a:gd name="connsiteX4" fmla="*/ 45061 w 277431"/>
                      <a:gd name="connsiteY4" fmla="*/ 600151 h 698393"/>
                      <a:gd name="connsiteX0" fmla="*/ 45150 w 277520"/>
                      <a:gd name="connsiteY0" fmla="*/ 605029 h 703271"/>
                      <a:gd name="connsiteX1" fmla="*/ 515 w 277520"/>
                      <a:gd name="connsiteY1" fmla="*/ 138013 h 703271"/>
                      <a:gd name="connsiteX2" fmla="*/ 246577 w 277520"/>
                      <a:gd name="connsiteY2" fmla="*/ 143943 h 703271"/>
                      <a:gd name="connsiteX3" fmla="*/ 277520 w 277520"/>
                      <a:gd name="connsiteY3" fmla="*/ 578835 h 703271"/>
                      <a:gd name="connsiteX4" fmla="*/ 45150 w 277520"/>
                      <a:gd name="connsiteY4" fmla="*/ 605029 h 703271"/>
                      <a:gd name="connsiteX0" fmla="*/ 45127 w 277497"/>
                      <a:gd name="connsiteY0" fmla="*/ 609484 h 707726"/>
                      <a:gd name="connsiteX1" fmla="*/ 492 w 277497"/>
                      <a:gd name="connsiteY1" fmla="*/ 142468 h 707726"/>
                      <a:gd name="connsiteX2" fmla="*/ 261436 w 277497"/>
                      <a:gd name="connsiteY2" fmla="*/ 139651 h 707726"/>
                      <a:gd name="connsiteX3" fmla="*/ 277497 w 277497"/>
                      <a:gd name="connsiteY3" fmla="*/ 583290 h 707726"/>
                      <a:gd name="connsiteX4" fmla="*/ 45127 w 277497"/>
                      <a:gd name="connsiteY4" fmla="*/ 609484 h 707726"/>
                      <a:gd name="connsiteX0" fmla="*/ 35205 w 277497"/>
                      <a:gd name="connsiteY0" fmla="*/ 605110 h 705182"/>
                      <a:gd name="connsiteX1" fmla="*/ 492 w 277497"/>
                      <a:gd name="connsiteY1" fmla="*/ 142468 h 705182"/>
                      <a:gd name="connsiteX2" fmla="*/ 261436 w 277497"/>
                      <a:gd name="connsiteY2" fmla="*/ 139651 h 705182"/>
                      <a:gd name="connsiteX3" fmla="*/ 277497 w 277497"/>
                      <a:gd name="connsiteY3" fmla="*/ 583290 h 705182"/>
                      <a:gd name="connsiteX4" fmla="*/ 35205 w 277497"/>
                      <a:gd name="connsiteY4" fmla="*/ 605110 h 70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97" h="705182">
                        <a:moveTo>
                          <a:pt x="35205" y="605110"/>
                        </a:moveTo>
                        <a:lnTo>
                          <a:pt x="492" y="142468"/>
                        </a:lnTo>
                        <a:cubicBezTo>
                          <a:pt x="-13987" y="-39298"/>
                          <a:pt x="296367" y="-54526"/>
                          <a:pt x="261436" y="139651"/>
                        </a:cubicBezTo>
                        <a:lnTo>
                          <a:pt x="277497" y="583290"/>
                        </a:lnTo>
                        <a:cubicBezTo>
                          <a:pt x="274515" y="721192"/>
                          <a:pt x="38578" y="760053"/>
                          <a:pt x="35205" y="60511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68" name="Group 267">
                  <a:extLst>
                    <a:ext uri="{FF2B5EF4-FFF2-40B4-BE49-F238E27FC236}">
                      <a16:creationId xmlns:a16="http://schemas.microsoft.com/office/drawing/2014/main" id="{9C348623-289A-4ADD-8D31-6DA79DA94FD5}"/>
                    </a:ext>
                  </a:extLst>
                </p:cNvPr>
                <p:cNvGrpSpPr/>
                <p:nvPr/>
              </p:nvGrpSpPr>
              <p:grpSpPr>
                <a:xfrm>
                  <a:off x="4810260" y="4544692"/>
                  <a:ext cx="1462254" cy="1415093"/>
                  <a:chOff x="4810260" y="4544692"/>
                  <a:chExt cx="1462254" cy="1415093"/>
                </a:xfrm>
              </p:grpSpPr>
              <p:sp>
                <p:nvSpPr>
                  <p:cNvPr id="269" name="Rectangle 2">
                    <a:extLst>
                      <a:ext uri="{FF2B5EF4-FFF2-40B4-BE49-F238E27FC236}">
                        <a16:creationId xmlns:a16="http://schemas.microsoft.com/office/drawing/2014/main" id="{DF9E21ED-3C69-4237-BFEA-E3DEEABAC28B}"/>
                      </a:ext>
                    </a:extLst>
                  </p:cNvPr>
                  <p:cNvSpPr/>
                  <p:nvPr/>
                </p:nvSpPr>
                <p:spPr>
                  <a:xfrm rot="5296074" flipV="1">
                    <a:off x="5532489" y="4556121"/>
                    <a:ext cx="258784" cy="235926"/>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70" name="Rectangle 2">
                    <a:extLst>
                      <a:ext uri="{FF2B5EF4-FFF2-40B4-BE49-F238E27FC236}">
                        <a16:creationId xmlns:a16="http://schemas.microsoft.com/office/drawing/2014/main" id="{3018F4BD-808C-4622-A67E-84D9EE7F5147}"/>
                      </a:ext>
                    </a:extLst>
                  </p:cNvPr>
                  <p:cNvSpPr/>
                  <p:nvPr/>
                </p:nvSpPr>
                <p:spPr>
                  <a:xfrm rot="11592706" flipH="1" flipV="1">
                    <a:off x="4810260" y="5002550"/>
                    <a:ext cx="258784" cy="235926"/>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170303" y="8195142"/>
                          <a:pt x="6266896" y="9224162"/>
                        </a:cubicBezTo>
                        <a:cubicBezTo>
                          <a:pt x="6129010" y="9197551"/>
                          <a:pt x="5181156" y="8530430"/>
                          <a:pt x="5057784" y="8462696"/>
                        </a:cubicBezTo>
                        <a:cubicBezTo>
                          <a:pt x="4397384" y="8046620"/>
                          <a:pt x="768618" y="4236716"/>
                          <a:pt x="541518" y="4050353"/>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71" name="Rectangle 270">
                    <a:extLst>
                      <a:ext uri="{FF2B5EF4-FFF2-40B4-BE49-F238E27FC236}">
                        <a16:creationId xmlns:a16="http://schemas.microsoft.com/office/drawing/2014/main" id="{C9DC5E29-F422-4AEB-BD37-347163C9F4EB}"/>
                      </a:ext>
                    </a:extLst>
                  </p:cNvPr>
                  <p:cNvSpPr/>
                  <p:nvPr/>
                </p:nvSpPr>
                <p:spPr>
                  <a:xfrm rot="7943435">
                    <a:off x="5678723" y="4755797"/>
                    <a:ext cx="152749" cy="284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72" name="Rectangle 271">
                    <a:extLst>
                      <a:ext uri="{FF2B5EF4-FFF2-40B4-BE49-F238E27FC236}">
                        <a16:creationId xmlns:a16="http://schemas.microsoft.com/office/drawing/2014/main" id="{073CE0E0-7D54-4F7E-8DB7-A7B7096C6E34}"/>
                      </a:ext>
                    </a:extLst>
                  </p:cNvPr>
                  <p:cNvSpPr/>
                  <p:nvPr/>
                </p:nvSpPr>
                <p:spPr>
                  <a:xfrm rot="8786976" flipH="1">
                    <a:off x="4943848" y="5218583"/>
                    <a:ext cx="152749" cy="284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73" name="Rectangle 12">
                    <a:extLst>
                      <a:ext uri="{FF2B5EF4-FFF2-40B4-BE49-F238E27FC236}">
                        <a16:creationId xmlns:a16="http://schemas.microsoft.com/office/drawing/2014/main" id="{77EA3FD1-AFEF-4088-8C16-3FAD6A8A6BD8}"/>
                      </a:ext>
                    </a:extLst>
                  </p:cNvPr>
                  <p:cNvSpPr/>
                  <p:nvPr/>
                </p:nvSpPr>
                <p:spPr>
                  <a:xfrm rot="9018673">
                    <a:off x="5115553" y="4872497"/>
                    <a:ext cx="1156961" cy="1087288"/>
                  </a:xfrm>
                  <a:custGeom>
                    <a:avLst/>
                    <a:gdLst>
                      <a:gd name="connsiteX0" fmla="*/ 0 w 2869809"/>
                      <a:gd name="connsiteY0" fmla="*/ 0 h 2791482"/>
                      <a:gd name="connsiteX1" fmla="*/ 2869809 w 2869809"/>
                      <a:gd name="connsiteY1" fmla="*/ 0 h 2791482"/>
                      <a:gd name="connsiteX2" fmla="*/ 2869809 w 2869809"/>
                      <a:gd name="connsiteY2" fmla="*/ 2791482 h 2791482"/>
                      <a:gd name="connsiteX3" fmla="*/ 0 w 2869809"/>
                      <a:gd name="connsiteY3" fmla="*/ 2791482 h 2791482"/>
                      <a:gd name="connsiteX4" fmla="*/ 0 w 2869809"/>
                      <a:gd name="connsiteY4" fmla="*/ 0 h 2791482"/>
                      <a:gd name="connsiteX0" fmla="*/ 14068 w 2869809"/>
                      <a:gd name="connsiteY0" fmla="*/ 386861 h 2791482"/>
                      <a:gd name="connsiteX1" fmla="*/ 2869809 w 2869809"/>
                      <a:gd name="connsiteY1" fmla="*/ 0 h 2791482"/>
                      <a:gd name="connsiteX2" fmla="*/ 2869809 w 2869809"/>
                      <a:gd name="connsiteY2" fmla="*/ 2791482 h 2791482"/>
                      <a:gd name="connsiteX3" fmla="*/ 0 w 2869809"/>
                      <a:gd name="connsiteY3" fmla="*/ 2791482 h 2791482"/>
                      <a:gd name="connsiteX4" fmla="*/ 14068 w 2869809"/>
                      <a:gd name="connsiteY4" fmla="*/ 386861 h 2791482"/>
                      <a:gd name="connsiteX0" fmla="*/ 14068 w 2869809"/>
                      <a:gd name="connsiteY0" fmla="*/ 316522 h 2721143"/>
                      <a:gd name="connsiteX1" fmla="*/ 2461846 w 2869809"/>
                      <a:gd name="connsiteY1" fmla="*/ 0 h 2721143"/>
                      <a:gd name="connsiteX2" fmla="*/ 2869809 w 2869809"/>
                      <a:gd name="connsiteY2" fmla="*/ 2721143 h 2721143"/>
                      <a:gd name="connsiteX3" fmla="*/ 0 w 2869809"/>
                      <a:gd name="connsiteY3" fmla="*/ 2721143 h 2721143"/>
                      <a:gd name="connsiteX4" fmla="*/ 14068 w 2869809"/>
                      <a:gd name="connsiteY4" fmla="*/ 316522 h 2721143"/>
                      <a:gd name="connsiteX0" fmla="*/ 35169 w 2869809"/>
                      <a:gd name="connsiteY0" fmla="*/ 337623 h 2721143"/>
                      <a:gd name="connsiteX1" fmla="*/ 2461846 w 2869809"/>
                      <a:gd name="connsiteY1" fmla="*/ 0 h 2721143"/>
                      <a:gd name="connsiteX2" fmla="*/ 2869809 w 2869809"/>
                      <a:gd name="connsiteY2" fmla="*/ 2721143 h 2721143"/>
                      <a:gd name="connsiteX3" fmla="*/ 0 w 2869809"/>
                      <a:gd name="connsiteY3" fmla="*/ 2721143 h 2721143"/>
                      <a:gd name="connsiteX4" fmla="*/ 35169 w 2869809"/>
                      <a:gd name="connsiteY4" fmla="*/ 337623 h 2721143"/>
                      <a:gd name="connsiteX0" fmla="*/ 21101 w 2869809"/>
                      <a:gd name="connsiteY0" fmla="*/ 302454 h 2721143"/>
                      <a:gd name="connsiteX1" fmla="*/ 2461846 w 2869809"/>
                      <a:gd name="connsiteY1" fmla="*/ 0 h 2721143"/>
                      <a:gd name="connsiteX2" fmla="*/ 2869809 w 2869809"/>
                      <a:gd name="connsiteY2" fmla="*/ 2721143 h 2721143"/>
                      <a:gd name="connsiteX3" fmla="*/ 0 w 2869809"/>
                      <a:gd name="connsiteY3" fmla="*/ 2721143 h 2721143"/>
                      <a:gd name="connsiteX4" fmla="*/ 21101 w 2869809"/>
                      <a:gd name="connsiteY4" fmla="*/ 302454 h 2721143"/>
                      <a:gd name="connsiteX0" fmla="*/ 21101 w 2869809"/>
                      <a:gd name="connsiteY0" fmla="*/ 326022 h 2744711"/>
                      <a:gd name="connsiteX1" fmla="*/ 2461846 w 2869809"/>
                      <a:gd name="connsiteY1" fmla="*/ 23568 h 2744711"/>
                      <a:gd name="connsiteX2" fmla="*/ 2869809 w 2869809"/>
                      <a:gd name="connsiteY2" fmla="*/ 2744711 h 2744711"/>
                      <a:gd name="connsiteX3" fmla="*/ 0 w 2869809"/>
                      <a:gd name="connsiteY3" fmla="*/ 2744711 h 2744711"/>
                      <a:gd name="connsiteX4" fmla="*/ 21101 w 2869809"/>
                      <a:gd name="connsiteY4" fmla="*/ 326022 h 2744711"/>
                      <a:gd name="connsiteX0" fmla="*/ 21101 w 2869809"/>
                      <a:gd name="connsiteY0" fmla="*/ 515823 h 2934512"/>
                      <a:gd name="connsiteX1" fmla="*/ 2461846 w 2869809"/>
                      <a:gd name="connsiteY1" fmla="*/ 213369 h 2934512"/>
                      <a:gd name="connsiteX2" fmla="*/ 2869809 w 2869809"/>
                      <a:gd name="connsiteY2" fmla="*/ 2934512 h 2934512"/>
                      <a:gd name="connsiteX3" fmla="*/ 0 w 2869809"/>
                      <a:gd name="connsiteY3" fmla="*/ 2934512 h 2934512"/>
                      <a:gd name="connsiteX4" fmla="*/ 21101 w 2869809"/>
                      <a:gd name="connsiteY4" fmla="*/ 515823 h 2934512"/>
                      <a:gd name="connsiteX0" fmla="*/ 21101 w 2869809"/>
                      <a:gd name="connsiteY0" fmla="*/ 515823 h 2934512"/>
                      <a:gd name="connsiteX1" fmla="*/ 2461846 w 2869809"/>
                      <a:gd name="connsiteY1" fmla="*/ 213369 h 2934512"/>
                      <a:gd name="connsiteX2" fmla="*/ 2609557 w 2869809"/>
                      <a:gd name="connsiteY2" fmla="*/ 1284952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757267"/>
                      <a:gd name="connsiteY0" fmla="*/ 511198 h 2929887"/>
                      <a:gd name="connsiteX1" fmla="*/ 2447779 w 2757267"/>
                      <a:gd name="connsiteY1" fmla="*/ 215777 h 2929887"/>
                      <a:gd name="connsiteX2" fmla="*/ 2644726 w 2757267"/>
                      <a:gd name="connsiteY2" fmla="*/ 809059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13991 w 2757267"/>
                      <a:gd name="connsiteY4" fmla="*/ 2547435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1412160 w 2757267"/>
                      <a:gd name="connsiteY5" fmla="*/ 267941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288853 w 2757267"/>
                      <a:gd name="connsiteY5" fmla="*/ 1837283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317134 w 2757267"/>
                      <a:gd name="connsiteY5" fmla="*/ 10580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358741 w 2757267"/>
                      <a:gd name="connsiteY6" fmla="*/ 158275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859120 w 2757267"/>
                      <a:gd name="connsiteY7" fmla="*/ 1997538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74279 w 2757267"/>
                      <a:gd name="connsiteY7" fmla="*/ 1463352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478906 w 2757267"/>
                      <a:gd name="connsiteY8" fmla="*/ 1733587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507186 w 2757267"/>
                      <a:gd name="connsiteY9" fmla="*/ 1083138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88885 w 2757267"/>
                      <a:gd name="connsiteY8" fmla="*/ 882032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126972 w 2757267"/>
                      <a:gd name="connsiteY10" fmla="*/ 2440598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79 w 2736245"/>
                      <a:gd name="connsiteY0" fmla="*/ 511198 h 2653367"/>
                      <a:gd name="connsiteX1" fmla="*/ 2426757 w 2736245"/>
                      <a:gd name="connsiteY1" fmla="*/ 215777 h 2653367"/>
                      <a:gd name="connsiteX2" fmla="*/ 2637772 w 2736245"/>
                      <a:gd name="connsiteY2" fmla="*/ 816093 h 2653367"/>
                      <a:gd name="connsiteX3" fmla="*/ 2736245 w 2736245"/>
                      <a:gd name="connsiteY3" fmla="*/ 2479720 h 2653367"/>
                      <a:gd name="connsiteX4" fmla="*/ 2314965 w 2736245"/>
                      <a:gd name="connsiteY4" fmla="*/ 2512869 h 2653367"/>
                      <a:gd name="connsiteX5" fmla="*/ 2167279 w 2736245"/>
                      <a:gd name="connsiteY5" fmla="*/ 768911 h 2653367"/>
                      <a:gd name="connsiteX6" fmla="*/ 1859336 w 2736245"/>
                      <a:gd name="connsiteY6" fmla="*/ 910313 h 2653367"/>
                      <a:gd name="connsiteX7" fmla="*/ 768968 w 2736245"/>
                      <a:gd name="connsiteY7" fmla="*/ 963731 h 2653367"/>
                      <a:gd name="connsiteX8" fmla="*/ 583574 w 2736245"/>
                      <a:gd name="connsiteY8" fmla="*/ 891459 h 2653367"/>
                      <a:gd name="connsiteX9" fmla="*/ 464168 w 2736245"/>
                      <a:gd name="connsiteY9" fmla="*/ 1058000 h 2653367"/>
                      <a:gd name="connsiteX10" fmla="*/ 593001 w 2736245"/>
                      <a:gd name="connsiteY10" fmla="*/ 2525440 h 2653367"/>
                      <a:gd name="connsiteX11" fmla="*/ 198937 w 2736245"/>
                      <a:gd name="connsiteY11" fmla="*/ 2653367 h 2653367"/>
                      <a:gd name="connsiteX12" fmla="*/ 79 w 2736245"/>
                      <a:gd name="connsiteY12" fmla="*/ 511198 h 2653367"/>
                      <a:gd name="connsiteX0" fmla="*/ 81 w 2729962"/>
                      <a:gd name="connsiteY0" fmla="*/ 515330 h 2651214"/>
                      <a:gd name="connsiteX1" fmla="*/ 2420474 w 2729962"/>
                      <a:gd name="connsiteY1" fmla="*/ 213624 h 2651214"/>
                      <a:gd name="connsiteX2" fmla="*/ 2631489 w 2729962"/>
                      <a:gd name="connsiteY2" fmla="*/ 813940 h 2651214"/>
                      <a:gd name="connsiteX3" fmla="*/ 2729962 w 2729962"/>
                      <a:gd name="connsiteY3" fmla="*/ 2477567 h 2651214"/>
                      <a:gd name="connsiteX4" fmla="*/ 2308682 w 2729962"/>
                      <a:gd name="connsiteY4" fmla="*/ 2510716 h 2651214"/>
                      <a:gd name="connsiteX5" fmla="*/ 2160996 w 2729962"/>
                      <a:gd name="connsiteY5" fmla="*/ 766758 h 2651214"/>
                      <a:gd name="connsiteX6" fmla="*/ 1853053 w 2729962"/>
                      <a:gd name="connsiteY6" fmla="*/ 908160 h 2651214"/>
                      <a:gd name="connsiteX7" fmla="*/ 762685 w 2729962"/>
                      <a:gd name="connsiteY7" fmla="*/ 961578 h 2651214"/>
                      <a:gd name="connsiteX8" fmla="*/ 577291 w 2729962"/>
                      <a:gd name="connsiteY8" fmla="*/ 889306 h 2651214"/>
                      <a:gd name="connsiteX9" fmla="*/ 457885 w 2729962"/>
                      <a:gd name="connsiteY9" fmla="*/ 1055847 h 2651214"/>
                      <a:gd name="connsiteX10" fmla="*/ 586718 w 2729962"/>
                      <a:gd name="connsiteY10" fmla="*/ 2523287 h 2651214"/>
                      <a:gd name="connsiteX11" fmla="*/ 192654 w 2729962"/>
                      <a:gd name="connsiteY11" fmla="*/ 2651214 h 2651214"/>
                      <a:gd name="connsiteX12" fmla="*/ 81 w 2729962"/>
                      <a:gd name="connsiteY12" fmla="*/ 515330 h 2651214"/>
                      <a:gd name="connsiteX0" fmla="*/ 81 w 2729962"/>
                      <a:gd name="connsiteY0" fmla="*/ 508397 h 2644281"/>
                      <a:gd name="connsiteX1" fmla="*/ 2420474 w 2729962"/>
                      <a:gd name="connsiteY1" fmla="*/ 206691 h 2644281"/>
                      <a:gd name="connsiteX2" fmla="*/ 2631489 w 2729962"/>
                      <a:gd name="connsiteY2" fmla="*/ 807007 h 2644281"/>
                      <a:gd name="connsiteX3" fmla="*/ 2729962 w 2729962"/>
                      <a:gd name="connsiteY3" fmla="*/ 2470634 h 2644281"/>
                      <a:gd name="connsiteX4" fmla="*/ 2308682 w 2729962"/>
                      <a:gd name="connsiteY4" fmla="*/ 2503783 h 2644281"/>
                      <a:gd name="connsiteX5" fmla="*/ 2160996 w 2729962"/>
                      <a:gd name="connsiteY5" fmla="*/ 759825 h 2644281"/>
                      <a:gd name="connsiteX6" fmla="*/ 1853053 w 2729962"/>
                      <a:gd name="connsiteY6" fmla="*/ 901227 h 2644281"/>
                      <a:gd name="connsiteX7" fmla="*/ 762685 w 2729962"/>
                      <a:gd name="connsiteY7" fmla="*/ 954645 h 2644281"/>
                      <a:gd name="connsiteX8" fmla="*/ 577291 w 2729962"/>
                      <a:gd name="connsiteY8" fmla="*/ 882373 h 2644281"/>
                      <a:gd name="connsiteX9" fmla="*/ 457885 w 2729962"/>
                      <a:gd name="connsiteY9" fmla="*/ 1048914 h 2644281"/>
                      <a:gd name="connsiteX10" fmla="*/ 586718 w 2729962"/>
                      <a:gd name="connsiteY10" fmla="*/ 2516354 h 2644281"/>
                      <a:gd name="connsiteX11" fmla="*/ 192654 w 2729962"/>
                      <a:gd name="connsiteY11" fmla="*/ 2644281 h 2644281"/>
                      <a:gd name="connsiteX12" fmla="*/ 81 w 2729962"/>
                      <a:gd name="connsiteY12" fmla="*/ 508397 h 2644281"/>
                      <a:gd name="connsiteX0" fmla="*/ 81 w 2729962"/>
                      <a:gd name="connsiteY0" fmla="*/ 518023 h 2653907"/>
                      <a:gd name="connsiteX1" fmla="*/ 2420474 w 2729962"/>
                      <a:gd name="connsiteY1" fmla="*/ 216317 h 2653907"/>
                      <a:gd name="connsiteX2" fmla="*/ 2631489 w 2729962"/>
                      <a:gd name="connsiteY2" fmla="*/ 816633 h 2653907"/>
                      <a:gd name="connsiteX3" fmla="*/ 2729962 w 2729962"/>
                      <a:gd name="connsiteY3" fmla="*/ 2480260 h 2653907"/>
                      <a:gd name="connsiteX4" fmla="*/ 2308682 w 2729962"/>
                      <a:gd name="connsiteY4" fmla="*/ 2513409 h 2653907"/>
                      <a:gd name="connsiteX5" fmla="*/ 2160996 w 2729962"/>
                      <a:gd name="connsiteY5" fmla="*/ 769451 h 2653907"/>
                      <a:gd name="connsiteX6" fmla="*/ 1853053 w 2729962"/>
                      <a:gd name="connsiteY6" fmla="*/ 910853 h 2653907"/>
                      <a:gd name="connsiteX7" fmla="*/ 762685 w 2729962"/>
                      <a:gd name="connsiteY7" fmla="*/ 964271 h 2653907"/>
                      <a:gd name="connsiteX8" fmla="*/ 577291 w 2729962"/>
                      <a:gd name="connsiteY8" fmla="*/ 891999 h 2653907"/>
                      <a:gd name="connsiteX9" fmla="*/ 457885 w 2729962"/>
                      <a:gd name="connsiteY9" fmla="*/ 1058540 h 2653907"/>
                      <a:gd name="connsiteX10" fmla="*/ 586718 w 2729962"/>
                      <a:gd name="connsiteY10" fmla="*/ 2525980 h 2653907"/>
                      <a:gd name="connsiteX11" fmla="*/ 192654 w 2729962"/>
                      <a:gd name="connsiteY11" fmla="*/ 2653907 h 2653907"/>
                      <a:gd name="connsiteX12" fmla="*/ 81 w 2729962"/>
                      <a:gd name="connsiteY12" fmla="*/ 518023 h 2653907"/>
                      <a:gd name="connsiteX0" fmla="*/ 81 w 2729962"/>
                      <a:gd name="connsiteY0" fmla="*/ 522153 h 2658037"/>
                      <a:gd name="connsiteX1" fmla="*/ 2420474 w 2729962"/>
                      <a:gd name="connsiteY1" fmla="*/ 220447 h 2658037"/>
                      <a:gd name="connsiteX2" fmla="*/ 2631489 w 2729962"/>
                      <a:gd name="connsiteY2" fmla="*/ 820763 h 2658037"/>
                      <a:gd name="connsiteX3" fmla="*/ 2729962 w 2729962"/>
                      <a:gd name="connsiteY3" fmla="*/ 2484390 h 2658037"/>
                      <a:gd name="connsiteX4" fmla="*/ 2308682 w 2729962"/>
                      <a:gd name="connsiteY4" fmla="*/ 2517539 h 2658037"/>
                      <a:gd name="connsiteX5" fmla="*/ 2160996 w 2729962"/>
                      <a:gd name="connsiteY5" fmla="*/ 773581 h 2658037"/>
                      <a:gd name="connsiteX6" fmla="*/ 1853053 w 2729962"/>
                      <a:gd name="connsiteY6" fmla="*/ 914983 h 2658037"/>
                      <a:gd name="connsiteX7" fmla="*/ 762685 w 2729962"/>
                      <a:gd name="connsiteY7" fmla="*/ 968401 h 2658037"/>
                      <a:gd name="connsiteX8" fmla="*/ 577291 w 2729962"/>
                      <a:gd name="connsiteY8" fmla="*/ 896129 h 2658037"/>
                      <a:gd name="connsiteX9" fmla="*/ 457885 w 2729962"/>
                      <a:gd name="connsiteY9" fmla="*/ 1062670 h 2658037"/>
                      <a:gd name="connsiteX10" fmla="*/ 586718 w 2729962"/>
                      <a:gd name="connsiteY10" fmla="*/ 2530110 h 2658037"/>
                      <a:gd name="connsiteX11" fmla="*/ 192654 w 2729962"/>
                      <a:gd name="connsiteY11" fmla="*/ 2658037 h 2658037"/>
                      <a:gd name="connsiteX12" fmla="*/ 81 w 2729962"/>
                      <a:gd name="connsiteY12" fmla="*/ 522153 h 2658037"/>
                      <a:gd name="connsiteX0" fmla="*/ 172207 w 2902088"/>
                      <a:gd name="connsiteY0" fmla="*/ 522153 h 2658037"/>
                      <a:gd name="connsiteX1" fmla="*/ 2592600 w 2902088"/>
                      <a:gd name="connsiteY1" fmla="*/ 220447 h 2658037"/>
                      <a:gd name="connsiteX2" fmla="*/ 2803615 w 2902088"/>
                      <a:gd name="connsiteY2" fmla="*/ 820763 h 2658037"/>
                      <a:gd name="connsiteX3" fmla="*/ 2902088 w 2902088"/>
                      <a:gd name="connsiteY3" fmla="*/ 2484390 h 2658037"/>
                      <a:gd name="connsiteX4" fmla="*/ 2480808 w 2902088"/>
                      <a:gd name="connsiteY4" fmla="*/ 2517539 h 2658037"/>
                      <a:gd name="connsiteX5" fmla="*/ 2333122 w 2902088"/>
                      <a:gd name="connsiteY5" fmla="*/ 773581 h 2658037"/>
                      <a:gd name="connsiteX6" fmla="*/ 2025179 w 2902088"/>
                      <a:gd name="connsiteY6" fmla="*/ 914983 h 2658037"/>
                      <a:gd name="connsiteX7" fmla="*/ 934811 w 2902088"/>
                      <a:gd name="connsiteY7" fmla="*/ 968401 h 2658037"/>
                      <a:gd name="connsiteX8" fmla="*/ 749417 w 2902088"/>
                      <a:gd name="connsiteY8" fmla="*/ 896129 h 2658037"/>
                      <a:gd name="connsiteX9" fmla="*/ 630011 w 2902088"/>
                      <a:gd name="connsiteY9" fmla="*/ 1062670 h 2658037"/>
                      <a:gd name="connsiteX10" fmla="*/ 758844 w 2902088"/>
                      <a:gd name="connsiteY10" fmla="*/ 2530110 h 2658037"/>
                      <a:gd name="connsiteX11" fmla="*/ 364780 w 2902088"/>
                      <a:gd name="connsiteY11" fmla="*/ 2658037 h 2658037"/>
                      <a:gd name="connsiteX12" fmla="*/ 215231 w 2902088"/>
                      <a:gd name="connsiteY12" fmla="*/ 1213498 h 2658037"/>
                      <a:gd name="connsiteX13" fmla="*/ 172207 w 2902088"/>
                      <a:gd name="connsiteY13" fmla="*/ 522153 h 2658037"/>
                      <a:gd name="connsiteX0" fmla="*/ 196812 w 2926693"/>
                      <a:gd name="connsiteY0" fmla="*/ 522153 h 2658037"/>
                      <a:gd name="connsiteX1" fmla="*/ 2617205 w 2926693"/>
                      <a:gd name="connsiteY1" fmla="*/ 220447 h 2658037"/>
                      <a:gd name="connsiteX2" fmla="*/ 2828220 w 2926693"/>
                      <a:gd name="connsiteY2" fmla="*/ 820763 h 2658037"/>
                      <a:gd name="connsiteX3" fmla="*/ 2926693 w 2926693"/>
                      <a:gd name="connsiteY3" fmla="*/ 2484390 h 2658037"/>
                      <a:gd name="connsiteX4" fmla="*/ 2505413 w 2926693"/>
                      <a:gd name="connsiteY4" fmla="*/ 2517539 h 2658037"/>
                      <a:gd name="connsiteX5" fmla="*/ 2357727 w 2926693"/>
                      <a:gd name="connsiteY5" fmla="*/ 773581 h 2658037"/>
                      <a:gd name="connsiteX6" fmla="*/ 2049784 w 2926693"/>
                      <a:gd name="connsiteY6" fmla="*/ 914983 h 2658037"/>
                      <a:gd name="connsiteX7" fmla="*/ 959416 w 2926693"/>
                      <a:gd name="connsiteY7" fmla="*/ 968401 h 2658037"/>
                      <a:gd name="connsiteX8" fmla="*/ 774022 w 2926693"/>
                      <a:gd name="connsiteY8" fmla="*/ 896129 h 2658037"/>
                      <a:gd name="connsiteX9" fmla="*/ 654616 w 2926693"/>
                      <a:gd name="connsiteY9" fmla="*/ 1062670 h 2658037"/>
                      <a:gd name="connsiteX10" fmla="*/ 783449 w 2926693"/>
                      <a:gd name="connsiteY10" fmla="*/ 2530110 h 2658037"/>
                      <a:gd name="connsiteX11" fmla="*/ 389385 w 2926693"/>
                      <a:gd name="connsiteY11" fmla="*/ 2658037 h 2658037"/>
                      <a:gd name="connsiteX12" fmla="*/ 151852 w 2926693"/>
                      <a:gd name="connsiteY12" fmla="*/ 1197787 h 2658037"/>
                      <a:gd name="connsiteX13" fmla="*/ 196812 w 2926693"/>
                      <a:gd name="connsiteY13" fmla="*/ 522153 h 2658037"/>
                      <a:gd name="connsiteX0" fmla="*/ 80585 w 2810466"/>
                      <a:gd name="connsiteY0" fmla="*/ 522153 h 2658037"/>
                      <a:gd name="connsiteX1" fmla="*/ 2500978 w 2810466"/>
                      <a:gd name="connsiteY1" fmla="*/ 220447 h 2658037"/>
                      <a:gd name="connsiteX2" fmla="*/ 2711993 w 2810466"/>
                      <a:gd name="connsiteY2" fmla="*/ 820763 h 2658037"/>
                      <a:gd name="connsiteX3" fmla="*/ 2810466 w 2810466"/>
                      <a:gd name="connsiteY3" fmla="*/ 2484390 h 2658037"/>
                      <a:gd name="connsiteX4" fmla="*/ 2389186 w 2810466"/>
                      <a:gd name="connsiteY4" fmla="*/ 2517539 h 2658037"/>
                      <a:gd name="connsiteX5" fmla="*/ 2241500 w 2810466"/>
                      <a:gd name="connsiteY5" fmla="*/ 773581 h 2658037"/>
                      <a:gd name="connsiteX6" fmla="*/ 1933557 w 2810466"/>
                      <a:gd name="connsiteY6" fmla="*/ 914983 h 2658037"/>
                      <a:gd name="connsiteX7" fmla="*/ 843189 w 2810466"/>
                      <a:gd name="connsiteY7" fmla="*/ 968401 h 2658037"/>
                      <a:gd name="connsiteX8" fmla="*/ 657795 w 2810466"/>
                      <a:gd name="connsiteY8" fmla="*/ 896129 h 2658037"/>
                      <a:gd name="connsiteX9" fmla="*/ 538389 w 2810466"/>
                      <a:gd name="connsiteY9" fmla="*/ 1062670 h 2658037"/>
                      <a:gd name="connsiteX10" fmla="*/ 667222 w 2810466"/>
                      <a:gd name="connsiteY10" fmla="*/ 2530110 h 2658037"/>
                      <a:gd name="connsiteX11" fmla="*/ 273158 w 2810466"/>
                      <a:gd name="connsiteY11" fmla="*/ 2658037 h 2658037"/>
                      <a:gd name="connsiteX12" fmla="*/ 35625 w 2810466"/>
                      <a:gd name="connsiteY12" fmla="*/ 1197787 h 2658037"/>
                      <a:gd name="connsiteX13" fmla="*/ 80585 w 2810466"/>
                      <a:gd name="connsiteY13" fmla="*/ 522153 h 2658037"/>
                      <a:gd name="connsiteX0" fmla="*/ 85498 w 2815379"/>
                      <a:gd name="connsiteY0" fmla="*/ 522153 h 2658037"/>
                      <a:gd name="connsiteX1" fmla="*/ 2505891 w 2815379"/>
                      <a:gd name="connsiteY1" fmla="*/ 220447 h 2658037"/>
                      <a:gd name="connsiteX2" fmla="*/ 2716906 w 2815379"/>
                      <a:gd name="connsiteY2" fmla="*/ 820763 h 2658037"/>
                      <a:gd name="connsiteX3" fmla="*/ 2815379 w 2815379"/>
                      <a:gd name="connsiteY3" fmla="*/ 2484390 h 2658037"/>
                      <a:gd name="connsiteX4" fmla="*/ 2394099 w 2815379"/>
                      <a:gd name="connsiteY4" fmla="*/ 2517539 h 2658037"/>
                      <a:gd name="connsiteX5" fmla="*/ 2246413 w 2815379"/>
                      <a:gd name="connsiteY5" fmla="*/ 773581 h 2658037"/>
                      <a:gd name="connsiteX6" fmla="*/ 1938470 w 2815379"/>
                      <a:gd name="connsiteY6" fmla="*/ 914983 h 2658037"/>
                      <a:gd name="connsiteX7" fmla="*/ 848102 w 2815379"/>
                      <a:gd name="connsiteY7" fmla="*/ 968401 h 2658037"/>
                      <a:gd name="connsiteX8" fmla="*/ 662708 w 2815379"/>
                      <a:gd name="connsiteY8" fmla="*/ 896129 h 2658037"/>
                      <a:gd name="connsiteX9" fmla="*/ 543302 w 2815379"/>
                      <a:gd name="connsiteY9" fmla="*/ 1062670 h 2658037"/>
                      <a:gd name="connsiteX10" fmla="*/ 672135 w 2815379"/>
                      <a:gd name="connsiteY10" fmla="*/ 2530110 h 2658037"/>
                      <a:gd name="connsiteX11" fmla="*/ 278071 w 2815379"/>
                      <a:gd name="connsiteY11" fmla="*/ 2658037 h 2658037"/>
                      <a:gd name="connsiteX12" fmla="*/ 31111 w 2815379"/>
                      <a:gd name="connsiteY12" fmla="*/ 1210356 h 2658037"/>
                      <a:gd name="connsiteX13" fmla="*/ 85498 w 2815379"/>
                      <a:gd name="connsiteY13" fmla="*/ 522153 h 2658037"/>
                      <a:gd name="connsiteX0" fmla="*/ 98332 w 2828213"/>
                      <a:gd name="connsiteY0" fmla="*/ 522153 h 2658037"/>
                      <a:gd name="connsiteX1" fmla="*/ 2518725 w 2828213"/>
                      <a:gd name="connsiteY1" fmla="*/ 220447 h 2658037"/>
                      <a:gd name="connsiteX2" fmla="*/ 2729740 w 2828213"/>
                      <a:gd name="connsiteY2" fmla="*/ 820763 h 2658037"/>
                      <a:gd name="connsiteX3" fmla="*/ 2828213 w 2828213"/>
                      <a:gd name="connsiteY3" fmla="*/ 2484390 h 2658037"/>
                      <a:gd name="connsiteX4" fmla="*/ 2406933 w 2828213"/>
                      <a:gd name="connsiteY4" fmla="*/ 2517539 h 2658037"/>
                      <a:gd name="connsiteX5" fmla="*/ 2259247 w 2828213"/>
                      <a:gd name="connsiteY5" fmla="*/ 773581 h 2658037"/>
                      <a:gd name="connsiteX6" fmla="*/ 1951304 w 2828213"/>
                      <a:gd name="connsiteY6" fmla="*/ 914983 h 2658037"/>
                      <a:gd name="connsiteX7" fmla="*/ 860936 w 2828213"/>
                      <a:gd name="connsiteY7" fmla="*/ 968401 h 2658037"/>
                      <a:gd name="connsiteX8" fmla="*/ 675542 w 2828213"/>
                      <a:gd name="connsiteY8" fmla="*/ 896129 h 2658037"/>
                      <a:gd name="connsiteX9" fmla="*/ 556136 w 2828213"/>
                      <a:gd name="connsiteY9" fmla="*/ 1062670 h 2658037"/>
                      <a:gd name="connsiteX10" fmla="*/ 684969 w 2828213"/>
                      <a:gd name="connsiteY10" fmla="*/ 2530110 h 2658037"/>
                      <a:gd name="connsiteX11" fmla="*/ 290905 w 2828213"/>
                      <a:gd name="connsiteY11" fmla="*/ 2658037 h 2658037"/>
                      <a:gd name="connsiteX12" fmla="*/ 43945 w 2828213"/>
                      <a:gd name="connsiteY12" fmla="*/ 1210356 h 2658037"/>
                      <a:gd name="connsiteX13" fmla="*/ 98332 w 2828213"/>
                      <a:gd name="connsiteY13" fmla="*/ 522153 h 2658037"/>
                      <a:gd name="connsiteX0" fmla="*/ 99338 w 2829219"/>
                      <a:gd name="connsiteY0" fmla="*/ 522153 h 2658037"/>
                      <a:gd name="connsiteX1" fmla="*/ 2519731 w 2829219"/>
                      <a:gd name="connsiteY1" fmla="*/ 220447 h 2658037"/>
                      <a:gd name="connsiteX2" fmla="*/ 2730746 w 2829219"/>
                      <a:gd name="connsiteY2" fmla="*/ 820763 h 2658037"/>
                      <a:gd name="connsiteX3" fmla="*/ 2829219 w 2829219"/>
                      <a:gd name="connsiteY3" fmla="*/ 2484390 h 2658037"/>
                      <a:gd name="connsiteX4" fmla="*/ 2407939 w 2829219"/>
                      <a:gd name="connsiteY4" fmla="*/ 2517539 h 2658037"/>
                      <a:gd name="connsiteX5" fmla="*/ 2260253 w 2829219"/>
                      <a:gd name="connsiteY5" fmla="*/ 773581 h 2658037"/>
                      <a:gd name="connsiteX6" fmla="*/ 1952310 w 2829219"/>
                      <a:gd name="connsiteY6" fmla="*/ 914983 h 2658037"/>
                      <a:gd name="connsiteX7" fmla="*/ 861942 w 2829219"/>
                      <a:gd name="connsiteY7" fmla="*/ 968401 h 2658037"/>
                      <a:gd name="connsiteX8" fmla="*/ 676548 w 2829219"/>
                      <a:gd name="connsiteY8" fmla="*/ 896129 h 2658037"/>
                      <a:gd name="connsiteX9" fmla="*/ 557142 w 2829219"/>
                      <a:gd name="connsiteY9" fmla="*/ 1062670 h 2658037"/>
                      <a:gd name="connsiteX10" fmla="*/ 685975 w 2829219"/>
                      <a:gd name="connsiteY10" fmla="*/ 2530110 h 2658037"/>
                      <a:gd name="connsiteX11" fmla="*/ 291911 w 2829219"/>
                      <a:gd name="connsiteY11" fmla="*/ 2658037 h 2658037"/>
                      <a:gd name="connsiteX12" fmla="*/ 44951 w 2829219"/>
                      <a:gd name="connsiteY12" fmla="*/ 1210356 h 2658037"/>
                      <a:gd name="connsiteX13" fmla="*/ 99338 w 2829219"/>
                      <a:gd name="connsiteY13" fmla="*/ 522153 h 2658037"/>
                      <a:gd name="connsiteX0" fmla="*/ 94163 w 2824044"/>
                      <a:gd name="connsiteY0" fmla="*/ 522153 h 2658037"/>
                      <a:gd name="connsiteX1" fmla="*/ 2514556 w 2824044"/>
                      <a:gd name="connsiteY1" fmla="*/ 220447 h 2658037"/>
                      <a:gd name="connsiteX2" fmla="*/ 2725571 w 2824044"/>
                      <a:gd name="connsiteY2" fmla="*/ 820763 h 2658037"/>
                      <a:gd name="connsiteX3" fmla="*/ 2824044 w 2824044"/>
                      <a:gd name="connsiteY3" fmla="*/ 2484390 h 2658037"/>
                      <a:gd name="connsiteX4" fmla="*/ 2402764 w 2824044"/>
                      <a:gd name="connsiteY4" fmla="*/ 2517539 h 2658037"/>
                      <a:gd name="connsiteX5" fmla="*/ 2255078 w 2824044"/>
                      <a:gd name="connsiteY5" fmla="*/ 773581 h 2658037"/>
                      <a:gd name="connsiteX6" fmla="*/ 1947135 w 2824044"/>
                      <a:gd name="connsiteY6" fmla="*/ 914983 h 2658037"/>
                      <a:gd name="connsiteX7" fmla="*/ 856767 w 2824044"/>
                      <a:gd name="connsiteY7" fmla="*/ 968401 h 2658037"/>
                      <a:gd name="connsiteX8" fmla="*/ 671373 w 2824044"/>
                      <a:gd name="connsiteY8" fmla="*/ 896129 h 2658037"/>
                      <a:gd name="connsiteX9" fmla="*/ 551967 w 2824044"/>
                      <a:gd name="connsiteY9" fmla="*/ 1062670 h 2658037"/>
                      <a:gd name="connsiteX10" fmla="*/ 680800 w 2824044"/>
                      <a:gd name="connsiteY10" fmla="*/ 2530110 h 2658037"/>
                      <a:gd name="connsiteX11" fmla="*/ 286736 w 2824044"/>
                      <a:gd name="connsiteY11" fmla="*/ 2658037 h 2658037"/>
                      <a:gd name="connsiteX12" fmla="*/ 39776 w 2824044"/>
                      <a:gd name="connsiteY12" fmla="*/ 1210356 h 2658037"/>
                      <a:gd name="connsiteX13" fmla="*/ 94163 w 2824044"/>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565715 w 2828365"/>
                      <a:gd name="connsiteY10" fmla="*/ 1169506 h 2658037"/>
                      <a:gd name="connsiteX11" fmla="*/ 685121 w 2828365"/>
                      <a:gd name="connsiteY11" fmla="*/ 2530110 h 2658037"/>
                      <a:gd name="connsiteX12" fmla="*/ 291057 w 2828365"/>
                      <a:gd name="connsiteY12" fmla="*/ 2658037 h 2658037"/>
                      <a:gd name="connsiteX13" fmla="*/ 44097 w 2828365"/>
                      <a:gd name="connsiteY13" fmla="*/ 1210356 h 2658037"/>
                      <a:gd name="connsiteX14" fmla="*/ 98484 w 2828365"/>
                      <a:gd name="connsiteY14"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65715 w 2828365"/>
                      <a:gd name="connsiteY9" fmla="*/ 1169506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8365" h="2658037">
                        <a:moveTo>
                          <a:pt x="98484" y="522153"/>
                        </a:moveTo>
                        <a:cubicBezTo>
                          <a:pt x="710211" y="-17761"/>
                          <a:pt x="1708558" y="-174391"/>
                          <a:pt x="2518877" y="220447"/>
                        </a:cubicBezTo>
                        <a:cubicBezTo>
                          <a:pt x="2676318" y="345218"/>
                          <a:pt x="2801593" y="554168"/>
                          <a:pt x="2729892" y="820763"/>
                        </a:cubicBezTo>
                        <a:lnTo>
                          <a:pt x="2828365" y="2484390"/>
                        </a:lnTo>
                        <a:lnTo>
                          <a:pt x="2407085" y="2517539"/>
                        </a:lnTo>
                        <a:lnTo>
                          <a:pt x="2259399" y="773581"/>
                        </a:lnTo>
                        <a:cubicBezTo>
                          <a:pt x="2213313" y="620658"/>
                          <a:pt x="2107522" y="920219"/>
                          <a:pt x="1951456" y="914983"/>
                        </a:cubicBezTo>
                        <a:lnTo>
                          <a:pt x="861088" y="968401"/>
                        </a:lnTo>
                        <a:cubicBezTo>
                          <a:pt x="810812" y="974685"/>
                          <a:pt x="735396" y="971544"/>
                          <a:pt x="675694" y="896129"/>
                        </a:cubicBezTo>
                        <a:cubicBezTo>
                          <a:pt x="613896" y="857374"/>
                          <a:pt x="542148" y="846900"/>
                          <a:pt x="543719" y="1119230"/>
                        </a:cubicBezTo>
                        <a:cubicBezTo>
                          <a:pt x="543195" y="1382656"/>
                          <a:pt x="451235" y="1769833"/>
                          <a:pt x="685121" y="2530110"/>
                        </a:cubicBezTo>
                        <a:lnTo>
                          <a:pt x="291057" y="2658037"/>
                        </a:lnTo>
                        <a:cubicBezTo>
                          <a:pt x="200455" y="2438602"/>
                          <a:pt x="76192" y="1566337"/>
                          <a:pt x="44097" y="1210356"/>
                        </a:cubicBezTo>
                        <a:cubicBezTo>
                          <a:pt x="-6852" y="895224"/>
                          <a:pt x="-40077" y="700230"/>
                          <a:pt x="98484" y="522153"/>
                        </a:cubicBezTo>
                        <a:close/>
                      </a:path>
                    </a:pathLst>
                  </a:custGeom>
                  <a:solidFill>
                    <a:srgbClr val="A641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274" name="Group 273">
                    <a:extLst>
                      <a:ext uri="{FF2B5EF4-FFF2-40B4-BE49-F238E27FC236}">
                        <a16:creationId xmlns:a16="http://schemas.microsoft.com/office/drawing/2014/main" id="{B4507C16-547C-44B3-8DA3-64C4232B519A}"/>
                      </a:ext>
                    </a:extLst>
                  </p:cNvPr>
                  <p:cNvGrpSpPr/>
                  <p:nvPr/>
                </p:nvGrpSpPr>
                <p:grpSpPr>
                  <a:xfrm rot="9018673">
                    <a:off x="5608548" y="5353303"/>
                    <a:ext cx="458716" cy="584501"/>
                    <a:chOff x="2984340" y="-2401001"/>
                    <a:chExt cx="1121399" cy="1428902"/>
                  </a:xfrm>
                  <a:solidFill>
                    <a:srgbClr val="A26B33"/>
                  </a:solidFill>
                </p:grpSpPr>
                <p:sp>
                  <p:nvSpPr>
                    <p:cNvPr id="277" name="Rectangle 13">
                      <a:extLst>
                        <a:ext uri="{FF2B5EF4-FFF2-40B4-BE49-F238E27FC236}">
                          <a16:creationId xmlns:a16="http://schemas.microsoft.com/office/drawing/2014/main" id="{ED1FA018-481E-4E81-BEA8-6063D685D2A5}"/>
                        </a:ext>
                      </a:extLst>
                    </p:cNvPr>
                    <p:cNvSpPr/>
                    <p:nvPr/>
                  </p:nvSpPr>
                  <p:spPr>
                    <a:xfrm>
                      <a:off x="2984340" y="-2211067"/>
                      <a:ext cx="1121399" cy="1238968"/>
                    </a:xfrm>
                    <a:custGeom>
                      <a:avLst/>
                      <a:gdLst>
                        <a:gd name="connsiteX0" fmla="*/ 0 w 1439652"/>
                        <a:gd name="connsiteY0" fmla="*/ 0 h 1352888"/>
                        <a:gd name="connsiteX1" fmla="*/ 1439652 w 1439652"/>
                        <a:gd name="connsiteY1" fmla="*/ 0 h 1352888"/>
                        <a:gd name="connsiteX2" fmla="*/ 1439652 w 1439652"/>
                        <a:gd name="connsiteY2" fmla="*/ 1352888 h 1352888"/>
                        <a:gd name="connsiteX3" fmla="*/ 0 w 1439652"/>
                        <a:gd name="connsiteY3" fmla="*/ 1352888 h 1352888"/>
                        <a:gd name="connsiteX4" fmla="*/ 0 w 1439652"/>
                        <a:gd name="connsiteY4" fmla="*/ 0 h 1352888"/>
                        <a:gd name="connsiteX0" fmla="*/ 0 w 1439652"/>
                        <a:gd name="connsiteY0" fmla="*/ 0 h 1352888"/>
                        <a:gd name="connsiteX1" fmla="*/ 1439652 w 1439652"/>
                        <a:gd name="connsiteY1" fmla="*/ 0 h 1352888"/>
                        <a:gd name="connsiteX2" fmla="*/ 1439652 w 1439652"/>
                        <a:gd name="connsiteY2" fmla="*/ 1352888 h 1352888"/>
                        <a:gd name="connsiteX3" fmla="*/ 710215 w 1439652"/>
                        <a:gd name="connsiteY3" fmla="*/ 1349961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63864"/>
                        <a:gd name="connsiteX1" fmla="*/ 1439652 w 1439652"/>
                        <a:gd name="connsiteY1" fmla="*/ 0 h 1363864"/>
                        <a:gd name="connsiteX2" fmla="*/ 1439652 w 1439652"/>
                        <a:gd name="connsiteY2" fmla="*/ 1352888 h 1363864"/>
                        <a:gd name="connsiteX3" fmla="*/ 724240 w 1439652"/>
                        <a:gd name="connsiteY3" fmla="*/ 1316302 h 1363864"/>
                        <a:gd name="connsiteX4" fmla="*/ 109391 w 1439652"/>
                        <a:gd name="connsiteY4" fmla="*/ 794711 h 1363864"/>
                        <a:gd name="connsiteX5" fmla="*/ 0 w 1439652"/>
                        <a:gd name="connsiteY5" fmla="*/ 0 h 1363864"/>
                        <a:gd name="connsiteX0" fmla="*/ 0 w 1439652"/>
                        <a:gd name="connsiteY0" fmla="*/ 0 h 1373603"/>
                        <a:gd name="connsiteX1" fmla="*/ 1439652 w 1439652"/>
                        <a:gd name="connsiteY1" fmla="*/ 0 h 1373603"/>
                        <a:gd name="connsiteX2" fmla="*/ 1439652 w 1439652"/>
                        <a:gd name="connsiteY2" fmla="*/ 1352888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13659 w 1335379"/>
                        <a:gd name="connsiteY0" fmla="*/ 140245 h 1373603"/>
                        <a:gd name="connsiteX1" fmla="*/ 1335379 w 1335379"/>
                        <a:gd name="connsiteY1" fmla="*/ 0 h 1373603"/>
                        <a:gd name="connsiteX2" fmla="*/ 1119400 w 1335379"/>
                        <a:gd name="connsiteY2" fmla="*/ 780687 h 1373603"/>
                        <a:gd name="connsiteX3" fmla="*/ 619967 w 1335379"/>
                        <a:gd name="connsiteY3" fmla="*/ 1316302 h 1373603"/>
                        <a:gd name="connsiteX4" fmla="*/ 5118 w 1335379"/>
                        <a:gd name="connsiteY4" fmla="*/ 794711 h 1373603"/>
                        <a:gd name="connsiteX5" fmla="*/ 313659 w 1335379"/>
                        <a:gd name="connsiteY5" fmla="*/ 140245 h 1373603"/>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27678"/>
                        <a:gd name="connsiteY0" fmla="*/ 5610 h 1238968"/>
                        <a:gd name="connsiteX1" fmla="*/ 777203 w 1127678"/>
                        <a:gd name="connsiteY1" fmla="*/ 0 h 1238968"/>
                        <a:gd name="connsiteX2" fmla="*/ 1119400 w 1127678"/>
                        <a:gd name="connsiteY2" fmla="*/ 646052 h 1238968"/>
                        <a:gd name="connsiteX3" fmla="*/ 619967 w 1127678"/>
                        <a:gd name="connsiteY3" fmla="*/ 1181667 h 1238968"/>
                        <a:gd name="connsiteX4" fmla="*/ 5118 w 1127678"/>
                        <a:gd name="connsiteY4" fmla="*/ 660076 h 1238968"/>
                        <a:gd name="connsiteX5" fmla="*/ 313659 w 1127678"/>
                        <a:gd name="connsiteY5" fmla="*/ 5610 h 1238968"/>
                        <a:gd name="connsiteX0" fmla="*/ 313659 w 1123274"/>
                        <a:gd name="connsiteY0" fmla="*/ 5610 h 1238968"/>
                        <a:gd name="connsiteX1" fmla="*/ 777203 w 1123274"/>
                        <a:gd name="connsiteY1" fmla="*/ 0 h 1238968"/>
                        <a:gd name="connsiteX2" fmla="*/ 1119400 w 1123274"/>
                        <a:gd name="connsiteY2" fmla="*/ 646052 h 1238968"/>
                        <a:gd name="connsiteX3" fmla="*/ 619967 w 1123274"/>
                        <a:gd name="connsiteY3" fmla="*/ 1181667 h 1238968"/>
                        <a:gd name="connsiteX4" fmla="*/ 5118 w 1123274"/>
                        <a:gd name="connsiteY4" fmla="*/ 660076 h 1238968"/>
                        <a:gd name="connsiteX5" fmla="*/ 313659 w 1123274"/>
                        <a:gd name="connsiteY5" fmla="*/ 5610 h 1238968"/>
                        <a:gd name="connsiteX0" fmla="*/ 313659 w 1119978"/>
                        <a:gd name="connsiteY0" fmla="*/ 5610 h 1238968"/>
                        <a:gd name="connsiteX1" fmla="*/ 777203 w 1119978"/>
                        <a:gd name="connsiteY1" fmla="*/ 0 h 1238968"/>
                        <a:gd name="connsiteX2" fmla="*/ 1119400 w 1119978"/>
                        <a:gd name="connsiteY2" fmla="*/ 646052 h 1238968"/>
                        <a:gd name="connsiteX3" fmla="*/ 619967 w 1119978"/>
                        <a:gd name="connsiteY3" fmla="*/ 1181667 h 1238968"/>
                        <a:gd name="connsiteX4" fmla="*/ 5118 w 1119978"/>
                        <a:gd name="connsiteY4" fmla="*/ 660076 h 1238968"/>
                        <a:gd name="connsiteX5" fmla="*/ 313659 w 1119978"/>
                        <a:gd name="connsiteY5" fmla="*/ 5610 h 1238968"/>
                        <a:gd name="connsiteX0" fmla="*/ 313659 w 1120225"/>
                        <a:gd name="connsiteY0" fmla="*/ 5610 h 1238968"/>
                        <a:gd name="connsiteX1" fmla="*/ 777203 w 1120225"/>
                        <a:gd name="connsiteY1" fmla="*/ 0 h 1238968"/>
                        <a:gd name="connsiteX2" fmla="*/ 1119400 w 1120225"/>
                        <a:gd name="connsiteY2" fmla="*/ 646052 h 1238968"/>
                        <a:gd name="connsiteX3" fmla="*/ 619967 w 1120225"/>
                        <a:gd name="connsiteY3" fmla="*/ 1181667 h 1238968"/>
                        <a:gd name="connsiteX4" fmla="*/ 5118 w 1120225"/>
                        <a:gd name="connsiteY4" fmla="*/ 660076 h 1238968"/>
                        <a:gd name="connsiteX5" fmla="*/ 313659 w 1120225"/>
                        <a:gd name="connsiteY5" fmla="*/ 5610 h 1238968"/>
                        <a:gd name="connsiteX0" fmla="*/ 313659 w 1121399"/>
                        <a:gd name="connsiteY0" fmla="*/ 5610 h 1238968"/>
                        <a:gd name="connsiteX1" fmla="*/ 777203 w 1121399"/>
                        <a:gd name="connsiteY1" fmla="*/ 0 h 1238968"/>
                        <a:gd name="connsiteX2" fmla="*/ 1119400 w 1121399"/>
                        <a:gd name="connsiteY2" fmla="*/ 646052 h 1238968"/>
                        <a:gd name="connsiteX3" fmla="*/ 619967 w 1121399"/>
                        <a:gd name="connsiteY3" fmla="*/ 1181667 h 1238968"/>
                        <a:gd name="connsiteX4" fmla="*/ 5118 w 1121399"/>
                        <a:gd name="connsiteY4" fmla="*/ 660076 h 1238968"/>
                        <a:gd name="connsiteX5" fmla="*/ 313659 w 1121399"/>
                        <a:gd name="connsiteY5" fmla="*/ 5610 h 123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399" h="1238968">
                          <a:moveTo>
                            <a:pt x="313659" y="5610"/>
                          </a:moveTo>
                          <a:lnTo>
                            <a:pt x="777203" y="0"/>
                          </a:lnTo>
                          <a:cubicBezTo>
                            <a:pt x="1009075" y="111569"/>
                            <a:pt x="1131555" y="354969"/>
                            <a:pt x="1119400" y="646052"/>
                          </a:cubicBezTo>
                          <a:cubicBezTo>
                            <a:pt x="1148331" y="1000364"/>
                            <a:pt x="857503" y="1349068"/>
                            <a:pt x="619967" y="1181667"/>
                          </a:cubicBezTo>
                          <a:cubicBezTo>
                            <a:pt x="386968" y="1372441"/>
                            <a:pt x="30554" y="1058333"/>
                            <a:pt x="5118" y="660076"/>
                          </a:cubicBezTo>
                          <a:cubicBezTo>
                            <a:pt x="-29475" y="310090"/>
                            <a:pt x="115445" y="105959"/>
                            <a:pt x="313659" y="561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78" name="Oval 277">
                      <a:extLst>
                        <a:ext uri="{FF2B5EF4-FFF2-40B4-BE49-F238E27FC236}">
                          <a16:creationId xmlns:a16="http://schemas.microsoft.com/office/drawing/2014/main" id="{EA94515F-7868-463E-B940-64E20433DEB3}"/>
                        </a:ext>
                      </a:extLst>
                    </p:cNvPr>
                    <p:cNvSpPr/>
                    <p:nvPr/>
                  </p:nvSpPr>
                  <p:spPr>
                    <a:xfrm>
                      <a:off x="3306987" y="-2401001"/>
                      <a:ext cx="448785" cy="450820"/>
                    </a:xfrm>
                    <a:prstGeom prst="ellipse">
                      <a:avLst/>
                    </a:prstGeom>
                    <a:solidFill>
                      <a:srgbClr val="905E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275" name="Rectangle 11">
                    <a:extLst>
                      <a:ext uri="{FF2B5EF4-FFF2-40B4-BE49-F238E27FC236}">
                        <a16:creationId xmlns:a16="http://schemas.microsoft.com/office/drawing/2014/main" id="{88CDF716-EDE7-4C28-85B6-EF0A4B2DDD98}"/>
                      </a:ext>
                    </a:extLst>
                  </p:cNvPr>
                  <p:cNvSpPr/>
                  <p:nvPr/>
                </p:nvSpPr>
                <p:spPr>
                  <a:xfrm rot="9018673">
                    <a:off x="5628173" y="5698476"/>
                    <a:ext cx="38672" cy="143187"/>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Lst>
                    <a:ahLst/>
                    <a:cxnLst>
                      <a:cxn ang="0">
                        <a:pos x="connsiteX0" y="connsiteY0"/>
                      </a:cxn>
                      <a:cxn ang="0">
                        <a:pos x="connsiteX1" y="connsiteY1"/>
                      </a:cxn>
                      <a:cxn ang="0">
                        <a:pos x="connsiteX2" y="connsiteY2"/>
                      </a:cxn>
                    </a:cxnLst>
                    <a:rect l="l" t="t" r="r" b="b"/>
                    <a:pathLst>
                      <a:path w="94539" h="350042">
                        <a:moveTo>
                          <a:pt x="0" y="0"/>
                        </a:moveTo>
                        <a:cubicBezTo>
                          <a:pt x="127794" y="94455"/>
                          <a:pt x="105569" y="310355"/>
                          <a:pt x="52387" y="350042"/>
                        </a:cubicBezTo>
                        <a:cubicBezTo>
                          <a:pt x="46037" y="215105"/>
                          <a:pt x="49212" y="134936"/>
                          <a:pt x="0" y="0"/>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76" name="Rectangle 11">
                    <a:extLst>
                      <a:ext uri="{FF2B5EF4-FFF2-40B4-BE49-F238E27FC236}">
                        <a16:creationId xmlns:a16="http://schemas.microsoft.com/office/drawing/2014/main" id="{A8369292-6013-4AF1-B0AC-3F264ACCF12C}"/>
                      </a:ext>
                    </a:extLst>
                  </p:cNvPr>
                  <p:cNvSpPr/>
                  <p:nvPr/>
                </p:nvSpPr>
                <p:spPr>
                  <a:xfrm rot="20256087">
                    <a:off x="6011992" y="5444014"/>
                    <a:ext cx="37601" cy="143434"/>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 name="connsiteX0" fmla="*/ 0 w 91922"/>
                      <a:gd name="connsiteY0" fmla="*/ 0 h 350646"/>
                      <a:gd name="connsiteX1" fmla="*/ 47662 w 91922"/>
                      <a:gd name="connsiteY1" fmla="*/ 350646 h 350646"/>
                      <a:gd name="connsiteX2" fmla="*/ 0 w 91922"/>
                      <a:gd name="connsiteY2" fmla="*/ 0 h 350646"/>
                    </a:gdLst>
                    <a:ahLst/>
                    <a:cxnLst>
                      <a:cxn ang="0">
                        <a:pos x="connsiteX0" y="connsiteY0"/>
                      </a:cxn>
                      <a:cxn ang="0">
                        <a:pos x="connsiteX1" y="connsiteY1"/>
                      </a:cxn>
                      <a:cxn ang="0">
                        <a:pos x="connsiteX2" y="connsiteY2"/>
                      </a:cxn>
                    </a:cxnLst>
                    <a:rect l="l" t="t" r="r" b="b"/>
                    <a:pathLst>
                      <a:path w="91922" h="350646">
                        <a:moveTo>
                          <a:pt x="0" y="0"/>
                        </a:moveTo>
                        <a:cubicBezTo>
                          <a:pt x="127794" y="94455"/>
                          <a:pt x="100844" y="310959"/>
                          <a:pt x="47662" y="350646"/>
                        </a:cubicBezTo>
                        <a:cubicBezTo>
                          <a:pt x="41312" y="215709"/>
                          <a:pt x="49212" y="134936"/>
                          <a:pt x="0" y="0"/>
                        </a:cubicBezTo>
                        <a:close/>
                      </a:path>
                    </a:pathLst>
                  </a:custGeom>
                  <a:solidFill>
                    <a:srgbClr val="F4B1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nvGrpSpPr>
              <p:cNvPr id="198" name="Group 197">
                <a:extLst>
                  <a:ext uri="{FF2B5EF4-FFF2-40B4-BE49-F238E27FC236}">
                    <a16:creationId xmlns:a16="http://schemas.microsoft.com/office/drawing/2014/main" id="{0FF1C25E-75C4-4A08-B297-D49F0AC31CE3}"/>
                  </a:ext>
                </a:extLst>
              </p:cNvPr>
              <p:cNvGrpSpPr/>
              <p:nvPr/>
            </p:nvGrpSpPr>
            <p:grpSpPr>
              <a:xfrm>
                <a:off x="4104199" y="1918952"/>
                <a:ext cx="1061800" cy="1278003"/>
                <a:chOff x="3780985" y="1083429"/>
                <a:chExt cx="1257655" cy="1513739"/>
              </a:xfrm>
            </p:grpSpPr>
            <p:grpSp>
              <p:nvGrpSpPr>
                <p:cNvPr id="250" name="Group 249">
                  <a:extLst>
                    <a:ext uri="{FF2B5EF4-FFF2-40B4-BE49-F238E27FC236}">
                      <a16:creationId xmlns:a16="http://schemas.microsoft.com/office/drawing/2014/main" id="{79B7A461-1847-4515-88A5-A28F87C458FE}"/>
                    </a:ext>
                  </a:extLst>
                </p:cNvPr>
                <p:cNvGrpSpPr/>
                <p:nvPr/>
              </p:nvGrpSpPr>
              <p:grpSpPr>
                <a:xfrm>
                  <a:off x="3780985" y="1083429"/>
                  <a:ext cx="1257655" cy="697893"/>
                  <a:chOff x="3780985" y="1083429"/>
                  <a:chExt cx="1257655" cy="697893"/>
                </a:xfrm>
              </p:grpSpPr>
              <p:sp>
                <p:nvSpPr>
                  <p:cNvPr id="264" name="Rectangle 4">
                    <a:extLst>
                      <a:ext uri="{FF2B5EF4-FFF2-40B4-BE49-F238E27FC236}">
                        <a16:creationId xmlns:a16="http://schemas.microsoft.com/office/drawing/2014/main" id="{2C860275-E9D0-4A63-BB5F-939B303B2EF7}"/>
                      </a:ext>
                    </a:extLst>
                  </p:cNvPr>
                  <p:cNvSpPr/>
                  <p:nvPr/>
                </p:nvSpPr>
                <p:spPr>
                  <a:xfrm rot="18204398">
                    <a:off x="4775449" y="1375718"/>
                    <a:ext cx="272435" cy="25394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65" name="Rectangle 4">
                    <a:extLst>
                      <a:ext uri="{FF2B5EF4-FFF2-40B4-BE49-F238E27FC236}">
                        <a16:creationId xmlns:a16="http://schemas.microsoft.com/office/drawing/2014/main" id="{B08465B0-71D3-4AC0-946B-C56F2AFB7FD6}"/>
                      </a:ext>
                    </a:extLst>
                  </p:cNvPr>
                  <p:cNvSpPr/>
                  <p:nvPr/>
                </p:nvSpPr>
                <p:spPr>
                  <a:xfrm>
                    <a:off x="3780985" y="1443262"/>
                    <a:ext cx="117288" cy="338060"/>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9895 w 653398"/>
                      <a:gd name="connsiteY0" fmla="*/ 380720 h 574463"/>
                      <a:gd name="connsiteX1" fmla="*/ 208338 w 653398"/>
                      <a:gd name="connsiteY1" fmla="*/ 58036 h 574463"/>
                      <a:gd name="connsiteX2" fmla="*/ 593302 w 653398"/>
                      <a:gd name="connsiteY2" fmla="*/ 304520 h 574463"/>
                      <a:gd name="connsiteX3" fmla="*/ 207539 w 653398"/>
                      <a:gd name="connsiteY3" fmla="*/ 568838 h 574463"/>
                      <a:gd name="connsiteX4" fmla="*/ 9895 w 653398"/>
                      <a:gd name="connsiteY4" fmla="*/ 380720 h 574463"/>
                      <a:gd name="connsiteX0" fmla="*/ 9895 w 469030"/>
                      <a:gd name="connsiteY0" fmla="*/ 438413 h 632156"/>
                      <a:gd name="connsiteX1" fmla="*/ 208338 w 469030"/>
                      <a:gd name="connsiteY1" fmla="*/ 115729 h 632156"/>
                      <a:gd name="connsiteX2" fmla="*/ 375028 w 469030"/>
                      <a:gd name="connsiteY2" fmla="*/ 126033 h 632156"/>
                      <a:gd name="connsiteX3" fmla="*/ 207539 w 469030"/>
                      <a:gd name="connsiteY3" fmla="*/ 626531 h 632156"/>
                      <a:gd name="connsiteX4" fmla="*/ 9895 w 469030"/>
                      <a:gd name="connsiteY4" fmla="*/ 438413 h 632156"/>
                      <a:gd name="connsiteX0" fmla="*/ 9895 w 460536"/>
                      <a:gd name="connsiteY0" fmla="*/ 428706 h 622449"/>
                      <a:gd name="connsiteX1" fmla="*/ 168652 w 460536"/>
                      <a:gd name="connsiteY1" fmla="*/ 123517 h 622449"/>
                      <a:gd name="connsiteX2" fmla="*/ 375028 w 460536"/>
                      <a:gd name="connsiteY2" fmla="*/ 116326 h 622449"/>
                      <a:gd name="connsiteX3" fmla="*/ 207539 w 460536"/>
                      <a:gd name="connsiteY3" fmla="*/ 616824 h 622449"/>
                      <a:gd name="connsiteX4" fmla="*/ 9895 w 460536"/>
                      <a:gd name="connsiteY4" fmla="*/ 428706 h 622449"/>
                      <a:gd name="connsiteX0" fmla="*/ 9895 w 435604"/>
                      <a:gd name="connsiteY0" fmla="*/ 432148 h 625891"/>
                      <a:gd name="connsiteX1" fmla="*/ 168652 w 435604"/>
                      <a:gd name="connsiteY1" fmla="*/ 126959 h 625891"/>
                      <a:gd name="connsiteX2" fmla="*/ 375028 w 435604"/>
                      <a:gd name="connsiteY2" fmla="*/ 119768 h 625891"/>
                      <a:gd name="connsiteX3" fmla="*/ 207539 w 435604"/>
                      <a:gd name="connsiteY3" fmla="*/ 620266 h 625891"/>
                      <a:gd name="connsiteX4" fmla="*/ 9895 w 435604"/>
                      <a:gd name="connsiteY4" fmla="*/ 432148 h 625891"/>
                      <a:gd name="connsiteX0" fmla="*/ 9895 w 438372"/>
                      <a:gd name="connsiteY0" fmla="*/ 432148 h 625891"/>
                      <a:gd name="connsiteX1" fmla="*/ 193455 w 438372"/>
                      <a:gd name="connsiteY1" fmla="*/ 126959 h 625891"/>
                      <a:gd name="connsiteX2" fmla="*/ 375028 w 438372"/>
                      <a:gd name="connsiteY2" fmla="*/ 119768 h 625891"/>
                      <a:gd name="connsiteX3" fmla="*/ 207539 w 438372"/>
                      <a:gd name="connsiteY3" fmla="*/ 620266 h 625891"/>
                      <a:gd name="connsiteX4" fmla="*/ 9895 w 438372"/>
                      <a:gd name="connsiteY4" fmla="*/ 432148 h 625891"/>
                      <a:gd name="connsiteX0" fmla="*/ 9895 w 433896"/>
                      <a:gd name="connsiteY0" fmla="*/ 432148 h 625891"/>
                      <a:gd name="connsiteX1" fmla="*/ 193455 w 433896"/>
                      <a:gd name="connsiteY1" fmla="*/ 126959 h 625891"/>
                      <a:gd name="connsiteX2" fmla="*/ 375028 w 433896"/>
                      <a:gd name="connsiteY2" fmla="*/ 119768 h 625891"/>
                      <a:gd name="connsiteX3" fmla="*/ 207539 w 433896"/>
                      <a:gd name="connsiteY3" fmla="*/ 620266 h 625891"/>
                      <a:gd name="connsiteX4" fmla="*/ 9895 w 433896"/>
                      <a:gd name="connsiteY4" fmla="*/ 432148 h 625891"/>
                      <a:gd name="connsiteX0" fmla="*/ 9895 w 394030"/>
                      <a:gd name="connsiteY0" fmla="*/ 448129 h 641872"/>
                      <a:gd name="connsiteX1" fmla="*/ 193455 w 394030"/>
                      <a:gd name="connsiteY1" fmla="*/ 142940 h 641872"/>
                      <a:gd name="connsiteX2" fmla="*/ 375028 w 394030"/>
                      <a:gd name="connsiteY2" fmla="*/ 135749 h 641872"/>
                      <a:gd name="connsiteX3" fmla="*/ 207539 w 394030"/>
                      <a:gd name="connsiteY3" fmla="*/ 636247 h 641872"/>
                      <a:gd name="connsiteX4" fmla="*/ 9895 w 394030"/>
                      <a:gd name="connsiteY4" fmla="*/ 448129 h 641872"/>
                      <a:gd name="connsiteX0" fmla="*/ 9895 w 446259"/>
                      <a:gd name="connsiteY0" fmla="*/ 441678 h 635421"/>
                      <a:gd name="connsiteX1" fmla="*/ 193455 w 446259"/>
                      <a:gd name="connsiteY1" fmla="*/ 136489 h 635421"/>
                      <a:gd name="connsiteX2" fmla="*/ 429596 w 446259"/>
                      <a:gd name="connsiteY2" fmla="*/ 142419 h 635421"/>
                      <a:gd name="connsiteX3" fmla="*/ 207539 w 446259"/>
                      <a:gd name="connsiteY3" fmla="*/ 629796 h 635421"/>
                      <a:gd name="connsiteX4" fmla="*/ 9895 w 446259"/>
                      <a:gd name="connsiteY4" fmla="*/ 441678 h 635421"/>
                      <a:gd name="connsiteX0" fmla="*/ 9895 w 447400"/>
                      <a:gd name="connsiteY0" fmla="*/ 438324 h 632067"/>
                      <a:gd name="connsiteX1" fmla="*/ 193455 w 447400"/>
                      <a:gd name="connsiteY1" fmla="*/ 133135 h 632067"/>
                      <a:gd name="connsiteX2" fmla="*/ 429596 w 447400"/>
                      <a:gd name="connsiteY2" fmla="*/ 139065 h 632067"/>
                      <a:gd name="connsiteX3" fmla="*/ 207539 w 447400"/>
                      <a:gd name="connsiteY3" fmla="*/ 626442 h 632067"/>
                      <a:gd name="connsiteX4" fmla="*/ 9895 w 447400"/>
                      <a:gd name="connsiteY4" fmla="*/ 438324 h 632067"/>
                      <a:gd name="connsiteX0" fmla="*/ 32636 w 351082"/>
                      <a:gd name="connsiteY0" fmla="*/ 622020 h 663918"/>
                      <a:gd name="connsiteX1" fmla="*/ 97137 w 351082"/>
                      <a:gd name="connsiteY1" fmla="*/ 133135 h 663918"/>
                      <a:gd name="connsiteX2" fmla="*/ 333278 w 351082"/>
                      <a:gd name="connsiteY2" fmla="*/ 139065 h 663918"/>
                      <a:gd name="connsiteX3" fmla="*/ 111221 w 351082"/>
                      <a:gd name="connsiteY3" fmla="*/ 626442 h 663918"/>
                      <a:gd name="connsiteX4" fmla="*/ 32636 w 351082"/>
                      <a:gd name="connsiteY4" fmla="*/ 622020 h 663918"/>
                      <a:gd name="connsiteX0" fmla="*/ 5357 w 323803"/>
                      <a:gd name="connsiteY0" fmla="*/ 622020 h 654715"/>
                      <a:gd name="connsiteX1" fmla="*/ 69858 w 323803"/>
                      <a:gd name="connsiteY1" fmla="*/ 133135 h 654715"/>
                      <a:gd name="connsiteX2" fmla="*/ 305999 w 323803"/>
                      <a:gd name="connsiteY2" fmla="*/ 139065 h 654715"/>
                      <a:gd name="connsiteX3" fmla="*/ 317099 w 323803"/>
                      <a:gd name="connsiteY3" fmla="*/ 600200 h 654715"/>
                      <a:gd name="connsiteX4" fmla="*/ 5357 w 323803"/>
                      <a:gd name="connsiteY4" fmla="*/ 622020 h 654715"/>
                      <a:gd name="connsiteX0" fmla="*/ 30192 w 254383"/>
                      <a:gd name="connsiteY0" fmla="*/ 595777 h 637675"/>
                      <a:gd name="connsiteX1" fmla="*/ 438 w 254383"/>
                      <a:gd name="connsiteY1" fmla="*/ 133135 h 637675"/>
                      <a:gd name="connsiteX2" fmla="*/ 236579 w 254383"/>
                      <a:gd name="connsiteY2" fmla="*/ 139065 h 637675"/>
                      <a:gd name="connsiteX3" fmla="*/ 247679 w 254383"/>
                      <a:gd name="connsiteY3" fmla="*/ 600200 h 637675"/>
                      <a:gd name="connsiteX4" fmla="*/ 30192 w 254383"/>
                      <a:gd name="connsiteY4" fmla="*/ 595777 h 637675"/>
                      <a:gd name="connsiteX0" fmla="*/ 30192 w 267522"/>
                      <a:gd name="connsiteY0" fmla="*/ 595777 h 628472"/>
                      <a:gd name="connsiteX1" fmla="*/ 438 w 267522"/>
                      <a:gd name="connsiteY1" fmla="*/ 133135 h 628472"/>
                      <a:gd name="connsiteX2" fmla="*/ 236579 w 267522"/>
                      <a:gd name="connsiteY2" fmla="*/ 139065 h 628472"/>
                      <a:gd name="connsiteX3" fmla="*/ 267522 w 267522"/>
                      <a:gd name="connsiteY3" fmla="*/ 573957 h 628472"/>
                      <a:gd name="connsiteX4" fmla="*/ 30192 w 267522"/>
                      <a:gd name="connsiteY4" fmla="*/ 595777 h 628472"/>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5152 w 267522"/>
                      <a:gd name="connsiteY0" fmla="*/ 600151 h 698393"/>
                      <a:gd name="connsiteX1" fmla="*/ 438 w 267522"/>
                      <a:gd name="connsiteY1" fmla="*/ 133135 h 698393"/>
                      <a:gd name="connsiteX2" fmla="*/ 236579 w 267522"/>
                      <a:gd name="connsiteY2" fmla="*/ 139065 h 698393"/>
                      <a:gd name="connsiteX3" fmla="*/ 267522 w 267522"/>
                      <a:gd name="connsiteY3" fmla="*/ 573957 h 698393"/>
                      <a:gd name="connsiteX4" fmla="*/ 35152 w 267522"/>
                      <a:gd name="connsiteY4" fmla="*/ 600151 h 698393"/>
                      <a:gd name="connsiteX0" fmla="*/ 45061 w 277431"/>
                      <a:gd name="connsiteY0" fmla="*/ 600151 h 698393"/>
                      <a:gd name="connsiteX1" fmla="*/ 426 w 277431"/>
                      <a:gd name="connsiteY1" fmla="*/ 133135 h 698393"/>
                      <a:gd name="connsiteX2" fmla="*/ 246488 w 277431"/>
                      <a:gd name="connsiteY2" fmla="*/ 139065 h 698393"/>
                      <a:gd name="connsiteX3" fmla="*/ 277431 w 277431"/>
                      <a:gd name="connsiteY3" fmla="*/ 573957 h 698393"/>
                      <a:gd name="connsiteX4" fmla="*/ 45061 w 277431"/>
                      <a:gd name="connsiteY4" fmla="*/ 600151 h 698393"/>
                      <a:gd name="connsiteX0" fmla="*/ 45150 w 277520"/>
                      <a:gd name="connsiteY0" fmla="*/ 605029 h 703271"/>
                      <a:gd name="connsiteX1" fmla="*/ 515 w 277520"/>
                      <a:gd name="connsiteY1" fmla="*/ 138013 h 703271"/>
                      <a:gd name="connsiteX2" fmla="*/ 246577 w 277520"/>
                      <a:gd name="connsiteY2" fmla="*/ 143943 h 703271"/>
                      <a:gd name="connsiteX3" fmla="*/ 277520 w 277520"/>
                      <a:gd name="connsiteY3" fmla="*/ 578835 h 703271"/>
                      <a:gd name="connsiteX4" fmla="*/ 45150 w 277520"/>
                      <a:gd name="connsiteY4" fmla="*/ 605029 h 703271"/>
                      <a:gd name="connsiteX0" fmla="*/ 45127 w 277497"/>
                      <a:gd name="connsiteY0" fmla="*/ 609484 h 707726"/>
                      <a:gd name="connsiteX1" fmla="*/ 492 w 277497"/>
                      <a:gd name="connsiteY1" fmla="*/ 142468 h 707726"/>
                      <a:gd name="connsiteX2" fmla="*/ 261436 w 277497"/>
                      <a:gd name="connsiteY2" fmla="*/ 139651 h 707726"/>
                      <a:gd name="connsiteX3" fmla="*/ 277497 w 277497"/>
                      <a:gd name="connsiteY3" fmla="*/ 583290 h 707726"/>
                      <a:gd name="connsiteX4" fmla="*/ 45127 w 277497"/>
                      <a:gd name="connsiteY4" fmla="*/ 609484 h 707726"/>
                      <a:gd name="connsiteX0" fmla="*/ 35205 w 277497"/>
                      <a:gd name="connsiteY0" fmla="*/ 605110 h 705182"/>
                      <a:gd name="connsiteX1" fmla="*/ 492 w 277497"/>
                      <a:gd name="connsiteY1" fmla="*/ 142468 h 705182"/>
                      <a:gd name="connsiteX2" fmla="*/ 261436 w 277497"/>
                      <a:gd name="connsiteY2" fmla="*/ 139651 h 705182"/>
                      <a:gd name="connsiteX3" fmla="*/ 277497 w 277497"/>
                      <a:gd name="connsiteY3" fmla="*/ 583290 h 705182"/>
                      <a:gd name="connsiteX4" fmla="*/ 35205 w 277497"/>
                      <a:gd name="connsiteY4" fmla="*/ 605110 h 70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97" h="705182">
                        <a:moveTo>
                          <a:pt x="35205" y="605110"/>
                        </a:moveTo>
                        <a:lnTo>
                          <a:pt x="492" y="142468"/>
                        </a:lnTo>
                        <a:cubicBezTo>
                          <a:pt x="-13987" y="-39298"/>
                          <a:pt x="296367" y="-54526"/>
                          <a:pt x="261436" y="139651"/>
                        </a:cubicBezTo>
                        <a:lnTo>
                          <a:pt x="277497" y="583290"/>
                        </a:lnTo>
                        <a:cubicBezTo>
                          <a:pt x="274515" y="721192"/>
                          <a:pt x="38578" y="760053"/>
                          <a:pt x="35205" y="60511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66" name="Rectangle 18">
                    <a:extLst>
                      <a:ext uri="{FF2B5EF4-FFF2-40B4-BE49-F238E27FC236}">
                        <a16:creationId xmlns:a16="http://schemas.microsoft.com/office/drawing/2014/main" id="{2696B0F4-7053-4F1C-927C-2BD1E35EDF2C}"/>
                      </a:ext>
                    </a:extLst>
                  </p:cNvPr>
                  <p:cNvSpPr/>
                  <p:nvPr/>
                </p:nvSpPr>
                <p:spPr>
                  <a:xfrm>
                    <a:off x="3825435" y="1083429"/>
                    <a:ext cx="1052783" cy="305210"/>
                  </a:xfrm>
                  <a:custGeom>
                    <a:avLst/>
                    <a:gdLst>
                      <a:gd name="connsiteX0" fmla="*/ 0 w 2372684"/>
                      <a:gd name="connsiteY0" fmla="*/ 0 h 655932"/>
                      <a:gd name="connsiteX1" fmla="*/ 2372684 w 2372684"/>
                      <a:gd name="connsiteY1" fmla="*/ 0 h 655932"/>
                      <a:gd name="connsiteX2" fmla="*/ 2372684 w 2372684"/>
                      <a:gd name="connsiteY2" fmla="*/ 655932 h 655932"/>
                      <a:gd name="connsiteX3" fmla="*/ 0 w 2372684"/>
                      <a:gd name="connsiteY3" fmla="*/ 655932 h 655932"/>
                      <a:gd name="connsiteX4" fmla="*/ 0 w 2372684"/>
                      <a:gd name="connsiteY4" fmla="*/ 0 h 655932"/>
                      <a:gd name="connsiteX0" fmla="*/ 0 w 2466203"/>
                      <a:gd name="connsiteY0" fmla="*/ 280555 h 655932"/>
                      <a:gd name="connsiteX1" fmla="*/ 2466203 w 2466203"/>
                      <a:gd name="connsiteY1" fmla="*/ 0 h 655932"/>
                      <a:gd name="connsiteX2" fmla="*/ 2466203 w 2466203"/>
                      <a:gd name="connsiteY2" fmla="*/ 655932 h 655932"/>
                      <a:gd name="connsiteX3" fmla="*/ 93519 w 2466203"/>
                      <a:gd name="connsiteY3" fmla="*/ 655932 h 655932"/>
                      <a:gd name="connsiteX4" fmla="*/ 0 w 2466203"/>
                      <a:gd name="connsiteY4" fmla="*/ 280555 h 655932"/>
                      <a:gd name="connsiteX0" fmla="*/ 0 w 2466203"/>
                      <a:gd name="connsiteY0" fmla="*/ 228601 h 603978"/>
                      <a:gd name="connsiteX1" fmla="*/ 2336317 w 2466203"/>
                      <a:gd name="connsiteY1" fmla="*/ 0 h 603978"/>
                      <a:gd name="connsiteX2" fmla="*/ 2466203 w 2466203"/>
                      <a:gd name="connsiteY2" fmla="*/ 603978 h 603978"/>
                      <a:gd name="connsiteX3" fmla="*/ 93519 w 2466203"/>
                      <a:gd name="connsiteY3" fmla="*/ 603978 h 603978"/>
                      <a:gd name="connsiteX4" fmla="*/ 0 w 2466203"/>
                      <a:gd name="connsiteY4" fmla="*/ 228601 h 603978"/>
                      <a:gd name="connsiteX0" fmla="*/ 0 w 2466203"/>
                      <a:gd name="connsiteY0" fmla="*/ 253640 h 629017"/>
                      <a:gd name="connsiteX1" fmla="*/ 2336317 w 2466203"/>
                      <a:gd name="connsiteY1" fmla="*/ 25039 h 629017"/>
                      <a:gd name="connsiteX2" fmla="*/ 2466203 w 2466203"/>
                      <a:gd name="connsiteY2" fmla="*/ 629017 h 629017"/>
                      <a:gd name="connsiteX3" fmla="*/ 93519 w 2466203"/>
                      <a:gd name="connsiteY3" fmla="*/ 629017 h 629017"/>
                      <a:gd name="connsiteX4" fmla="*/ 0 w 2466203"/>
                      <a:gd name="connsiteY4" fmla="*/ 253640 h 629017"/>
                      <a:gd name="connsiteX0" fmla="*/ 0 w 2461007"/>
                      <a:gd name="connsiteY0" fmla="*/ 272983 h 627578"/>
                      <a:gd name="connsiteX1" fmla="*/ 2331121 w 2461007"/>
                      <a:gd name="connsiteY1" fmla="*/ 23600 h 627578"/>
                      <a:gd name="connsiteX2" fmla="*/ 2461007 w 2461007"/>
                      <a:gd name="connsiteY2" fmla="*/ 627578 h 627578"/>
                      <a:gd name="connsiteX3" fmla="*/ 88323 w 2461007"/>
                      <a:gd name="connsiteY3" fmla="*/ 627578 h 627578"/>
                      <a:gd name="connsiteX4" fmla="*/ 0 w 2461007"/>
                      <a:gd name="connsiteY4" fmla="*/ 272983 h 627578"/>
                      <a:gd name="connsiteX0" fmla="*/ 0 w 2461007"/>
                      <a:gd name="connsiteY0" fmla="*/ 294915 h 649510"/>
                      <a:gd name="connsiteX1" fmla="*/ 2331121 w 2461007"/>
                      <a:gd name="connsiteY1" fmla="*/ 45532 h 649510"/>
                      <a:gd name="connsiteX2" fmla="*/ 2461007 w 2461007"/>
                      <a:gd name="connsiteY2" fmla="*/ 649510 h 649510"/>
                      <a:gd name="connsiteX3" fmla="*/ 88323 w 2461007"/>
                      <a:gd name="connsiteY3" fmla="*/ 649510 h 649510"/>
                      <a:gd name="connsiteX4" fmla="*/ 0 w 2461007"/>
                      <a:gd name="connsiteY4" fmla="*/ 294915 h 649510"/>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17722 h 672317"/>
                      <a:gd name="connsiteX1" fmla="*/ 2331121 w 2461007"/>
                      <a:gd name="connsiteY1" fmla="*/ 68339 h 672317"/>
                      <a:gd name="connsiteX2" fmla="*/ 2461007 w 2461007"/>
                      <a:gd name="connsiteY2" fmla="*/ 672317 h 672317"/>
                      <a:gd name="connsiteX3" fmla="*/ 88323 w 2461007"/>
                      <a:gd name="connsiteY3" fmla="*/ 672317 h 672317"/>
                      <a:gd name="connsiteX4" fmla="*/ 0 w 2461007"/>
                      <a:gd name="connsiteY4" fmla="*/ 317722 h 672317"/>
                      <a:gd name="connsiteX0" fmla="*/ 0 w 2461007"/>
                      <a:gd name="connsiteY0" fmla="*/ 309589 h 664184"/>
                      <a:gd name="connsiteX1" fmla="*/ 2331121 w 2461007"/>
                      <a:gd name="connsiteY1" fmla="*/ 70597 h 664184"/>
                      <a:gd name="connsiteX2" fmla="*/ 2461007 w 2461007"/>
                      <a:gd name="connsiteY2" fmla="*/ 664184 h 664184"/>
                      <a:gd name="connsiteX3" fmla="*/ 88323 w 2461007"/>
                      <a:gd name="connsiteY3" fmla="*/ 664184 h 664184"/>
                      <a:gd name="connsiteX4" fmla="*/ 0 w 2461007"/>
                      <a:gd name="connsiteY4" fmla="*/ 309589 h 664184"/>
                      <a:gd name="connsiteX0" fmla="*/ 0 w 2331121"/>
                      <a:gd name="connsiteY0" fmla="*/ 309589 h 664184"/>
                      <a:gd name="connsiteX1" fmla="*/ 2331121 w 2331121"/>
                      <a:gd name="connsiteY1" fmla="*/ 70597 h 664184"/>
                      <a:gd name="connsiteX2" fmla="*/ 2320729 w 2331121"/>
                      <a:gd name="connsiteY2" fmla="*/ 440779 h 664184"/>
                      <a:gd name="connsiteX3" fmla="*/ 88323 w 2331121"/>
                      <a:gd name="connsiteY3" fmla="*/ 664184 h 664184"/>
                      <a:gd name="connsiteX4" fmla="*/ 0 w 2331121"/>
                      <a:gd name="connsiteY4" fmla="*/ 309589 h 664184"/>
                      <a:gd name="connsiteX0" fmla="*/ 0 w 2331121"/>
                      <a:gd name="connsiteY0" fmla="*/ 309589 h 664184"/>
                      <a:gd name="connsiteX1" fmla="*/ 2331121 w 2331121"/>
                      <a:gd name="connsiteY1" fmla="*/ 70597 h 664184"/>
                      <a:gd name="connsiteX2" fmla="*/ 2325924 w 2331121"/>
                      <a:gd name="connsiteY2" fmla="*/ 461561 h 664184"/>
                      <a:gd name="connsiteX3" fmla="*/ 88323 w 2331121"/>
                      <a:gd name="connsiteY3" fmla="*/ 664184 h 664184"/>
                      <a:gd name="connsiteX4" fmla="*/ 0 w 2331121"/>
                      <a:gd name="connsiteY4" fmla="*/ 309589 h 664184"/>
                      <a:gd name="connsiteX0" fmla="*/ 0 w 2420030"/>
                      <a:gd name="connsiteY0" fmla="*/ 309589 h 664184"/>
                      <a:gd name="connsiteX1" fmla="*/ 2331121 w 2420030"/>
                      <a:gd name="connsiteY1" fmla="*/ 70597 h 664184"/>
                      <a:gd name="connsiteX2" fmla="*/ 2325924 w 2420030"/>
                      <a:gd name="connsiteY2" fmla="*/ 461561 h 664184"/>
                      <a:gd name="connsiteX3" fmla="*/ 88323 w 2420030"/>
                      <a:gd name="connsiteY3" fmla="*/ 664184 h 664184"/>
                      <a:gd name="connsiteX4" fmla="*/ 0 w 2420030"/>
                      <a:gd name="connsiteY4" fmla="*/ 309589 h 664184"/>
                      <a:gd name="connsiteX0" fmla="*/ 0 w 2517060"/>
                      <a:gd name="connsiteY0" fmla="*/ 309589 h 664184"/>
                      <a:gd name="connsiteX1" fmla="*/ 2331121 w 2517060"/>
                      <a:gd name="connsiteY1" fmla="*/ 70597 h 664184"/>
                      <a:gd name="connsiteX2" fmla="*/ 2325924 w 2517060"/>
                      <a:gd name="connsiteY2" fmla="*/ 461561 h 664184"/>
                      <a:gd name="connsiteX3" fmla="*/ 88323 w 2517060"/>
                      <a:gd name="connsiteY3" fmla="*/ 664184 h 664184"/>
                      <a:gd name="connsiteX4" fmla="*/ 0 w 2517060"/>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23403"/>
                      <a:gd name="connsiteY0" fmla="*/ 317722 h 672317"/>
                      <a:gd name="connsiteX1" fmla="*/ 2315535 w 2523403"/>
                      <a:gd name="connsiteY1" fmla="*/ 68339 h 672317"/>
                      <a:gd name="connsiteX2" fmla="*/ 2325924 w 2523403"/>
                      <a:gd name="connsiteY2" fmla="*/ 469694 h 672317"/>
                      <a:gd name="connsiteX3" fmla="*/ 88323 w 2523403"/>
                      <a:gd name="connsiteY3" fmla="*/ 672317 h 672317"/>
                      <a:gd name="connsiteX4" fmla="*/ 0 w 2523403"/>
                      <a:gd name="connsiteY4" fmla="*/ 317722 h 672317"/>
                      <a:gd name="connsiteX0" fmla="*/ 0 w 2523403"/>
                      <a:gd name="connsiteY0" fmla="*/ 306301 h 660896"/>
                      <a:gd name="connsiteX1" fmla="*/ 2315535 w 2523403"/>
                      <a:gd name="connsiteY1" fmla="*/ 56918 h 660896"/>
                      <a:gd name="connsiteX2" fmla="*/ 2325924 w 2523403"/>
                      <a:gd name="connsiteY2" fmla="*/ 458273 h 660896"/>
                      <a:gd name="connsiteX3" fmla="*/ 88323 w 2523403"/>
                      <a:gd name="connsiteY3" fmla="*/ 660896 h 660896"/>
                      <a:gd name="connsiteX4" fmla="*/ 0 w 2523403"/>
                      <a:gd name="connsiteY4" fmla="*/ 306301 h 660896"/>
                      <a:gd name="connsiteX0" fmla="*/ 0 w 2523403"/>
                      <a:gd name="connsiteY0" fmla="*/ 318816 h 673411"/>
                      <a:gd name="connsiteX1" fmla="*/ 2315535 w 2523403"/>
                      <a:gd name="connsiteY1" fmla="*/ 53847 h 673411"/>
                      <a:gd name="connsiteX2" fmla="*/ 2325924 w 2523403"/>
                      <a:gd name="connsiteY2" fmla="*/ 470788 h 673411"/>
                      <a:gd name="connsiteX3" fmla="*/ 88323 w 2523403"/>
                      <a:gd name="connsiteY3" fmla="*/ 673411 h 673411"/>
                      <a:gd name="connsiteX4" fmla="*/ 0 w 2523403"/>
                      <a:gd name="connsiteY4" fmla="*/ 318816 h 673411"/>
                      <a:gd name="connsiteX0" fmla="*/ 0 w 2520762"/>
                      <a:gd name="connsiteY0" fmla="*/ 314615 h 669210"/>
                      <a:gd name="connsiteX1" fmla="*/ 2310340 w 2520762"/>
                      <a:gd name="connsiteY1" fmla="*/ 54841 h 669210"/>
                      <a:gd name="connsiteX2" fmla="*/ 2325924 w 2520762"/>
                      <a:gd name="connsiteY2" fmla="*/ 466587 h 669210"/>
                      <a:gd name="connsiteX3" fmla="*/ 88323 w 2520762"/>
                      <a:gd name="connsiteY3" fmla="*/ 669210 h 669210"/>
                      <a:gd name="connsiteX4" fmla="*/ 0 w 2520762"/>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88323 w 2526684"/>
                      <a:gd name="connsiteY3" fmla="*/ 669210 h 669210"/>
                      <a:gd name="connsiteX4" fmla="*/ 0 w 2526684"/>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31071 w 2526684"/>
                      <a:gd name="connsiteY3" fmla="*/ 512042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1182925 w 2526684"/>
                      <a:gd name="connsiteY4" fmla="*/ 548410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0088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80870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528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22451"/>
                      <a:gd name="connsiteX1" fmla="*/ 2310340 w 2526684"/>
                      <a:gd name="connsiteY1" fmla="*/ 54841 h 622451"/>
                      <a:gd name="connsiteX2" fmla="*/ 2325924 w 2526684"/>
                      <a:gd name="connsiteY2" fmla="*/ 466587 h 622451"/>
                      <a:gd name="connsiteX3" fmla="*/ 1910289 w 2526684"/>
                      <a:gd name="connsiteY3" fmla="*/ 465284 h 622451"/>
                      <a:gd name="connsiteX4" fmla="*/ 2097325 w 2526684"/>
                      <a:gd name="connsiteY4" fmla="*/ 569191 h 622451"/>
                      <a:gd name="connsiteX5" fmla="*/ 88323 w 2526684"/>
                      <a:gd name="connsiteY5" fmla="*/ 622451 h 622451"/>
                      <a:gd name="connsiteX6" fmla="*/ 0 w 2526684"/>
                      <a:gd name="connsiteY6" fmla="*/ 314615 h 622451"/>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165112 w 2608668"/>
                      <a:gd name="connsiteY5" fmla="*/ 658819 h 658819"/>
                      <a:gd name="connsiteX6" fmla="*/ 81984 w 2608668"/>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714191 w 2608668"/>
                      <a:gd name="connsiteY5" fmla="*/ 631538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9614"/>
                      <a:gd name="connsiteX1" fmla="*/ 2392324 w 2608668"/>
                      <a:gd name="connsiteY1" fmla="*/ 54841 h 659614"/>
                      <a:gd name="connsiteX2" fmla="*/ 2407908 w 2608668"/>
                      <a:gd name="connsiteY2" fmla="*/ 466587 h 659614"/>
                      <a:gd name="connsiteX3" fmla="*/ 1992273 w 2608668"/>
                      <a:gd name="connsiteY3" fmla="*/ 465284 h 659614"/>
                      <a:gd name="connsiteX4" fmla="*/ 2179309 w 2608668"/>
                      <a:gd name="connsiteY4" fmla="*/ 569191 h 659614"/>
                      <a:gd name="connsiteX5" fmla="*/ 667432 w 2608668"/>
                      <a:gd name="connsiteY5" fmla="*/ 595169 h 659614"/>
                      <a:gd name="connsiteX6" fmla="*/ 165112 w 2608668"/>
                      <a:gd name="connsiteY6" fmla="*/ 658819 h 659614"/>
                      <a:gd name="connsiteX7" fmla="*/ 81984 w 2608668"/>
                      <a:gd name="connsiteY7" fmla="*/ 314615 h 659614"/>
                      <a:gd name="connsiteX0" fmla="*/ 81984 w 2608668"/>
                      <a:gd name="connsiteY0" fmla="*/ 314615 h 659232"/>
                      <a:gd name="connsiteX1" fmla="*/ 2392324 w 2608668"/>
                      <a:gd name="connsiteY1" fmla="*/ 54841 h 659232"/>
                      <a:gd name="connsiteX2" fmla="*/ 2407908 w 2608668"/>
                      <a:gd name="connsiteY2" fmla="*/ 466587 h 659232"/>
                      <a:gd name="connsiteX3" fmla="*/ 1992273 w 2608668"/>
                      <a:gd name="connsiteY3" fmla="*/ 465284 h 659232"/>
                      <a:gd name="connsiteX4" fmla="*/ 2179309 w 2608668"/>
                      <a:gd name="connsiteY4" fmla="*/ 569191 h 659232"/>
                      <a:gd name="connsiteX5" fmla="*/ 662236 w 2608668"/>
                      <a:gd name="connsiteY5" fmla="*/ 574387 h 659232"/>
                      <a:gd name="connsiteX6" fmla="*/ 165112 w 2608668"/>
                      <a:gd name="connsiteY6" fmla="*/ 658819 h 659232"/>
                      <a:gd name="connsiteX7" fmla="*/ 81984 w 2608668"/>
                      <a:gd name="connsiteY7" fmla="*/ 314615 h 65923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662236 w 2608668"/>
                      <a:gd name="connsiteY5" fmla="*/ 574387 h 668872"/>
                      <a:gd name="connsiteX6" fmla="*/ 165112 w 2608668"/>
                      <a:gd name="connsiteY6" fmla="*/ 658819 h 668872"/>
                      <a:gd name="connsiteX7" fmla="*/ 81984 w 2608668"/>
                      <a:gd name="connsiteY7" fmla="*/ 314615 h 66887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854469 w 2608668"/>
                      <a:gd name="connsiteY5" fmla="*/ 563996 h 668872"/>
                      <a:gd name="connsiteX6" fmla="*/ 662236 w 2608668"/>
                      <a:gd name="connsiteY6" fmla="*/ 574387 h 668872"/>
                      <a:gd name="connsiteX7" fmla="*/ 165112 w 2608668"/>
                      <a:gd name="connsiteY7" fmla="*/ 658819 h 668872"/>
                      <a:gd name="connsiteX8" fmla="*/ 81984 w 2608668"/>
                      <a:gd name="connsiteY8" fmla="*/ 314615 h 668872"/>
                      <a:gd name="connsiteX0" fmla="*/ 81984 w 2608668"/>
                      <a:gd name="connsiteY0" fmla="*/ 314615 h 719860"/>
                      <a:gd name="connsiteX1" fmla="*/ 2392324 w 2608668"/>
                      <a:gd name="connsiteY1" fmla="*/ 54841 h 719860"/>
                      <a:gd name="connsiteX2" fmla="*/ 2407908 w 2608668"/>
                      <a:gd name="connsiteY2" fmla="*/ 466587 h 719860"/>
                      <a:gd name="connsiteX3" fmla="*/ 1992273 w 2608668"/>
                      <a:gd name="connsiteY3" fmla="*/ 465284 h 719860"/>
                      <a:gd name="connsiteX4" fmla="*/ 2179309 w 2608668"/>
                      <a:gd name="connsiteY4" fmla="*/ 569191 h 719860"/>
                      <a:gd name="connsiteX5" fmla="*/ 480396 w 2608668"/>
                      <a:gd name="connsiteY5" fmla="*/ 719860 h 719860"/>
                      <a:gd name="connsiteX6" fmla="*/ 662236 w 2608668"/>
                      <a:gd name="connsiteY6" fmla="*/ 574387 h 719860"/>
                      <a:gd name="connsiteX7" fmla="*/ 165112 w 2608668"/>
                      <a:gd name="connsiteY7" fmla="*/ 658819 h 719860"/>
                      <a:gd name="connsiteX8" fmla="*/ 81984 w 2608668"/>
                      <a:gd name="connsiteY8" fmla="*/ 314615 h 719860"/>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3409 w 2608668"/>
                      <a:gd name="connsiteY4" fmla="*/ 604592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3409 w 2608668"/>
                      <a:gd name="connsiteY4" fmla="*/ 604592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3409 w 2608668"/>
                      <a:gd name="connsiteY4" fmla="*/ 604592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56272"/>
                      <a:gd name="connsiteX1" fmla="*/ 2392324 w 2608668"/>
                      <a:gd name="connsiteY1" fmla="*/ 54841 h 756272"/>
                      <a:gd name="connsiteX2" fmla="*/ 2407908 w 2608668"/>
                      <a:gd name="connsiteY2" fmla="*/ 466587 h 756272"/>
                      <a:gd name="connsiteX3" fmla="*/ 1992273 w 2608668"/>
                      <a:gd name="connsiteY3" fmla="*/ 465284 h 756272"/>
                      <a:gd name="connsiteX4" fmla="*/ 2173409 w 2608668"/>
                      <a:gd name="connsiteY4" fmla="*/ 604592 h 756272"/>
                      <a:gd name="connsiteX5" fmla="*/ 449195 w 2608668"/>
                      <a:gd name="connsiteY5" fmla="*/ 756272 h 756272"/>
                      <a:gd name="connsiteX6" fmla="*/ 662236 w 2608668"/>
                      <a:gd name="connsiteY6" fmla="*/ 574387 h 756272"/>
                      <a:gd name="connsiteX7" fmla="*/ 165112 w 2608668"/>
                      <a:gd name="connsiteY7" fmla="*/ 658819 h 756272"/>
                      <a:gd name="connsiteX8" fmla="*/ 81984 w 2608668"/>
                      <a:gd name="connsiteY8" fmla="*/ 314615 h 75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668" h="756272">
                        <a:moveTo>
                          <a:pt x="81984" y="314615"/>
                        </a:moveTo>
                        <a:cubicBezTo>
                          <a:pt x="507466" y="35792"/>
                          <a:pt x="1951257" y="-76777"/>
                          <a:pt x="2392324" y="54841"/>
                        </a:cubicBezTo>
                        <a:cubicBezTo>
                          <a:pt x="2697123" y="112425"/>
                          <a:pt x="2659021" y="393415"/>
                          <a:pt x="2407908" y="466587"/>
                        </a:cubicBezTo>
                        <a:lnTo>
                          <a:pt x="1992273" y="465284"/>
                        </a:lnTo>
                        <a:cubicBezTo>
                          <a:pt x="2070354" y="494022"/>
                          <a:pt x="2160234" y="522752"/>
                          <a:pt x="2173409" y="604592"/>
                        </a:cubicBezTo>
                        <a:lnTo>
                          <a:pt x="449195" y="756272"/>
                        </a:lnTo>
                        <a:cubicBezTo>
                          <a:pt x="516736" y="685268"/>
                          <a:pt x="594695" y="629805"/>
                          <a:pt x="662236" y="574387"/>
                        </a:cubicBezTo>
                        <a:cubicBezTo>
                          <a:pt x="468819" y="626776"/>
                          <a:pt x="275402" y="694751"/>
                          <a:pt x="165112" y="658819"/>
                        </a:cubicBezTo>
                        <a:cubicBezTo>
                          <a:pt x="59472" y="647993"/>
                          <a:pt x="-98126" y="512477"/>
                          <a:pt x="81984" y="31461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51" name="Group 250">
                  <a:extLst>
                    <a:ext uri="{FF2B5EF4-FFF2-40B4-BE49-F238E27FC236}">
                      <a16:creationId xmlns:a16="http://schemas.microsoft.com/office/drawing/2014/main" id="{2115DC43-6EF7-437D-9384-00A6F57E3179}"/>
                    </a:ext>
                  </a:extLst>
                </p:cNvPr>
                <p:cNvGrpSpPr/>
                <p:nvPr/>
              </p:nvGrpSpPr>
              <p:grpSpPr>
                <a:xfrm>
                  <a:off x="3821135" y="1262535"/>
                  <a:ext cx="1200487" cy="1334633"/>
                  <a:chOff x="3821135" y="1262535"/>
                  <a:chExt cx="1200487" cy="1334633"/>
                </a:xfrm>
              </p:grpSpPr>
              <p:grpSp>
                <p:nvGrpSpPr>
                  <p:cNvPr id="252" name="Group 251">
                    <a:extLst>
                      <a:ext uri="{FF2B5EF4-FFF2-40B4-BE49-F238E27FC236}">
                        <a16:creationId xmlns:a16="http://schemas.microsoft.com/office/drawing/2014/main" id="{ECA92F89-1F38-467E-B810-4B1A731C49C9}"/>
                      </a:ext>
                    </a:extLst>
                  </p:cNvPr>
                  <p:cNvGrpSpPr/>
                  <p:nvPr/>
                </p:nvGrpSpPr>
                <p:grpSpPr>
                  <a:xfrm>
                    <a:off x="3821135" y="1281445"/>
                    <a:ext cx="1200487" cy="1315723"/>
                    <a:chOff x="3821135" y="1281445"/>
                    <a:chExt cx="1200487" cy="1315723"/>
                  </a:xfrm>
                </p:grpSpPr>
                <p:sp>
                  <p:nvSpPr>
                    <p:cNvPr id="259" name="Rectangle 2">
                      <a:extLst>
                        <a:ext uri="{FF2B5EF4-FFF2-40B4-BE49-F238E27FC236}">
                          <a16:creationId xmlns:a16="http://schemas.microsoft.com/office/drawing/2014/main" id="{F71281ED-F34E-44FB-B7C7-1EDD41BBACC0}"/>
                        </a:ext>
                      </a:extLst>
                    </p:cNvPr>
                    <p:cNvSpPr/>
                    <p:nvPr/>
                  </p:nvSpPr>
                  <p:spPr>
                    <a:xfrm rot="17877401" flipV="1">
                      <a:off x="3929155" y="2353130"/>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60" name="Rectangle 2">
                      <a:extLst>
                        <a:ext uri="{FF2B5EF4-FFF2-40B4-BE49-F238E27FC236}">
                          <a16:creationId xmlns:a16="http://schemas.microsoft.com/office/drawing/2014/main" id="{A7CA99BF-7698-4EB2-9543-CDA11E239DE2}"/>
                        </a:ext>
                      </a:extLst>
                    </p:cNvPr>
                    <p:cNvSpPr/>
                    <p:nvPr/>
                  </p:nvSpPr>
                  <p:spPr>
                    <a:xfrm rot="2574033" flipH="1" flipV="1">
                      <a:off x="4766308" y="2323418"/>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170303" y="8195142"/>
                            <a:pt x="6266896" y="9224162"/>
                          </a:cubicBezTo>
                          <a:cubicBezTo>
                            <a:pt x="6129010" y="9197551"/>
                            <a:pt x="5181156" y="8530430"/>
                            <a:pt x="5057784" y="8462696"/>
                          </a:cubicBezTo>
                          <a:cubicBezTo>
                            <a:pt x="4397384" y="8046620"/>
                            <a:pt x="768618" y="4236716"/>
                            <a:pt x="541518" y="4050353"/>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61" name="Rectangle 12">
                      <a:extLst>
                        <a:ext uri="{FF2B5EF4-FFF2-40B4-BE49-F238E27FC236}">
                          <a16:creationId xmlns:a16="http://schemas.microsoft.com/office/drawing/2014/main" id="{635235C8-1511-424C-81A6-20119D38A59D}"/>
                        </a:ext>
                      </a:extLst>
                    </p:cNvPr>
                    <p:cNvSpPr/>
                    <p:nvPr/>
                  </p:nvSpPr>
                  <p:spPr>
                    <a:xfrm>
                      <a:off x="3821135" y="1281445"/>
                      <a:ext cx="1141446" cy="1072706"/>
                    </a:xfrm>
                    <a:custGeom>
                      <a:avLst/>
                      <a:gdLst>
                        <a:gd name="connsiteX0" fmla="*/ 0 w 2869809"/>
                        <a:gd name="connsiteY0" fmla="*/ 0 h 2791482"/>
                        <a:gd name="connsiteX1" fmla="*/ 2869809 w 2869809"/>
                        <a:gd name="connsiteY1" fmla="*/ 0 h 2791482"/>
                        <a:gd name="connsiteX2" fmla="*/ 2869809 w 2869809"/>
                        <a:gd name="connsiteY2" fmla="*/ 2791482 h 2791482"/>
                        <a:gd name="connsiteX3" fmla="*/ 0 w 2869809"/>
                        <a:gd name="connsiteY3" fmla="*/ 2791482 h 2791482"/>
                        <a:gd name="connsiteX4" fmla="*/ 0 w 2869809"/>
                        <a:gd name="connsiteY4" fmla="*/ 0 h 2791482"/>
                        <a:gd name="connsiteX0" fmla="*/ 14068 w 2869809"/>
                        <a:gd name="connsiteY0" fmla="*/ 386861 h 2791482"/>
                        <a:gd name="connsiteX1" fmla="*/ 2869809 w 2869809"/>
                        <a:gd name="connsiteY1" fmla="*/ 0 h 2791482"/>
                        <a:gd name="connsiteX2" fmla="*/ 2869809 w 2869809"/>
                        <a:gd name="connsiteY2" fmla="*/ 2791482 h 2791482"/>
                        <a:gd name="connsiteX3" fmla="*/ 0 w 2869809"/>
                        <a:gd name="connsiteY3" fmla="*/ 2791482 h 2791482"/>
                        <a:gd name="connsiteX4" fmla="*/ 14068 w 2869809"/>
                        <a:gd name="connsiteY4" fmla="*/ 386861 h 2791482"/>
                        <a:gd name="connsiteX0" fmla="*/ 14068 w 2869809"/>
                        <a:gd name="connsiteY0" fmla="*/ 316522 h 2721143"/>
                        <a:gd name="connsiteX1" fmla="*/ 2461846 w 2869809"/>
                        <a:gd name="connsiteY1" fmla="*/ 0 h 2721143"/>
                        <a:gd name="connsiteX2" fmla="*/ 2869809 w 2869809"/>
                        <a:gd name="connsiteY2" fmla="*/ 2721143 h 2721143"/>
                        <a:gd name="connsiteX3" fmla="*/ 0 w 2869809"/>
                        <a:gd name="connsiteY3" fmla="*/ 2721143 h 2721143"/>
                        <a:gd name="connsiteX4" fmla="*/ 14068 w 2869809"/>
                        <a:gd name="connsiteY4" fmla="*/ 316522 h 2721143"/>
                        <a:gd name="connsiteX0" fmla="*/ 35169 w 2869809"/>
                        <a:gd name="connsiteY0" fmla="*/ 337623 h 2721143"/>
                        <a:gd name="connsiteX1" fmla="*/ 2461846 w 2869809"/>
                        <a:gd name="connsiteY1" fmla="*/ 0 h 2721143"/>
                        <a:gd name="connsiteX2" fmla="*/ 2869809 w 2869809"/>
                        <a:gd name="connsiteY2" fmla="*/ 2721143 h 2721143"/>
                        <a:gd name="connsiteX3" fmla="*/ 0 w 2869809"/>
                        <a:gd name="connsiteY3" fmla="*/ 2721143 h 2721143"/>
                        <a:gd name="connsiteX4" fmla="*/ 35169 w 2869809"/>
                        <a:gd name="connsiteY4" fmla="*/ 337623 h 2721143"/>
                        <a:gd name="connsiteX0" fmla="*/ 21101 w 2869809"/>
                        <a:gd name="connsiteY0" fmla="*/ 302454 h 2721143"/>
                        <a:gd name="connsiteX1" fmla="*/ 2461846 w 2869809"/>
                        <a:gd name="connsiteY1" fmla="*/ 0 h 2721143"/>
                        <a:gd name="connsiteX2" fmla="*/ 2869809 w 2869809"/>
                        <a:gd name="connsiteY2" fmla="*/ 2721143 h 2721143"/>
                        <a:gd name="connsiteX3" fmla="*/ 0 w 2869809"/>
                        <a:gd name="connsiteY3" fmla="*/ 2721143 h 2721143"/>
                        <a:gd name="connsiteX4" fmla="*/ 21101 w 2869809"/>
                        <a:gd name="connsiteY4" fmla="*/ 302454 h 2721143"/>
                        <a:gd name="connsiteX0" fmla="*/ 21101 w 2869809"/>
                        <a:gd name="connsiteY0" fmla="*/ 326022 h 2744711"/>
                        <a:gd name="connsiteX1" fmla="*/ 2461846 w 2869809"/>
                        <a:gd name="connsiteY1" fmla="*/ 23568 h 2744711"/>
                        <a:gd name="connsiteX2" fmla="*/ 2869809 w 2869809"/>
                        <a:gd name="connsiteY2" fmla="*/ 2744711 h 2744711"/>
                        <a:gd name="connsiteX3" fmla="*/ 0 w 2869809"/>
                        <a:gd name="connsiteY3" fmla="*/ 2744711 h 2744711"/>
                        <a:gd name="connsiteX4" fmla="*/ 21101 w 2869809"/>
                        <a:gd name="connsiteY4" fmla="*/ 326022 h 2744711"/>
                        <a:gd name="connsiteX0" fmla="*/ 21101 w 2869809"/>
                        <a:gd name="connsiteY0" fmla="*/ 515823 h 2934512"/>
                        <a:gd name="connsiteX1" fmla="*/ 2461846 w 2869809"/>
                        <a:gd name="connsiteY1" fmla="*/ 213369 h 2934512"/>
                        <a:gd name="connsiteX2" fmla="*/ 2869809 w 2869809"/>
                        <a:gd name="connsiteY2" fmla="*/ 2934512 h 2934512"/>
                        <a:gd name="connsiteX3" fmla="*/ 0 w 2869809"/>
                        <a:gd name="connsiteY3" fmla="*/ 2934512 h 2934512"/>
                        <a:gd name="connsiteX4" fmla="*/ 21101 w 2869809"/>
                        <a:gd name="connsiteY4" fmla="*/ 515823 h 2934512"/>
                        <a:gd name="connsiteX0" fmla="*/ 21101 w 2869809"/>
                        <a:gd name="connsiteY0" fmla="*/ 515823 h 2934512"/>
                        <a:gd name="connsiteX1" fmla="*/ 2461846 w 2869809"/>
                        <a:gd name="connsiteY1" fmla="*/ 213369 h 2934512"/>
                        <a:gd name="connsiteX2" fmla="*/ 2609557 w 2869809"/>
                        <a:gd name="connsiteY2" fmla="*/ 1284952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757267"/>
                        <a:gd name="connsiteY0" fmla="*/ 511198 h 2929887"/>
                        <a:gd name="connsiteX1" fmla="*/ 2447779 w 2757267"/>
                        <a:gd name="connsiteY1" fmla="*/ 215777 h 2929887"/>
                        <a:gd name="connsiteX2" fmla="*/ 2644726 w 2757267"/>
                        <a:gd name="connsiteY2" fmla="*/ 809059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13991 w 2757267"/>
                        <a:gd name="connsiteY4" fmla="*/ 2547435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1412160 w 2757267"/>
                        <a:gd name="connsiteY5" fmla="*/ 267941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288853 w 2757267"/>
                        <a:gd name="connsiteY5" fmla="*/ 1837283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317134 w 2757267"/>
                        <a:gd name="connsiteY5" fmla="*/ 10580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358741 w 2757267"/>
                        <a:gd name="connsiteY6" fmla="*/ 158275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859120 w 2757267"/>
                        <a:gd name="connsiteY7" fmla="*/ 1997538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74279 w 2757267"/>
                        <a:gd name="connsiteY7" fmla="*/ 1463352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478906 w 2757267"/>
                        <a:gd name="connsiteY8" fmla="*/ 1733587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507186 w 2757267"/>
                        <a:gd name="connsiteY9" fmla="*/ 1083138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88885 w 2757267"/>
                        <a:gd name="connsiteY8" fmla="*/ 882032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126972 w 2757267"/>
                        <a:gd name="connsiteY10" fmla="*/ 2440598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79 w 2736245"/>
                        <a:gd name="connsiteY0" fmla="*/ 511198 h 2653367"/>
                        <a:gd name="connsiteX1" fmla="*/ 2426757 w 2736245"/>
                        <a:gd name="connsiteY1" fmla="*/ 215777 h 2653367"/>
                        <a:gd name="connsiteX2" fmla="*/ 2637772 w 2736245"/>
                        <a:gd name="connsiteY2" fmla="*/ 816093 h 2653367"/>
                        <a:gd name="connsiteX3" fmla="*/ 2736245 w 2736245"/>
                        <a:gd name="connsiteY3" fmla="*/ 2479720 h 2653367"/>
                        <a:gd name="connsiteX4" fmla="*/ 2314965 w 2736245"/>
                        <a:gd name="connsiteY4" fmla="*/ 2512869 h 2653367"/>
                        <a:gd name="connsiteX5" fmla="*/ 2167279 w 2736245"/>
                        <a:gd name="connsiteY5" fmla="*/ 768911 h 2653367"/>
                        <a:gd name="connsiteX6" fmla="*/ 1859336 w 2736245"/>
                        <a:gd name="connsiteY6" fmla="*/ 910313 h 2653367"/>
                        <a:gd name="connsiteX7" fmla="*/ 768968 w 2736245"/>
                        <a:gd name="connsiteY7" fmla="*/ 963731 h 2653367"/>
                        <a:gd name="connsiteX8" fmla="*/ 583574 w 2736245"/>
                        <a:gd name="connsiteY8" fmla="*/ 891459 h 2653367"/>
                        <a:gd name="connsiteX9" fmla="*/ 464168 w 2736245"/>
                        <a:gd name="connsiteY9" fmla="*/ 1058000 h 2653367"/>
                        <a:gd name="connsiteX10" fmla="*/ 593001 w 2736245"/>
                        <a:gd name="connsiteY10" fmla="*/ 2525440 h 2653367"/>
                        <a:gd name="connsiteX11" fmla="*/ 198937 w 2736245"/>
                        <a:gd name="connsiteY11" fmla="*/ 2653367 h 2653367"/>
                        <a:gd name="connsiteX12" fmla="*/ 79 w 2736245"/>
                        <a:gd name="connsiteY12" fmla="*/ 511198 h 2653367"/>
                        <a:gd name="connsiteX0" fmla="*/ 81 w 2729962"/>
                        <a:gd name="connsiteY0" fmla="*/ 515330 h 2651214"/>
                        <a:gd name="connsiteX1" fmla="*/ 2420474 w 2729962"/>
                        <a:gd name="connsiteY1" fmla="*/ 213624 h 2651214"/>
                        <a:gd name="connsiteX2" fmla="*/ 2631489 w 2729962"/>
                        <a:gd name="connsiteY2" fmla="*/ 813940 h 2651214"/>
                        <a:gd name="connsiteX3" fmla="*/ 2729962 w 2729962"/>
                        <a:gd name="connsiteY3" fmla="*/ 2477567 h 2651214"/>
                        <a:gd name="connsiteX4" fmla="*/ 2308682 w 2729962"/>
                        <a:gd name="connsiteY4" fmla="*/ 2510716 h 2651214"/>
                        <a:gd name="connsiteX5" fmla="*/ 2160996 w 2729962"/>
                        <a:gd name="connsiteY5" fmla="*/ 766758 h 2651214"/>
                        <a:gd name="connsiteX6" fmla="*/ 1853053 w 2729962"/>
                        <a:gd name="connsiteY6" fmla="*/ 908160 h 2651214"/>
                        <a:gd name="connsiteX7" fmla="*/ 762685 w 2729962"/>
                        <a:gd name="connsiteY7" fmla="*/ 961578 h 2651214"/>
                        <a:gd name="connsiteX8" fmla="*/ 577291 w 2729962"/>
                        <a:gd name="connsiteY8" fmla="*/ 889306 h 2651214"/>
                        <a:gd name="connsiteX9" fmla="*/ 457885 w 2729962"/>
                        <a:gd name="connsiteY9" fmla="*/ 1055847 h 2651214"/>
                        <a:gd name="connsiteX10" fmla="*/ 586718 w 2729962"/>
                        <a:gd name="connsiteY10" fmla="*/ 2523287 h 2651214"/>
                        <a:gd name="connsiteX11" fmla="*/ 192654 w 2729962"/>
                        <a:gd name="connsiteY11" fmla="*/ 2651214 h 2651214"/>
                        <a:gd name="connsiteX12" fmla="*/ 81 w 2729962"/>
                        <a:gd name="connsiteY12" fmla="*/ 515330 h 2651214"/>
                        <a:gd name="connsiteX0" fmla="*/ 81 w 2729962"/>
                        <a:gd name="connsiteY0" fmla="*/ 508397 h 2644281"/>
                        <a:gd name="connsiteX1" fmla="*/ 2420474 w 2729962"/>
                        <a:gd name="connsiteY1" fmla="*/ 206691 h 2644281"/>
                        <a:gd name="connsiteX2" fmla="*/ 2631489 w 2729962"/>
                        <a:gd name="connsiteY2" fmla="*/ 807007 h 2644281"/>
                        <a:gd name="connsiteX3" fmla="*/ 2729962 w 2729962"/>
                        <a:gd name="connsiteY3" fmla="*/ 2470634 h 2644281"/>
                        <a:gd name="connsiteX4" fmla="*/ 2308682 w 2729962"/>
                        <a:gd name="connsiteY4" fmla="*/ 2503783 h 2644281"/>
                        <a:gd name="connsiteX5" fmla="*/ 2160996 w 2729962"/>
                        <a:gd name="connsiteY5" fmla="*/ 759825 h 2644281"/>
                        <a:gd name="connsiteX6" fmla="*/ 1853053 w 2729962"/>
                        <a:gd name="connsiteY6" fmla="*/ 901227 h 2644281"/>
                        <a:gd name="connsiteX7" fmla="*/ 762685 w 2729962"/>
                        <a:gd name="connsiteY7" fmla="*/ 954645 h 2644281"/>
                        <a:gd name="connsiteX8" fmla="*/ 577291 w 2729962"/>
                        <a:gd name="connsiteY8" fmla="*/ 882373 h 2644281"/>
                        <a:gd name="connsiteX9" fmla="*/ 457885 w 2729962"/>
                        <a:gd name="connsiteY9" fmla="*/ 1048914 h 2644281"/>
                        <a:gd name="connsiteX10" fmla="*/ 586718 w 2729962"/>
                        <a:gd name="connsiteY10" fmla="*/ 2516354 h 2644281"/>
                        <a:gd name="connsiteX11" fmla="*/ 192654 w 2729962"/>
                        <a:gd name="connsiteY11" fmla="*/ 2644281 h 2644281"/>
                        <a:gd name="connsiteX12" fmla="*/ 81 w 2729962"/>
                        <a:gd name="connsiteY12" fmla="*/ 508397 h 2644281"/>
                        <a:gd name="connsiteX0" fmla="*/ 81 w 2729962"/>
                        <a:gd name="connsiteY0" fmla="*/ 518023 h 2653907"/>
                        <a:gd name="connsiteX1" fmla="*/ 2420474 w 2729962"/>
                        <a:gd name="connsiteY1" fmla="*/ 216317 h 2653907"/>
                        <a:gd name="connsiteX2" fmla="*/ 2631489 w 2729962"/>
                        <a:gd name="connsiteY2" fmla="*/ 816633 h 2653907"/>
                        <a:gd name="connsiteX3" fmla="*/ 2729962 w 2729962"/>
                        <a:gd name="connsiteY3" fmla="*/ 2480260 h 2653907"/>
                        <a:gd name="connsiteX4" fmla="*/ 2308682 w 2729962"/>
                        <a:gd name="connsiteY4" fmla="*/ 2513409 h 2653907"/>
                        <a:gd name="connsiteX5" fmla="*/ 2160996 w 2729962"/>
                        <a:gd name="connsiteY5" fmla="*/ 769451 h 2653907"/>
                        <a:gd name="connsiteX6" fmla="*/ 1853053 w 2729962"/>
                        <a:gd name="connsiteY6" fmla="*/ 910853 h 2653907"/>
                        <a:gd name="connsiteX7" fmla="*/ 762685 w 2729962"/>
                        <a:gd name="connsiteY7" fmla="*/ 964271 h 2653907"/>
                        <a:gd name="connsiteX8" fmla="*/ 577291 w 2729962"/>
                        <a:gd name="connsiteY8" fmla="*/ 891999 h 2653907"/>
                        <a:gd name="connsiteX9" fmla="*/ 457885 w 2729962"/>
                        <a:gd name="connsiteY9" fmla="*/ 1058540 h 2653907"/>
                        <a:gd name="connsiteX10" fmla="*/ 586718 w 2729962"/>
                        <a:gd name="connsiteY10" fmla="*/ 2525980 h 2653907"/>
                        <a:gd name="connsiteX11" fmla="*/ 192654 w 2729962"/>
                        <a:gd name="connsiteY11" fmla="*/ 2653907 h 2653907"/>
                        <a:gd name="connsiteX12" fmla="*/ 81 w 2729962"/>
                        <a:gd name="connsiteY12" fmla="*/ 518023 h 2653907"/>
                        <a:gd name="connsiteX0" fmla="*/ 81 w 2729962"/>
                        <a:gd name="connsiteY0" fmla="*/ 522153 h 2658037"/>
                        <a:gd name="connsiteX1" fmla="*/ 2420474 w 2729962"/>
                        <a:gd name="connsiteY1" fmla="*/ 220447 h 2658037"/>
                        <a:gd name="connsiteX2" fmla="*/ 2631489 w 2729962"/>
                        <a:gd name="connsiteY2" fmla="*/ 820763 h 2658037"/>
                        <a:gd name="connsiteX3" fmla="*/ 2729962 w 2729962"/>
                        <a:gd name="connsiteY3" fmla="*/ 2484390 h 2658037"/>
                        <a:gd name="connsiteX4" fmla="*/ 2308682 w 2729962"/>
                        <a:gd name="connsiteY4" fmla="*/ 2517539 h 2658037"/>
                        <a:gd name="connsiteX5" fmla="*/ 2160996 w 2729962"/>
                        <a:gd name="connsiteY5" fmla="*/ 773581 h 2658037"/>
                        <a:gd name="connsiteX6" fmla="*/ 1853053 w 2729962"/>
                        <a:gd name="connsiteY6" fmla="*/ 914983 h 2658037"/>
                        <a:gd name="connsiteX7" fmla="*/ 762685 w 2729962"/>
                        <a:gd name="connsiteY7" fmla="*/ 968401 h 2658037"/>
                        <a:gd name="connsiteX8" fmla="*/ 577291 w 2729962"/>
                        <a:gd name="connsiteY8" fmla="*/ 896129 h 2658037"/>
                        <a:gd name="connsiteX9" fmla="*/ 457885 w 2729962"/>
                        <a:gd name="connsiteY9" fmla="*/ 1062670 h 2658037"/>
                        <a:gd name="connsiteX10" fmla="*/ 586718 w 2729962"/>
                        <a:gd name="connsiteY10" fmla="*/ 2530110 h 2658037"/>
                        <a:gd name="connsiteX11" fmla="*/ 192654 w 2729962"/>
                        <a:gd name="connsiteY11" fmla="*/ 2658037 h 2658037"/>
                        <a:gd name="connsiteX12" fmla="*/ 81 w 2729962"/>
                        <a:gd name="connsiteY12" fmla="*/ 522153 h 2658037"/>
                        <a:gd name="connsiteX0" fmla="*/ 172207 w 2902088"/>
                        <a:gd name="connsiteY0" fmla="*/ 522153 h 2658037"/>
                        <a:gd name="connsiteX1" fmla="*/ 2592600 w 2902088"/>
                        <a:gd name="connsiteY1" fmla="*/ 220447 h 2658037"/>
                        <a:gd name="connsiteX2" fmla="*/ 2803615 w 2902088"/>
                        <a:gd name="connsiteY2" fmla="*/ 820763 h 2658037"/>
                        <a:gd name="connsiteX3" fmla="*/ 2902088 w 2902088"/>
                        <a:gd name="connsiteY3" fmla="*/ 2484390 h 2658037"/>
                        <a:gd name="connsiteX4" fmla="*/ 2480808 w 2902088"/>
                        <a:gd name="connsiteY4" fmla="*/ 2517539 h 2658037"/>
                        <a:gd name="connsiteX5" fmla="*/ 2333122 w 2902088"/>
                        <a:gd name="connsiteY5" fmla="*/ 773581 h 2658037"/>
                        <a:gd name="connsiteX6" fmla="*/ 2025179 w 2902088"/>
                        <a:gd name="connsiteY6" fmla="*/ 914983 h 2658037"/>
                        <a:gd name="connsiteX7" fmla="*/ 934811 w 2902088"/>
                        <a:gd name="connsiteY7" fmla="*/ 968401 h 2658037"/>
                        <a:gd name="connsiteX8" fmla="*/ 749417 w 2902088"/>
                        <a:gd name="connsiteY8" fmla="*/ 896129 h 2658037"/>
                        <a:gd name="connsiteX9" fmla="*/ 630011 w 2902088"/>
                        <a:gd name="connsiteY9" fmla="*/ 1062670 h 2658037"/>
                        <a:gd name="connsiteX10" fmla="*/ 758844 w 2902088"/>
                        <a:gd name="connsiteY10" fmla="*/ 2530110 h 2658037"/>
                        <a:gd name="connsiteX11" fmla="*/ 364780 w 2902088"/>
                        <a:gd name="connsiteY11" fmla="*/ 2658037 h 2658037"/>
                        <a:gd name="connsiteX12" fmla="*/ 215231 w 2902088"/>
                        <a:gd name="connsiteY12" fmla="*/ 1213498 h 2658037"/>
                        <a:gd name="connsiteX13" fmla="*/ 172207 w 2902088"/>
                        <a:gd name="connsiteY13" fmla="*/ 522153 h 2658037"/>
                        <a:gd name="connsiteX0" fmla="*/ 196812 w 2926693"/>
                        <a:gd name="connsiteY0" fmla="*/ 522153 h 2658037"/>
                        <a:gd name="connsiteX1" fmla="*/ 2617205 w 2926693"/>
                        <a:gd name="connsiteY1" fmla="*/ 220447 h 2658037"/>
                        <a:gd name="connsiteX2" fmla="*/ 2828220 w 2926693"/>
                        <a:gd name="connsiteY2" fmla="*/ 820763 h 2658037"/>
                        <a:gd name="connsiteX3" fmla="*/ 2926693 w 2926693"/>
                        <a:gd name="connsiteY3" fmla="*/ 2484390 h 2658037"/>
                        <a:gd name="connsiteX4" fmla="*/ 2505413 w 2926693"/>
                        <a:gd name="connsiteY4" fmla="*/ 2517539 h 2658037"/>
                        <a:gd name="connsiteX5" fmla="*/ 2357727 w 2926693"/>
                        <a:gd name="connsiteY5" fmla="*/ 773581 h 2658037"/>
                        <a:gd name="connsiteX6" fmla="*/ 2049784 w 2926693"/>
                        <a:gd name="connsiteY6" fmla="*/ 914983 h 2658037"/>
                        <a:gd name="connsiteX7" fmla="*/ 959416 w 2926693"/>
                        <a:gd name="connsiteY7" fmla="*/ 968401 h 2658037"/>
                        <a:gd name="connsiteX8" fmla="*/ 774022 w 2926693"/>
                        <a:gd name="connsiteY8" fmla="*/ 896129 h 2658037"/>
                        <a:gd name="connsiteX9" fmla="*/ 654616 w 2926693"/>
                        <a:gd name="connsiteY9" fmla="*/ 1062670 h 2658037"/>
                        <a:gd name="connsiteX10" fmla="*/ 783449 w 2926693"/>
                        <a:gd name="connsiteY10" fmla="*/ 2530110 h 2658037"/>
                        <a:gd name="connsiteX11" fmla="*/ 389385 w 2926693"/>
                        <a:gd name="connsiteY11" fmla="*/ 2658037 h 2658037"/>
                        <a:gd name="connsiteX12" fmla="*/ 151852 w 2926693"/>
                        <a:gd name="connsiteY12" fmla="*/ 1197787 h 2658037"/>
                        <a:gd name="connsiteX13" fmla="*/ 196812 w 2926693"/>
                        <a:gd name="connsiteY13" fmla="*/ 522153 h 2658037"/>
                        <a:gd name="connsiteX0" fmla="*/ 80585 w 2810466"/>
                        <a:gd name="connsiteY0" fmla="*/ 522153 h 2658037"/>
                        <a:gd name="connsiteX1" fmla="*/ 2500978 w 2810466"/>
                        <a:gd name="connsiteY1" fmla="*/ 220447 h 2658037"/>
                        <a:gd name="connsiteX2" fmla="*/ 2711993 w 2810466"/>
                        <a:gd name="connsiteY2" fmla="*/ 820763 h 2658037"/>
                        <a:gd name="connsiteX3" fmla="*/ 2810466 w 2810466"/>
                        <a:gd name="connsiteY3" fmla="*/ 2484390 h 2658037"/>
                        <a:gd name="connsiteX4" fmla="*/ 2389186 w 2810466"/>
                        <a:gd name="connsiteY4" fmla="*/ 2517539 h 2658037"/>
                        <a:gd name="connsiteX5" fmla="*/ 2241500 w 2810466"/>
                        <a:gd name="connsiteY5" fmla="*/ 773581 h 2658037"/>
                        <a:gd name="connsiteX6" fmla="*/ 1933557 w 2810466"/>
                        <a:gd name="connsiteY6" fmla="*/ 914983 h 2658037"/>
                        <a:gd name="connsiteX7" fmla="*/ 843189 w 2810466"/>
                        <a:gd name="connsiteY7" fmla="*/ 968401 h 2658037"/>
                        <a:gd name="connsiteX8" fmla="*/ 657795 w 2810466"/>
                        <a:gd name="connsiteY8" fmla="*/ 896129 h 2658037"/>
                        <a:gd name="connsiteX9" fmla="*/ 538389 w 2810466"/>
                        <a:gd name="connsiteY9" fmla="*/ 1062670 h 2658037"/>
                        <a:gd name="connsiteX10" fmla="*/ 667222 w 2810466"/>
                        <a:gd name="connsiteY10" fmla="*/ 2530110 h 2658037"/>
                        <a:gd name="connsiteX11" fmla="*/ 273158 w 2810466"/>
                        <a:gd name="connsiteY11" fmla="*/ 2658037 h 2658037"/>
                        <a:gd name="connsiteX12" fmla="*/ 35625 w 2810466"/>
                        <a:gd name="connsiteY12" fmla="*/ 1197787 h 2658037"/>
                        <a:gd name="connsiteX13" fmla="*/ 80585 w 2810466"/>
                        <a:gd name="connsiteY13" fmla="*/ 522153 h 2658037"/>
                        <a:gd name="connsiteX0" fmla="*/ 85498 w 2815379"/>
                        <a:gd name="connsiteY0" fmla="*/ 522153 h 2658037"/>
                        <a:gd name="connsiteX1" fmla="*/ 2505891 w 2815379"/>
                        <a:gd name="connsiteY1" fmla="*/ 220447 h 2658037"/>
                        <a:gd name="connsiteX2" fmla="*/ 2716906 w 2815379"/>
                        <a:gd name="connsiteY2" fmla="*/ 820763 h 2658037"/>
                        <a:gd name="connsiteX3" fmla="*/ 2815379 w 2815379"/>
                        <a:gd name="connsiteY3" fmla="*/ 2484390 h 2658037"/>
                        <a:gd name="connsiteX4" fmla="*/ 2394099 w 2815379"/>
                        <a:gd name="connsiteY4" fmla="*/ 2517539 h 2658037"/>
                        <a:gd name="connsiteX5" fmla="*/ 2246413 w 2815379"/>
                        <a:gd name="connsiteY5" fmla="*/ 773581 h 2658037"/>
                        <a:gd name="connsiteX6" fmla="*/ 1938470 w 2815379"/>
                        <a:gd name="connsiteY6" fmla="*/ 914983 h 2658037"/>
                        <a:gd name="connsiteX7" fmla="*/ 848102 w 2815379"/>
                        <a:gd name="connsiteY7" fmla="*/ 968401 h 2658037"/>
                        <a:gd name="connsiteX8" fmla="*/ 662708 w 2815379"/>
                        <a:gd name="connsiteY8" fmla="*/ 896129 h 2658037"/>
                        <a:gd name="connsiteX9" fmla="*/ 543302 w 2815379"/>
                        <a:gd name="connsiteY9" fmla="*/ 1062670 h 2658037"/>
                        <a:gd name="connsiteX10" fmla="*/ 672135 w 2815379"/>
                        <a:gd name="connsiteY10" fmla="*/ 2530110 h 2658037"/>
                        <a:gd name="connsiteX11" fmla="*/ 278071 w 2815379"/>
                        <a:gd name="connsiteY11" fmla="*/ 2658037 h 2658037"/>
                        <a:gd name="connsiteX12" fmla="*/ 31111 w 2815379"/>
                        <a:gd name="connsiteY12" fmla="*/ 1210356 h 2658037"/>
                        <a:gd name="connsiteX13" fmla="*/ 85498 w 2815379"/>
                        <a:gd name="connsiteY13" fmla="*/ 522153 h 2658037"/>
                        <a:gd name="connsiteX0" fmla="*/ 98332 w 2828213"/>
                        <a:gd name="connsiteY0" fmla="*/ 522153 h 2658037"/>
                        <a:gd name="connsiteX1" fmla="*/ 2518725 w 2828213"/>
                        <a:gd name="connsiteY1" fmla="*/ 220447 h 2658037"/>
                        <a:gd name="connsiteX2" fmla="*/ 2729740 w 2828213"/>
                        <a:gd name="connsiteY2" fmla="*/ 820763 h 2658037"/>
                        <a:gd name="connsiteX3" fmla="*/ 2828213 w 2828213"/>
                        <a:gd name="connsiteY3" fmla="*/ 2484390 h 2658037"/>
                        <a:gd name="connsiteX4" fmla="*/ 2406933 w 2828213"/>
                        <a:gd name="connsiteY4" fmla="*/ 2517539 h 2658037"/>
                        <a:gd name="connsiteX5" fmla="*/ 2259247 w 2828213"/>
                        <a:gd name="connsiteY5" fmla="*/ 773581 h 2658037"/>
                        <a:gd name="connsiteX6" fmla="*/ 1951304 w 2828213"/>
                        <a:gd name="connsiteY6" fmla="*/ 914983 h 2658037"/>
                        <a:gd name="connsiteX7" fmla="*/ 860936 w 2828213"/>
                        <a:gd name="connsiteY7" fmla="*/ 968401 h 2658037"/>
                        <a:gd name="connsiteX8" fmla="*/ 675542 w 2828213"/>
                        <a:gd name="connsiteY8" fmla="*/ 896129 h 2658037"/>
                        <a:gd name="connsiteX9" fmla="*/ 556136 w 2828213"/>
                        <a:gd name="connsiteY9" fmla="*/ 1062670 h 2658037"/>
                        <a:gd name="connsiteX10" fmla="*/ 684969 w 2828213"/>
                        <a:gd name="connsiteY10" fmla="*/ 2530110 h 2658037"/>
                        <a:gd name="connsiteX11" fmla="*/ 290905 w 2828213"/>
                        <a:gd name="connsiteY11" fmla="*/ 2658037 h 2658037"/>
                        <a:gd name="connsiteX12" fmla="*/ 43945 w 2828213"/>
                        <a:gd name="connsiteY12" fmla="*/ 1210356 h 2658037"/>
                        <a:gd name="connsiteX13" fmla="*/ 98332 w 2828213"/>
                        <a:gd name="connsiteY13" fmla="*/ 522153 h 2658037"/>
                        <a:gd name="connsiteX0" fmla="*/ 99338 w 2829219"/>
                        <a:gd name="connsiteY0" fmla="*/ 522153 h 2658037"/>
                        <a:gd name="connsiteX1" fmla="*/ 2519731 w 2829219"/>
                        <a:gd name="connsiteY1" fmla="*/ 220447 h 2658037"/>
                        <a:gd name="connsiteX2" fmla="*/ 2730746 w 2829219"/>
                        <a:gd name="connsiteY2" fmla="*/ 820763 h 2658037"/>
                        <a:gd name="connsiteX3" fmla="*/ 2829219 w 2829219"/>
                        <a:gd name="connsiteY3" fmla="*/ 2484390 h 2658037"/>
                        <a:gd name="connsiteX4" fmla="*/ 2407939 w 2829219"/>
                        <a:gd name="connsiteY4" fmla="*/ 2517539 h 2658037"/>
                        <a:gd name="connsiteX5" fmla="*/ 2260253 w 2829219"/>
                        <a:gd name="connsiteY5" fmla="*/ 773581 h 2658037"/>
                        <a:gd name="connsiteX6" fmla="*/ 1952310 w 2829219"/>
                        <a:gd name="connsiteY6" fmla="*/ 914983 h 2658037"/>
                        <a:gd name="connsiteX7" fmla="*/ 861942 w 2829219"/>
                        <a:gd name="connsiteY7" fmla="*/ 968401 h 2658037"/>
                        <a:gd name="connsiteX8" fmla="*/ 676548 w 2829219"/>
                        <a:gd name="connsiteY8" fmla="*/ 896129 h 2658037"/>
                        <a:gd name="connsiteX9" fmla="*/ 557142 w 2829219"/>
                        <a:gd name="connsiteY9" fmla="*/ 1062670 h 2658037"/>
                        <a:gd name="connsiteX10" fmla="*/ 685975 w 2829219"/>
                        <a:gd name="connsiteY10" fmla="*/ 2530110 h 2658037"/>
                        <a:gd name="connsiteX11" fmla="*/ 291911 w 2829219"/>
                        <a:gd name="connsiteY11" fmla="*/ 2658037 h 2658037"/>
                        <a:gd name="connsiteX12" fmla="*/ 44951 w 2829219"/>
                        <a:gd name="connsiteY12" fmla="*/ 1210356 h 2658037"/>
                        <a:gd name="connsiteX13" fmla="*/ 99338 w 2829219"/>
                        <a:gd name="connsiteY13" fmla="*/ 522153 h 2658037"/>
                        <a:gd name="connsiteX0" fmla="*/ 94163 w 2824044"/>
                        <a:gd name="connsiteY0" fmla="*/ 522153 h 2658037"/>
                        <a:gd name="connsiteX1" fmla="*/ 2514556 w 2824044"/>
                        <a:gd name="connsiteY1" fmla="*/ 220447 h 2658037"/>
                        <a:gd name="connsiteX2" fmla="*/ 2725571 w 2824044"/>
                        <a:gd name="connsiteY2" fmla="*/ 820763 h 2658037"/>
                        <a:gd name="connsiteX3" fmla="*/ 2824044 w 2824044"/>
                        <a:gd name="connsiteY3" fmla="*/ 2484390 h 2658037"/>
                        <a:gd name="connsiteX4" fmla="*/ 2402764 w 2824044"/>
                        <a:gd name="connsiteY4" fmla="*/ 2517539 h 2658037"/>
                        <a:gd name="connsiteX5" fmla="*/ 2255078 w 2824044"/>
                        <a:gd name="connsiteY5" fmla="*/ 773581 h 2658037"/>
                        <a:gd name="connsiteX6" fmla="*/ 1947135 w 2824044"/>
                        <a:gd name="connsiteY6" fmla="*/ 914983 h 2658037"/>
                        <a:gd name="connsiteX7" fmla="*/ 856767 w 2824044"/>
                        <a:gd name="connsiteY7" fmla="*/ 968401 h 2658037"/>
                        <a:gd name="connsiteX8" fmla="*/ 671373 w 2824044"/>
                        <a:gd name="connsiteY8" fmla="*/ 896129 h 2658037"/>
                        <a:gd name="connsiteX9" fmla="*/ 551967 w 2824044"/>
                        <a:gd name="connsiteY9" fmla="*/ 1062670 h 2658037"/>
                        <a:gd name="connsiteX10" fmla="*/ 680800 w 2824044"/>
                        <a:gd name="connsiteY10" fmla="*/ 2530110 h 2658037"/>
                        <a:gd name="connsiteX11" fmla="*/ 286736 w 2824044"/>
                        <a:gd name="connsiteY11" fmla="*/ 2658037 h 2658037"/>
                        <a:gd name="connsiteX12" fmla="*/ 39776 w 2824044"/>
                        <a:gd name="connsiteY12" fmla="*/ 1210356 h 2658037"/>
                        <a:gd name="connsiteX13" fmla="*/ 94163 w 2824044"/>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565715 w 2828365"/>
                        <a:gd name="connsiteY10" fmla="*/ 1169506 h 2658037"/>
                        <a:gd name="connsiteX11" fmla="*/ 685121 w 2828365"/>
                        <a:gd name="connsiteY11" fmla="*/ 2530110 h 2658037"/>
                        <a:gd name="connsiteX12" fmla="*/ 291057 w 2828365"/>
                        <a:gd name="connsiteY12" fmla="*/ 2658037 h 2658037"/>
                        <a:gd name="connsiteX13" fmla="*/ 44097 w 2828365"/>
                        <a:gd name="connsiteY13" fmla="*/ 1210356 h 2658037"/>
                        <a:gd name="connsiteX14" fmla="*/ 98484 w 2828365"/>
                        <a:gd name="connsiteY14"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65715 w 2828365"/>
                        <a:gd name="connsiteY9" fmla="*/ 1169506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8365" h="2658037">
                          <a:moveTo>
                            <a:pt x="98484" y="522153"/>
                          </a:moveTo>
                          <a:cubicBezTo>
                            <a:pt x="710211" y="-17761"/>
                            <a:pt x="1708558" y="-174391"/>
                            <a:pt x="2518877" y="220447"/>
                          </a:cubicBezTo>
                          <a:cubicBezTo>
                            <a:pt x="2727546" y="300976"/>
                            <a:pt x="2915117" y="655827"/>
                            <a:pt x="2729892" y="820763"/>
                          </a:cubicBezTo>
                          <a:lnTo>
                            <a:pt x="2828365" y="2484390"/>
                          </a:lnTo>
                          <a:lnTo>
                            <a:pt x="2407085" y="2517539"/>
                          </a:lnTo>
                          <a:lnTo>
                            <a:pt x="2259399" y="773581"/>
                          </a:lnTo>
                          <a:cubicBezTo>
                            <a:pt x="2213313" y="620658"/>
                            <a:pt x="2107522" y="920219"/>
                            <a:pt x="1951456" y="914983"/>
                          </a:cubicBezTo>
                          <a:lnTo>
                            <a:pt x="861088" y="968401"/>
                          </a:lnTo>
                          <a:cubicBezTo>
                            <a:pt x="810812" y="974685"/>
                            <a:pt x="735396" y="971544"/>
                            <a:pt x="675694" y="896129"/>
                          </a:cubicBezTo>
                          <a:cubicBezTo>
                            <a:pt x="613896" y="857374"/>
                            <a:pt x="542148" y="846900"/>
                            <a:pt x="543719" y="1119230"/>
                          </a:cubicBezTo>
                          <a:cubicBezTo>
                            <a:pt x="543195" y="1382656"/>
                            <a:pt x="451235" y="1769833"/>
                            <a:pt x="685121" y="2530110"/>
                          </a:cubicBezTo>
                          <a:lnTo>
                            <a:pt x="291057" y="2658037"/>
                          </a:lnTo>
                          <a:cubicBezTo>
                            <a:pt x="200455" y="2438602"/>
                            <a:pt x="76192" y="1566337"/>
                            <a:pt x="44097" y="1210356"/>
                          </a:cubicBezTo>
                          <a:cubicBezTo>
                            <a:pt x="-6852" y="895224"/>
                            <a:pt x="-40077" y="700230"/>
                            <a:pt x="98484" y="522153"/>
                          </a:cubicBezTo>
                          <a:close/>
                        </a:path>
                      </a:pathLst>
                    </a:custGeom>
                    <a:solidFill>
                      <a:srgbClr val="D24E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62" name="Rectangle 261">
                      <a:extLst>
                        <a:ext uri="{FF2B5EF4-FFF2-40B4-BE49-F238E27FC236}">
                          <a16:creationId xmlns:a16="http://schemas.microsoft.com/office/drawing/2014/main" id="{67A73238-40C2-45B6-8DBF-5DBE1E3AE7A3}"/>
                        </a:ext>
                      </a:extLst>
                    </p:cNvPr>
                    <p:cNvSpPr/>
                    <p:nvPr/>
                  </p:nvSpPr>
                  <p:spPr>
                    <a:xfrm rot="20524762">
                      <a:off x="3948449" y="2327696"/>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63" name="Rectangle 262">
                      <a:extLst>
                        <a:ext uri="{FF2B5EF4-FFF2-40B4-BE49-F238E27FC236}">
                          <a16:creationId xmlns:a16="http://schemas.microsoft.com/office/drawing/2014/main" id="{F613AF18-E040-4B4B-B88B-EC334AD5F2DB}"/>
                        </a:ext>
                      </a:extLst>
                    </p:cNvPr>
                    <p:cNvSpPr/>
                    <p:nvPr/>
                  </p:nvSpPr>
                  <p:spPr>
                    <a:xfrm rot="21368303" flipH="1">
                      <a:off x="4804432" y="2290147"/>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53" name="Group 252">
                    <a:extLst>
                      <a:ext uri="{FF2B5EF4-FFF2-40B4-BE49-F238E27FC236}">
                        <a16:creationId xmlns:a16="http://schemas.microsoft.com/office/drawing/2014/main" id="{87A0B089-6006-4358-A14F-AE421C43C994}"/>
                      </a:ext>
                    </a:extLst>
                  </p:cNvPr>
                  <p:cNvGrpSpPr/>
                  <p:nvPr/>
                </p:nvGrpSpPr>
                <p:grpSpPr>
                  <a:xfrm>
                    <a:off x="4133343" y="1262535"/>
                    <a:ext cx="490412" cy="576663"/>
                    <a:chOff x="4133343" y="1262535"/>
                    <a:chExt cx="490412" cy="576663"/>
                  </a:xfrm>
                </p:grpSpPr>
                <p:sp>
                  <p:nvSpPr>
                    <p:cNvPr id="254" name="Rectangle 11">
                      <a:extLst>
                        <a:ext uri="{FF2B5EF4-FFF2-40B4-BE49-F238E27FC236}">
                          <a16:creationId xmlns:a16="http://schemas.microsoft.com/office/drawing/2014/main" id="{7B7F218A-9B83-48E7-AF56-9351E717C293}"/>
                        </a:ext>
                      </a:extLst>
                    </p:cNvPr>
                    <p:cNvSpPr/>
                    <p:nvPr/>
                  </p:nvSpPr>
                  <p:spPr>
                    <a:xfrm>
                      <a:off x="4585602" y="1466549"/>
                      <a:ext cx="38153" cy="141267"/>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Lst>
                      <a:ahLst/>
                      <a:cxnLst>
                        <a:cxn ang="0">
                          <a:pos x="connsiteX0" y="connsiteY0"/>
                        </a:cxn>
                        <a:cxn ang="0">
                          <a:pos x="connsiteX1" y="connsiteY1"/>
                        </a:cxn>
                        <a:cxn ang="0">
                          <a:pos x="connsiteX2" y="connsiteY2"/>
                        </a:cxn>
                      </a:cxnLst>
                      <a:rect l="l" t="t" r="r" b="b"/>
                      <a:pathLst>
                        <a:path w="94539" h="350042">
                          <a:moveTo>
                            <a:pt x="0" y="0"/>
                          </a:moveTo>
                          <a:cubicBezTo>
                            <a:pt x="127794" y="94455"/>
                            <a:pt x="105569" y="310355"/>
                            <a:pt x="52387" y="350042"/>
                          </a:cubicBezTo>
                          <a:cubicBezTo>
                            <a:pt x="46037" y="215105"/>
                            <a:pt x="49212" y="134936"/>
                            <a:pt x="0" y="0"/>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5" name="Rectangle 11">
                      <a:extLst>
                        <a:ext uri="{FF2B5EF4-FFF2-40B4-BE49-F238E27FC236}">
                          <a16:creationId xmlns:a16="http://schemas.microsoft.com/office/drawing/2014/main" id="{9B494242-5E05-4D1F-8CE1-994F7EFEE079}"/>
                        </a:ext>
                      </a:extLst>
                    </p:cNvPr>
                    <p:cNvSpPr/>
                    <p:nvPr/>
                  </p:nvSpPr>
                  <p:spPr>
                    <a:xfrm rot="11237414">
                      <a:off x="4133343" y="1497125"/>
                      <a:ext cx="37097" cy="141511"/>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 name="connsiteX0" fmla="*/ 0 w 91922"/>
                        <a:gd name="connsiteY0" fmla="*/ 0 h 350646"/>
                        <a:gd name="connsiteX1" fmla="*/ 47662 w 91922"/>
                        <a:gd name="connsiteY1" fmla="*/ 350646 h 350646"/>
                        <a:gd name="connsiteX2" fmla="*/ 0 w 91922"/>
                        <a:gd name="connsiteY2" fmla="*/ 0 h 350646"/>
                      </a:gdLst>
                      <a:ahLst/>
                      <a:cxnLst>
                        <a:cxn ang="0">
                          <a:pos x="connsiteX0" y="connsiteY0"/>
                        </a:cxn>
                        <a:cxn ang="0">
                          <a:pos x="connsiteX1" y="connsiteY1"/>
                        </a:cxn>
                        <a:cxn ang="0">
                          <a:pos x="connsiteX2" y="connsiteY2"/>
                        </a:cxn>
                      </a:cxnLst>
                      <a:rect l="l" t="t" r="r" b="b"/>
                      <a:pathLst>
                        <a:path w="91922" h="350646">
                          <a:moveTo>
                            <a:pt x="0" y="0"/>
                          </a:moveTo>
                          <a:cubicBezTo>
                            <a:pt x="127794" y="94455"/>
                            <a:pt x="100844" y="310959"/>
                            <a:pt x="47662" y="350646"/>
                          </a:cubicBezTo>
                          <a:cubicBezTo>
                            <a:pt x="41312" y="215709"/>
                            <a:pt x="49212" y="134936"/>
                            <a:pt x="0" y="0"/>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256" name="Group 255">
                      <a:extLst>
                        <a:ext uri="{FF2B5EF4-FFF2-40B4-BE49-F238E27FC236}">
                          <a16:creationId xmlns:a16="http://schemas.microsoft.com/office/drawing/2014/main" id="{E8F77837-4FE9-4C70-9B31-8F51BFBFCDB6}"/>
                        </a:ext>
                      </a:extLst>
                    </p:cNvPr>
                    <p:cNvGrpSpPr/>
                    <p:nvPr/>
                  </p:nvGrpSpPr>
                  <p:grpSpPr>
                    <a:xfrm>
                      <a:off x="4154367" y="1262535"/>
                      <a:ext cx="452564" cy="576663"/>
                      <a:chOff x="2984340" y="-2401001"/>
                      <a:chExt cx="1121399" cy="1428903"/>
                    </a:xfrm>
                  </p:grpSpPr>
                  <p:sp>
                    <p:nvSpPr>
                      <p:cNvPr id="257" name="Rectangle 13">
                        <a:extLst>
                          <a:ext uri="{FF2B5EF4-FFF2-40B4-BE49-F238E27FC236}">
                            <a16:creationId xmlns:a16="http://schemas.microsoft.com/office/drawing/2014/main" id="{76048E0F-B330-4DAC-90E5-D6A27230FF0F}"/>
                          </a:ext>
                        </a:extLst>
                      </p:cNvPr>
                      <p:cNvSpPr/>
                      <p:nvPr/>
                    </p:nvSpPr>
                    <p:spPr>
                      <a:xfrm>
                        <a:off x="2984340" y="-2211066"/>
                        <a:ext cx="1121399" cy="1238968"/>
                      </a:xfrm>
                      <a:custGeom>
                        <a:avLst/>
                        <a:gdLst>
                          <a:gd name="connsiteX0" fmla="*/ 0 w 1439652"/>
                          <a:gd name="connsiteY0" fmla="*/ 0 h 1352888"/>
                          <a:gd name="connsiteX1" fmla="*/ 1439652 w 1439652"/>
                          <a:gd name="connsiteY1" fmla="*/ 0 h 1352888"/>
                          <a:gd name="connsiteX2" fmla="*/ 1439652 w 1439652"/>
                          <a:gd name="connsiteY2" fmla="*/ 1352888 h 1352888"/>
                          <a:gd name="connsiteX3" fmla="*/ 0 w 1439652"/>
                          <a:gd name="connsiteY3" fmla="*/ 1352888 h 1352888"/>
                          <a:gd name="connsiteX4" fmla="*/ 0 w 1439652"/>
                          <a:gd name="connsiteY4" fmla="*/ 0 h 1352888"/>
                          <a:gd name="connsiteX0" fmla="*/ 0 w 1439652"/>
                          <a:gd name="connsiteY0" fmla="*/ 0 h 1352888"/>
                          <a:gd name="connsiteX1" fmla="*/ 1439652 w 1439652"/>
                          <a:gd name="connsiteY1" fmla="*/ 0 h 1352888"/>
                          <a:gd name="connsiteX2" fmla="*/ 1439652 w 1439652"/>
                          <a:gd name="connsiteY2" fmla="*/ 1352888 h 1352888"/>
                          <a:gd name="connsiteX3" fmla="*/ 710215 w 1439652"/>
                          <a:gd name="connsiteY3" fmla="*/ 1349961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63864"/>
                          <a:gd name="connsiteX1" fmla="*/ 1439652 w 1439652"/>
                          <a:gd name="connsiteY1" fmla="*/ 0 h 1363864"/>
                          <a:gd name="connsiteX2" fmla="*/ 1439652 w 1439652"/>
                          <a:gd name="connsiteY2" fmla="*/ 1352888 h 1363864"/>
                          <a:gd name="connsiteX3" fmla="*/ 724240 w 1439652"/>
                          <a:gd name="connsiteY3" fmla="*/ 1316302 h 1363864"/>
                          <a:gd name="connsiteX4" fmla="*/ 109391 w 1439652"/>
                          <a:gd name="connsiteY4" fmla="*/ 794711 h 1363864"/>
                          <a:gd name="connsiteX5" fmla="*/ 0 w 1439652"/>
                          <a:gd name="connsiteY5" fmla="*/ 0 h 1363864"/>
                          <a:gd name="connsiteX0" fmla="*/ 0 w 1439652"/>
                          <a:gd name="connsiteY0" fmla="*/ 0 h 1373603"/>
                          <a:gd name="connsiteX1" fmla="*/ 1439652 w 1439652"/>
                          <a:gd name="connsiteY1" fmla="*/ 0 h 1373603"/>
                          <a:gd name="connsiteX2" fmla="*/ 1439652 w 1439652"/>
                          <a:gd name="connsiteY2" fmla="*/ 1352888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13659 w 1335379"/>
                          <a:gd name="connsiteY0" fmla="*/ 140245 h 1373603"/>
                          <a:gd name="connsiteX1" fmla="*/ 1335379 w 1335379"/>
                          <a:gd name="connsiteY1" fmla="*/ 0 h 1373603"/>
                          <a:gd name="connsiteX2" fmla="*/ 1119400 w 1335379"/>
                          <a:gd name="connsiteY2" fmla="*/ 780687 h 1373603"/>
                          <a:gd name="connsiteX3" fmla="*/ 619967 w 1335379"/>
                          <a:gd name="connsiteY3" fmla="*/ 1316302 h 1373603"/>
                          <a:gd name="connsiteX4" fmla="*/ 5118 w 1335379"/>
                          <a:gd name="connsiteY4" fmla="*/ 794711 h 1373603"/>
                          <a:gd name="connsiteX5" fmla="*/ 313659 w 1335379"/>
                          <a:gd name="connsiteY5" fmla="*/ 140245 h 1373603"/>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27678"/>
                          <a:gd name="connsiteY0" fmla="*/ 5610 h 1238968"/>
                          <a:gd name="connsiteX1" fmla="*/ 777203 w 1127678"/>
                          <a:gd name="connsiteY1" fmla="*/ 0 h 1238968"/>
                          <a:gd name="connsiteX2" fmla="*/ 1119400 w 1127678"/>
                          <a:gd name="connsiteY2" fmla="*/ 646052 h 1238968"/>
                          <a:gd name="connsiteX3" fmla="*/ 619967 w 1127678"/>
                          <a:gd name="connsiteY3" fmla="*/ 1181667 h 1238968"/>
                          <a:gd name="connsiteX4" fmla="*/ 5118 w 1127678"/>
                          <a:gd name="connsiteY4" fmla="*/ 660076 h 1238968"/>
                          <a:gd name="connsiteX5" fmla="*/ 313659 w 1127678"/>
                          <a:gd name="connsiteY5" fmla="*/ 5610 h 1238968"/>
                          <a:gd name="connsiteX0" fmla="*/ 313659 w 1123274"/>
                          <a:gd name="connsiteY0" fmla="*/ 5610 h 1238968"/>
                          <a:gd name="connsiteX1" fmla="*/ 777203 w 1123274"/>
                          <a:gd name="connsiteY1" fmla="*/ 0 h 1238968"/>
                          <a:gd name="connsiteX2" fmla="*/ 1119400 w 1123274"/>
                          <a:gd name="connsiteY2" fmla="*/ 646052 h 1238968"/>
                          <a:gd name="connsiteX3" fmla="*/ 619967 w 1123274"/>
                          <a:gd name="connsiteY3" fmla="*/ 1181667 h 1238968"/>
                          <a:gd name="connsiteX4" fmla="*/ 5118 w 1123274"/>
                          <a:gd name="connsiteY4" fmla="*/ 660076 h 1238968"/>
                          <a:gd name="connsiteX5" fmla="*/ 313659 w 1123274"/>
                          <a:gd name="connsiteY5" fmla="*/ 5610 h 1238968"/>
                          <a:gd name="connsiteX0" fmla="*/ 313659 w 1119978"/>
                          <a:gd name="connsiteY0" fmla="*/ 5610 h 1238968"/>
                          <a:gd name="connsiteX1" fmla="*/ 777203 w 1119978"/>
                          <a:gd name="connsiteY1" fmla="*/ 0 h 1238968"/>
                          <a:gd name="connsiteX2" fmla="*/ 1119400 w 1119978"/>
                          <a:gd name="connsiteY2" fmla="*/ 646052 h 1238968"/>
                          <a:gd name="connsiteX3" fmla="*/ 619967 w 1119978"/>
                          <a:gd name="connsiteY3" fmla="*/ 1181667 h 1238968"/>
                          <a:gd name="connsiteX4" fmla="*/ 5118 w 1119978"/>
                          <a:gd name="connsiteY4" fmla="*/ 660076 h 1238968"/>
                          <a:gd name="connsiteX5" fmla="*/ 313659 w 1119978"/>
                          <a:gd name="connsiteY5" fmla="*/ 5610 h 1238968"/>
                          <a:gd name="connsiteX0" fmla="*/ 313659 w 1120225"/>
                          <a:gd name="connsiteY0" fmla="*/ 5610 h 1238968"/>
                          <a:gd name="connsiteX1" fmla="*/ 777203 w 1120225"/>
                          <a:gd name="connsiteY1" fmla="*/ 0 h 1238968"/>
                          <a:gd name="connsiteX2" fmla="*/ 1119400 w 1120225"/>
                          <a:gd name="connsiteY2" fmla="*/ 646052 h 1238968"/>
                          <a:gd name="connsiteX3" fmla="*/ 619967 w 1120225"/>
                          <a:gd name="connsiteY3" fmla="*/ 1181667 h 1238968"/>
                          <a:gd name="connsiteX4" fmla="*/ 5118 w 1120225"/>
                          <a:gd name="connsiteY4" fmla="*/ 660076 h 1238968"/>
                          <a:gd name="connsiteX5" fmla="*/ 313659 w 1120225"/>
                          <a:gd name="connsiteY5" fmla="*/ 5610 h 1238968"/>
                          <a:gd name="connsiteX0" fmla="*/ 313659 w 1121399"/>
                          <a:gd name="connsiteY0" fmla="*/ 5610 h 1238968"/>
                          <a:gd name="connsiteX1" fmla="*/ 777203 w 1121399"/>
                          <a:gd name="connsiteY1" fmla="*/ 0 h 1238968"/>
                          <a:gd name="connsiteX2" fmla="*/ 1119400 w 1121399"/>
                          <a:gd name="connsiteY2" fmla="*/ 646052 h 1238968"/>
                          <a:gd name="connsiteX3" fmla="*/ 619967 w 1121399"/>
                          <a:gd name="connsiteY3" fmla="*/ 1181667 h 1238968"/>
                          <a:gd name="connsiteX4" fmla="*/ 5118 w 1121399"/>
                          <a:gd name="connsiteY4" fmla="*/ 660076 h 1238968"/>
                          <a:gd name="connsiteX5" fmla="*/ 313659 w 1121399"/>
                          <a:gd name="connsiteY5" fmla="*/ 5610 h 123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399" h="1238968">
                            <a:moveTo>
                              <a:pt x="313659" y="5610"/>
                            </a:moveTo>
                            <a:lnTo>
                              <a:pt x="777203" y="0"/>
                            </a:lnTo>
                            <a:cubicBezTo>
                              <a:pt x="1009075" y="111569"/>
                              <a:pt x="1131555" y="354969"/>
                              <a:pt x="1119400" y="646052"/>
                            </a:cubicBezTo>
                            <a:cubicBezTo>
                              <a:pt x="1148331" y="1000364"/>
                              <a:pt x="857503" y="1349068"/>
                              <a:pt x="619967" y="1181667"/>
                            </a:cubicBezTo>
                            <a:cubicBezTo>
                              <a:pt x="386968" y="1372441"/>
                              <a:pt x="30554" y="1058333"/>
                              <a:pt x="5118" y="660076"/>
                            </a:cubicBezTo>
                            <a:cubicBezTo>
                              <a:pt x="-29475" y="310090"/>
                              <a:pt x="115445" y="105959"/>
                              <a:pt x="313659" y="5610"/>
                            </a:cubicBezTo>
                            <a:close/>
                          </a:path>
                        </a:pathLst>
                      </a:custGeom>
                      <a:solidFill>
                        <a:srgbClr val="5A45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58" name="Oval 257">
                        <a:extLst>
                          <a:ext uri="{FF2B5EF4-FFF2-40B4-BE49-F238E27FC236}">
                            <a16:creationId xmlns:a16="http://schemas.microsoft.com/office/drawing/2014/main" id="{A50346B0-30D4-4B2D-B62F-0086A8245F10}"/>
                          </a:ext>
                        </a:extLst>
                      </p:cNvPr>
                      <p:cNvSpPr/>
                      <p:nvPr/>
                    </p:nvSpPr>
                    <p:spPr>
                      <a:xfrm>
                        <a:off x="3306987" y="-2401001"/>
                        <a:ext cx="448785" cy="450820"/>
                      </a:xfrm>
                      <a:prstGeom prst="ellipse">
                        <a:avLst/>
                      </a:prstGeom>
                      <a:solidFill>
                        <a:srgbClr val="4434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grpSp>
          <p:grpSp>
            <p:nvGrpSpPr>
              <p:cNvPr id="199" name="Group 198">
                <a:extLst>
                  <a:ext uri="{FF2B5EF4-FFF2-40B4-BE49-F238E27FC236}">
                    <a16:creationId xmlns:a16="http://schemas.microsoft.com/office/drawing/2014/main" id="{16A5905C-B8DC-42E4-8249-BBC48B96982A}"/>
                  </a:ext>
                </a:extLst>
              </p:cNvPr>
              <p:cNvGrpSpPr/>
              <p:nvPr/>
            </p:nvGrpSpPr>
            <p:grpSpPr>
              <a:xfrm rot="1029640">
                <a:off x="5443715" y="3050715"/>
                <a:ext cx="1330146" cy="1250928"/>
                <a:chOff x="5159752" y="1555979"/>
                <a:chExt cx="1575500" cy="1481668"/>
              </a:xfrm>
            </p:grpSpPr>
            <p:grpSp>
              <p:nvGrpSpPr>
                <p:cNvPr id="235" name="Group 234">
                  <a:extLst>
                    <a:ext uri="{FF2B5EF4-FFF2-40B4-BE49-F238E27FC236}">
                      <a16:creationId xmlns:a16="http://schemas.microsoft.com/office/drawing/2014/main" id="{177D41EF-76CF-406A-9B9B-56DBD42D9624}"/>
                    </a:ext>
                  </a:extLst>
                </p:cNvPr>
                <p:cNvGrpSpPr/>
                <p:nvPr/>
              </p:nvGrpSpPr>
              <p:grpSpPr>
                <a:xfrm>
                  <a:off x="5628141" y="1555979"/>
                  <a:ext cx="1107111" cy="1229036"/>
                  <a:chOff x="5628141" y="1555979"/>
                  <a:chExt cx="1107111" cy="1229036"/>
                </a:xfrm>
              </p:grpSpPr>
              <p:sp>
                <p:nvSpPr>
                  <p:cNvPr id="247" name="Rectangle 2">
                    <a:extLst>
                      <a:ext uri="{FF2B5EF4-FFF2-40B4-BE49-F238E27FC236}">
                        <a16:creationId xmlns:a16="http://schemas.microsoft.com/office/drawing/2014/main" id="{15552ABC-1C98-44C8-8414-6344875DFC89}"/>
                      </a:ext>
                    </a:extLst>
                  </p:cNvPr>
                  <p:cNvSpPr/>
                  <p:nvPr/>
                </p:nvSpPr>
                <p:spPr>
                  <a:xfrm>
                    <a:off x="5922835" y="1555979"/>
                    <a:ext cx="812417" cy="871877"/>
                  </a:xfrm>
                  <a:custGeom>
                    <a:avLst/>
                    <a:gdLst>
                      <a:gd name="connsiteX0" fmla="*/ 0 w 1512436"/>
                      <a:gd name="connsiteY0" fmla="*/ 0 h 1052512"/>
                      <a:gd name="connsiteX1" fmla="*/ 1512436 w 1512436"/>
                      <a:gd name="connsiteY1" fmla="*/ 0 h 1052512"/>
                      <a:gd name="connsiteX2" fmla="*/ 1512436 w 1512436"/>
                      <a:gd name="connsiteY2" fmla="*/ 1052512 h 1052512"/>
                      <a:gd name="connsiteX3" fmla="*/ 0 w 1512436"/>
                      <a:gd name="connsiteY3" fmla="*/ 1052512 h 1052512"/>
                      <a:gd name="connsiteX4" fmla="*/ 0 w 1512436"/>
                      <a:gd name="connsiteY4" fmla="*/ 0 h 1052512"/>
                      <a:gd name="connsiteX0" fmla="*/ 100012 w 1512436"/>
                      <a:gd name="connsiteY0" fmla="*/ 280987 h 1052512"/>
                      <a:gd name="connsiteX1" fmla="*/ 1512436 w 1512436"/>
                      <a:gd name="connsiteY1" fmla="*/ 0 h 1052512"/>
                      <a:gd name="connsiteX2" fmla="*/ 1512436 w 1512436"/>
                      <a:gd name="connsiteY2" fmla="*/ 1052512 h 1052512"/>
                      <a:gd name="connsiteX3" fmla="*/ 0 w 1512436"/>
                      <a:gd name="connsiteY3" fmla="*/ 1052512 h 1052512"/>
                      <a:gd name="connsiteX4" fmla="*/ 100012 w 1512436"/>
                      <a:gd name="connsiteY4" fmla="*/ 280987 h 1052512"/>
                      <a:gd name="connsiteX0" fmla="*/ 100012 w 1512436"/>
                      <a:gd name="connsiteY0" fmla="*/ 228599 h 1000124"/>
                      <a:gd name="connsiteX1" fmla="*/ 386105 w 1512436"/>
                      <a:gd name="connsiteY1" fmla="*/ 0 h 1000124"/>
                      <a:gd name="connsiteX2" fmla="*/ 1512436 w 1512436"/>
                      <a:gd name="connsiteY2" fmla="*/ 1000124 h 1000124"/>
                      <a:gd name="connsiteX3" fmla="*/ 0 w 1512436"/>
                      <a:gd name="connsiteY3" fmla="*/ 1000124 h 1000124"/>
                      <a:gd name="connsiteX4" fmla="*/ 100012 w 1512436"/>
                      <a:gd name="connsiteY4" fmla="*/ 228599 h 1000124"/>
                      <a:gd name="connsiteX0" fmla="*/ 100012 w 1512436"/>
                      <a:gd name="connsiteY0" fmla="*/ 230792 h 1002317"/>
                      <a:gd name="connsiteX1" fmla="*/ 386105 w 1512436"/>
                      <a:gd name="connsiteY1" fmla="*/ 2193 h 1002317"/>
                      <a:gd name="connsiteX2" fmla="*/ 1512436 w 1512436"/>
                      <a:gd name="connsiteY2" fmla="*/ 1002317 h 1002317"/>
                      <a:gd name="connsiteX3" fmla="*/ 0 w 1512436"/>
                      <a:gd name="connsiteY3" fmla="*/ 1002317 h 1002317"/>
                      <a:gd name="connsiteX4" fmla="*/ 100012 w 1512436"/>
                      <a:gd name="connsiteY4" fmla="*/ 230792 h 1002317"/>
                      <a:gd name="connsiteX0" fmla="*/ 92869 w 1512436"/>
                      <a:gd name="connsiteY0" fmla="*/ 242574 h 1002193"/>
                      <a:gd name="connsiteX1" fmla="*/ 386105 w 1512436"/>
                      <a:gd name="connsiteY1" fmla="*/ 2069 h 1002193"/>
                      <a:gd name="connsiteX2" fmla="*/ 1512436 w 1512436"/>
                      <a:gd name="connsiteY2" fmla="*/ 1002193 h 1002193"/>
                      <a:gd name="connsiteX3" fmla="*/ 0 w 1512436"/>
                      <a:gd name="connsiteY3" fmla="*/ 1002193 h 1002193"/>
                      <a:gd name="connsiteX4" fmla="*/ 92869 w 1512436"/>
                      <a:gd name="connsiteY4" fmla="*/ 242574 h 1002193"/>
                      <a:gd name="connsiteX0" fmla="*/ 92869 w 1512436"/>
                      <a:gd name="connsiteY0" fmla="*/ 250528 h 1010147"/>
                      <a:gd name="connsiteX1" fmla="*/ 386105 w 1512436"/>
                      <a:gd name="connsiteY1" fmla="*/ 10023 h 1010147"/>
                      <a:gd name="connsiteX2" fmla="*/ 1512436 w 1512436"/>
                      <a:gd name="connsiteY2" fmla="*/ 1010147 h 1010147"/>
                      <a:gd name="connsiteX3" fmla="*/ 0 w 1512436"/>
                      <a:gd name="connsiteY3" fmla="*/ 1010147 h 1010147"/>
                      <a:gd name="connsiteX4" fmla="*/ 92869 w 1512436"/>
                      <a:gd name="connsiteY4" fmla="*/ 250528 h 1010147"/>
                      <a:gd name="connsiteX0" fmla="*/ 92869 w 1512436"/>
                      <a:gd name="connsiteY0" fmla="*/ 288421 h 1048040"/>
                      <a:gd name="connsiteX1" fmla="*/ 386105 w 1512436"/>
                      <a:gd name="connsiteY1" fmla="*/ 47916 h 1048040"/>
                      <a:gd name="connsiteX2" fmla="*/ 1512436 w 1512436"/>
                      <a:gd name="connsiteY2" fmla="*/ 1048040 h 1048040"/>
                      <a:gd name="connsiteX3" fmla="*/ 0 w 1512436"/>
                      <a:gd name="connsiteY3" fmla="*/ 1048040 h 1048040"/>
                      <a:gd name="connsiteX4" fmla="*/ 92869 w 1512436"/>
                      <a:gd name="connsiteY4" fmla="*/ 288421 h 1048040"/>
                      <a:gd name="connsiteX0" fmla="*/ 92869 w 1512436"/>
                      <a:gd name="connsiteY0" fmla="*/ 292593 h 1052212"/>
                      <a:gd name="connsiteX1" fmla="*/ 386105 w 1512436"/>
                      <a:gd name="connsiteY1" fmla="*/ 52088 h 1052212"/>
                      <a:gd name="connsiteX2" fmla="*/ 1512436 w 1512436"/>
                      <a:gd name="connsiteY2" fmla="*/ 1052212 h 1052212"/>
                      <a:gd name="connsiteX3" fmla="*/ 0 w 1512436"/>
                      <a:gd name="connsiteY3" fmla="*/ 1052212 h 1052212"/>
                      <a:gd name="connsiteX4" fmla="*/ 92869 w 1512436"/>
                      <a:gd name="connsiteY4" fmla="*/ 292593 h 1052212"/>
                      <a:gd name="connsiteX0" fmla="*/ 23206 w 1442773"/>
                      <a:gd name="connsiteY0" fmla="*/ 292593 h 1052212"/>
                      <a:gd name="connsiteX1" fmla="*/ 316442 w 1442773"/>
                      <a:gd name="connsiteY1" fmla="*/ 52088 h 1052212"/>
                      <a:gd name="connsiteX2" fmla="*/ 1442773 w 1442773"/>
                      <a:gd name="connsiteY2" fmla="*/ 1052212 h 1052212"/>
                      <a:gd name="connsiteX3" fmla="*/ 373250 w 1442773"/>
                      <a:gd name="connsiteY3" fmla="*/ 664069 h 1052212"/>
                      <a:gd name="connsiteX4" fmla="*/ 23206 w 1442773"/>
                      <a:gd name="connsiteY4" fmla="*/ 292593 h 1052212"/>
                      <a:gd name="connsiteX0" fmla="*/ 24706 w 1429985"/>
                      <a:gd name="connsiteY0" fmla="*/ 321824 h 1045724"/>
                      <a:gd name="connsiteX1" fmla="*/ 303654 w 1429985"/>
                      <a:gd name="connsiteY1" fmla="*/ 45600 h 1045724"/>
                      <a:gd name="connsiteX2" fmla="*/ 1429985 w 1429985"/>
                      <a:gd name="connsiteY2" fmla="*/ 1045724 h 1045724"/>
                      <a:gd name="connsiteX3" fmla="*/ 360462 w 1429985"/>
                      <a:gd name="connsiteY3" fmla="*/ 657581 h 1045724"/>
                      <a:gd name="connsiteX4" fmla="*/ 24706 w 1429985"/>
                      <a:gd name="connsiteY4" fmla="*/ 321824 h 1045724"/>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195057"/>
                      <a:gd name="connsiteX1" fmla="*/ 330796 w 1457127"/>
                      <a:gd name="connsiteY1" fmla="*/ 44913 h 1195057"/>
                      <a:gd name="connsiteX2" fmla="*/ 1457127 w 1457127"/>
                      <a:gd name="connsiteY2" fmla="*/ 1045037 h 1195057"/>
                      <a:gd name="connsiteX3" fmla="*/ 1063879 w 1457127"/>
                      <a:gd name="connsiteY3" fmla="*/ 1195057 h 1195057"/>
                      <a:gd name="connsiteX4" fmla="*/ 51848 w 1457127"/>
                      <a:gd name="connsiteY4" fmla="*/ 321137 h 1195057"/>
                      <a:gd name="connsiteX0" fmla="*/ 51848 w 1537748"/>
                      <a:gd name="connsiteY0" fmla="*/ 321137 h 1968963"/>
                      <a:gd name="connsiteX1" fmla="*/ 330796 w 1537748"/>
                      <a:gd name="connsiteY1" fmla="*/ 44913 h 1968963"/>
                      <a:gd name="connsiteX2" fmla="*/ 1457127 w 1537748"/>
                      <a:gd name="connsiteY2" fmla="*/ 1045037 h 1968963"/>
                      <a:gd name="connsiteX3" fmla="*/ 1537748 w 1537748"/>
                      <a:gd name="connsiteY3" fmla="*/ 1968963 h 1968963"/>
                      <a:gd name="connsiteX4" fmla="*/ 51848 w 1537748"/>
                      <a:gd name="connsiteY4" fmla="*/ 321137 h 1968963"/>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1848 w 1499648"/>
                      <a:gd name="connsiteY4"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464145 w 1499648"/>
                      <a:gd name="connsiteY4" fmla="*/ 83548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2013066"/>
                      <a:gd name="connsiteX1" fmla="*/ 330796 w 1499648"/>
                      <a:gd name="connsiteY1" fmla="*/ 44913 h 2013066"/>
                      <a:gd name="connsiteX2" fmla="*/ 1457127 w 1499648"/>
                      <a:gd name="connsiteY2" fmla="*/ 1045037 h 2013066"/>
                      <a:gd name="connsiteX3" fmla="*/ 1499648 w 1499648"/>
                      <a:gd name="connsiteY3" fmla="*/ 1992775 h 2013066"/>
                      <a:gd name="connsiteX4" fmla="*/ 1149945 w 1499648"/>
                      <a:gd name="connsiteY4" fmla="*/ 1621301 h 2013066"/>
                      <a:gd name="connsiteX5" fmla="*/ 523677 w 1499648"/>
                      <a:gd name="connsiteY5" fmla="*/ 778338 h 2013066"/>
                      <a:gd name="connsiteX6" fmla="*/ 51848 w 1499648"/>
                      <a:gd name="connsiteY6" fmla="*/ 321137 h 2013066"/>
                      <a:gd name="connsiteX0" fmla="*/ 51848 w 1499648"/>
                      <a:gd name="connsiteY0" fmla="*/ 321137 h 2011202"/>
                      <a:gd name="connsiteX1" fmla="*/ 330796 w 1499648"/>
                      <a:gd name="connsiteY1" fmla="*/ 44913 h 2011202"/>
                      <a:gd name="connsiteX2" fmla="*/ 1457127 w 1499648"/>
                      <a:gd name="connsiteY2" fmla="*/ 1045037 h 2011202"/>
                      <a:gd name="connsiteX3" fmla="*/ 1499648 w 1499648"/>
                      <a:gd name="connsiteY3" fmla="*/ 1992775 h 2011202"/>
                      <a:gd name="connsiteX4" fmla="*/ 1197570 w 1499648"/>
                      <a:gd name="connsiteY4" fmla="*/ 1585583 h 2011202"/>
                      <a:gd name="connsiteX5" fmla="*/ 523677 w 1499648"/>
                      <a:gd name="connsiteY5" fmla="*/ 778338 h 2011202"/>
                      <a:gd name="connsiteX6" fmla="*/ 51848 w 1499648"/>
                      <a:gd name="connsiteY6" fmla="*/ 321137 h 2011202"/>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197570 w 1499648"/>
                      <a:gd name="connsiteY4" fmla="*/ 1585583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73795 w 1499648"/>
                      <a:gd name="connsiteY3" fmla="*/ 1485569 h 1992775"/>
                      <a:gd name="connsiteX4" fmla="*/ 1499648 w 1499648"/>
                      <a:gd name="connsiteY4" fmla="*/ 1992775 h 1992775"/>
                      <a:gd name="connsiteX5" fmla="*/ 1202333 w 1499648"/>
                      <a:gd name="connsiteY5" fmla="*/ 1578439 h 1992775"/>
                      <a:gd name="connsiteX6" fmla="*/ 507009 w 1499648"/>
                      <a:gd name="connsiteY6" fmla="*/ 792625 h 1992775"/>
                      <a:gd name="connsiteX7" fmla="*/ 51848 w 1499648"/>
                      <a:gd name="connsiteY7" fmla="*/ 321137 h 1992775"/>
                      <a:gd name="connsiteX0" fmla="*/ 51848 w 1757163"/>
                      <a:gd name="connsiteY0" fmla="*/ 321137 h 1992775"/>
                      <a:gd name="connsiteX1" fmla="*/ 330796 w 1757163"/>
                      <a:gd name="connsiteY1" fmla="*/ 44913 h 1992775"/>
                      <a:gd name="connsiteX2" fmla="*/ 1457127 w 1757163"/>
                      <a:gd name="connsiteY2" fmla="*/ 1045037 h 1992775"/>
                      <a:gd name="connsiteX3" fmla="*/ 1757163 w 1757163"/>
                      <a:gd name="connsiteY3" fmla="*/ 1604632 h 1992775"/>
                      <a:gd name="connsiteX4" fmla="*/ 1499648 w 1757163"/>
                      <a:gd name="connsiteY4" fmla="*/ 1992775 h 1992775"/>
                      <a:gd name="connsiteX5" fmla="*/ 1202333 w 1757163"/>
                      <a:gd name="connsiteY5" fmla="*/ 1578439 h 1992775"/>
                      <a:gd name="connsiteX6" fmla="*/ 507009 w 1757163"/>
                      <a:gd name="connsiteY6" fmla="*/ 792625 h 1992775"/>
                      <a:gd name="connsiteX7" fmla="*/ 51848 w 1757163"/>
                      <a:gd name="connsiteY7" fmla="*/ 321137 h 1992775"/>
                      <a:gd name="connsiteX0" fmla="*/ 51848 w 1761926"/>
                      <a:gd name="connsiteY0" fmla="*/ 321137 h 1992775"/>
                      <a:gd name="connsiteX1" fmla="*/ 330796 w 1761926"/>
                      <a:gd name="connsiteY1" fmla="*/ 44913 h 1992775"/>
                      <a:gd name="connsiteX2" fmla="*/ 1457127 w 1761926"/>
                      <a:gd name="connsiteY2" fmla="*/ 1045037 h 1992775"/>
                      <a:gd name="connsiteX3" fmla="*/ 1761926 w 1761926"/>
                      <a:gd name="connsiteY3" fmla="*/ 1599870 h 1992775"/>
                      <a:gd name="connsiteX4" fmla="*/ 1499648 w 1761926"/>
                      <a:gd name="connsiteY4" fmla="*/ 1992775 h 1992775"/>
                      <a:gd name="connsiteX5" fmla="*/ 1202333 w 1761926"/>
                      <a:gd name="connsiteY5" fmla="*/ 1578439 h 1992775"/>
                      <a:gd name="connsiteX6" fmla="*/ 507009 w 1761926"/>
                      <a:gd name="connsiteY6" fmla="*/ 792625 h 1992775"/>
                      <a:gd name="connsiteX7" fmla="*/ 51848 w 1761926"/>
                      <a:gd name="connsiteY7" fmla="*/ 321137 h 1992775"/>
                      <a:gd name="connsiteX0" fmla="*/ 51848 w 1772301"/>
                      <a:gd name="connsiteY0" fmla="*/ 321137 h 1992775"/>
                      <a:gd name="connsiteX1" fmla="*/ 330796 w 1772301"/>
                      <a:gd name="connsiteY1" fmla="*/ 44913 h 1992775"/>
                      <a:gd name="connsiteX2" fmla="*/ 1457127 w 1772301"/>
                      <a:gd name="connsiteY2" fmla="*/ 1045037 h 1992775"/>
                      <a:gd name="connsiteX3" fmla="*/ 1761926 w 1772301"/>
                      <a:gd name="connsiteY3" fmla="*/ 1599870 h 1992775"/>
                      <a:gd name="connsiteX4" fmla="*/ 1499648 w 1772301"/>
                      <a:gd name="connsiteY4" fmla="*/ 1992775 h 1992775"/>
                      <a:gd name="connsiteX5" fmla="*/ 1202333 w 1772301"/>
                      <a:gd name="connsiteY5" fmla="*/ 1578439 h 1992775"/>
                      <a:gd name="connsiteX6" fmla="*/ 507009 w 1772301"/>
                      <a:gd name="connsiteY6" fmla="*/ 792625 h 1992775"/>
                      <a:gd name="connsiteX7" fmla="*/ 51848 w 1772301"/>
                      <a:gd name="connsiteY7" fmla="*/ 321137 h 1992775"/>
                      <a:gd name="connsiteX0" fmla="*/ 51848 w 1771810"/>
                      <a:gd name="connsiteY0" fmla="*/ 321137 h 1978488"/>
                      <a:gd name="connsiteX1" fmla="*/ 330796 w 1771810"/>
                      <a:gd name="connsiteY1" fmla="*/ 44913 h 1978488"/>
                      <a:gd name="connsiteX2" fmla="*/ 1457127 w 1771810"/>
                      <a:gd name="connsiteY2" fmla="*/ 1045037 h 1978488"/>
                      <a:gd name="connsiteX3" fmla="*/ 1761926 w 1771810"/>
                      <a:gd name="connsiteY3" fmla="*/ 1599870 h 1978488"/>
                      <a:gd name="connsiteX4" fmla="*/ 1485361 w 1771810"/>
                      <a:gd name="connsiteY4" fmla="*/ 1978488 h 1978488"/>
                      <a:gd name="connsiteX5" fmla="*/ 1202333 w 1771810"/>
                      <a:gd name="connsiteY5" fmla="*/ 1578439 h 1978488"/>
                      <a:gd name="connsiteX6" fmla="*/ 507009 w 1771810"/>
                      <a:gd name="connsiteY6" fmla="*/ 792625 h 1978488"/>
                      <a:gd name="connsiteX7" fmla="*/ 51848 w 1771810"/>
                      <a:gd name="connsiteY7" fmla="*/ 321137 h 1978488"/>
                      <a:gd name="connsiteX0" fmla="*/ 51848 w 1825393"/>
                      <a:gd name="connsiteY0" fmla="*/ 321137 h 2062654"/>
                      <a:gd name="connsiteX1" fmla="*/ 330796 w 1825393"/>
                      <a:gd name="connsiteY1" fmla="*/ 44913 h 2062654"/>
                      <a:gd name="connsiteX2" fmla="*/ 1457127 w 1825393"/>
                      <a:gd name="connsiteY2" fmla="*/ 1045037 h 2062654"/>
                      <a:gd name="connsiteX3" fmla="*/ 1761926 w 1825393"/>
                      <a:gd name="connsiteY3" fmla="*/ 1599870 h 2062654"/>
                      <a:gd name="connsiteX4" fmla="*/ 1485361 w 1825393"/>
                      <a:gd name="connsiteY4" fmla="*/ 1978488 h 2062654"/>
                      <a:gd name="connsiteX5" fmla="*/ 1202333 w 1825393"/>
                      <a:gd name="connsiteY5" fmla="*/ 1578439 h 2062654"/>
                      <a:gd name="connsiteX6" fmla="*/ 507009 w 1825393"/>
                      <a:gd name="connsiteY6" fmla="*/ 792625 h 2062654"/>
                      <a:gd name="connsiteX7" fmla="*/ 51848 w 1825393"/>
                      <a:gd name="connsiteY7" fmla="*/ 321137 h 2062654"/>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62368"/>
                      <a:gd name="connsiteY0" fmla="*/ 321137 h 2059769"/>
                      <a:gd name="connsiteX1" fmla="*/ 330796 w 1862368"/>
                      <a:gd name="connsiteY1" fmla="*/ 44913 h 2059769"/>
                      <a:gd name="connsiteX2" fmla="*/ 1457127 w 1862368"/>
                      <a:gd name="connsiteY2" fmla="*/ 1045037 h 2059769"/>
                      <a:gd name="connsiteX3" fmla="*/ 1761926 w 1862368"/>
                      <a:gd name="connsiteY3" fmla="*/ 1599870 h 2059769"/>
                      <a:gd name="connsiteX4" fmla="*/ 1490123 w 1862368"/>
                      <a:gd name="connsiteY4" fmla="*/ 1973726 h 2059769"/>
                      <a:gd name="connsiteX5" fmla="*/ 1202333 w 1862368"/>
                      <a:gd name="connsiteY5" fmla="*/ 1578439 h 2059769"/>
                      <a:gd name="connsiteX6" fmla="*/ 507009 w 1862368"/>
                      <a:gd name="connsiteY6" fmla="*/ 792625 h 2059769"/>
                      <a:gd name="connsiteX7" fmla="*/ 51848 w 1862368"/>
                      <a:gd name="connsiteY7" fmla="*/ 321137 h 2059769"/>
                      <a:gd name="connsiteX0" fmla="*/ 51848 w 1864451"/>
                      <a:gd name="connsiteY0" fmla="*/ 321137 h 2057027"/>
                      <a:gd name="connsiteX1" fmla="*/ 330796 w 1864451"/>
                      <a:gd name="connsiteY1" fmla="*/ 44913 h 2057027"/>
                      <a:gd name="connsiteX2" fmla="*/ 1457127 w 1864451"/>
                      <a:gd name="connsiteY2" fmla="*/ 1045037 h 2057027"/>
                      <a:gd name="connsiteX3" fmla="*/ 1761926 w 1864451"/>
                      <a:gd name="connsiteY3" fmla="*/ 1599870 h 2057027"/>
                      <a:gd name="connsiteX4" fmla="*/ 1490123 w 1864451"/>
                      <a:gd name="connsiteY4" fmla="*/ 1973726 h 2057027"/>
                      <a:gd name="connsiteX5" fmla="*/ 1202333 w 1864451"/>
                      <a:gd name="connsiteY5" fmla="*/ 1578439 h 2057027"/>
                      <a:gd name="connsiteX6" fmla="*/ 507009 w 1864451"/>
                      <a:gd name="connsiteY6" fmla="*/ 792625 h 2057027"/>
                      <a:gd name="connsiteX7" fmla="*/ 51848 w 1864451"/>
                      <a:gd name="connsiteY7" fmla="*/ 321137 h 2057027"/>
                      <a:gd name="connsiteX0" fmla="*/ 51848 w 1847751"/>
                      <a:gd name="connsiteY0" fmla="*/ 321137 h 2075784"/>
                      <a:gd name="connsiteX1" fmla="*/ 330796 w 1847751"/>
                      <a:gd name="connsiteY1" fmla="*/ 44913 h 2075784"/>
                      <a:gd name="connsiteX2" fmla="*/ 1457127 w 1847751"/>
                      <a:gd name="connsiteY2" fmla="*/ 1045037 h 2075784"/>
                      <a:gd name="connsiteX3" fmla="*/ 1761926 w 1847751"/>
                      <a:gd name="connsiteY3" fmla="*/ 1599870 h 2075784"/>
                      <a:gd name="connsiteX4" fmla="*/ 1490123 w 1847751"/>
                      <a:gd name="connsiteY4" fmla="*/ 1973726 h 2075784"/>
                      <a:gd name="connsiteX5" fmla="*/ 1202333 w 1847751"/>
                      <a:gd name="connsiteY5" fmla="*/ 1578439 h 2075784"/>
                      <a:gd name="connsiteX6" fmla="*/ 507009 w 1847751"/>
                      <a:gd name="connsiteY6" fmla="*/ 792625 h 2075784"/>
                      <a:gd name="connsiteX7" fmla="*/ 51848 w 1847751"/>
                      <a:gd name="connsiteY7" fmla="*/ 321137 h 2075784"/>
                      <a:gd name="connsiteX0" fmla="*/ 51848 w 1847207"/>
                      <a:gd name="connsiteY0" fmla="*/ 321137 h 2085765"/>
                      <a:gd name="connsiteX1" fmla="*/ 330796 w 1847207"/>
                      <a:gd name="connsiteY1" fmla="*/ 44913 h 2085765"/>
                      <a:gd name="connsiteX2" fmla="*/ 1457127 w 1847207"/>
                      <a:gd name="connsiteY2" fmla="*/ 1045037 h 2085765"/>
                      <a:gd name="connsiteX3" fmla="*/ 1761926 w 1847207"/>
                      <a:gd name="connsiteY3" fmla="*/ 1599870 h 2085765"/>
                      <a:gd name="connsiteX4" fmla="*/ 1490123 w 1847207"/>
                      <a:gd name="connsiteY4" fmla="*/ 1973726 h 2085765"/>
                      <a:gd name="connsiteX5" fmla="*/ 1202333 w 1847207"/>
                      <a:gd name="connsiteY5" fmla="*/ 1578439 h 2085765"/>
                      <a:gd name="connsiteX6" fmla="*/ 507009 w 1847207"/>
                      <a:gd name="connsiteY6" fmla="*/ 792625 h 2085765"/>
                      <a:gd name="connsiteX7" fmla="*/ 51848 w 1847207"/>
                      <a:gd name="connsiteY7" fmla="*/ 321137 h 2085765"/>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2066 w 1869383"/>
                      <a:gd name="connsiteY0" fmla="*/ 327203 h 2098022"/>
                      <a:gd name="connsiteX1" fmla="*/ 338158 w 1869383"/>
                      <a:gd name="connsiteY1" fmla="*/ 50979 h 2098022"/>
                      <a:gd name="connsiteX2" fmla="*/ 1769288 w 1869383"/>
                      <a:gd name="connsiteY2" fmla="*/ 1605936 h 2098022"/>
                      <a:gd name="connsiteX3" fmla="*/ 1497485 w 1869383"/>
                      <a:gd name="connsiteY3" fmla="*/ 1979792 h 2098022"/>
                      <a:gd name="connsiteX4" fmla="*/ 1209695 w 1869383"/>
                      <a:gd name="connsiteY4" fmla="*/ 1584505 h 2098022"/>
                      <a:gd name="connsiteX5" fmla="*/ 514371 w 1869383"/>
                      <a:gd name="connsiteY5" fmla="*/ 798691 h 2098022"/>
                      <a:gd name="connsiteX6" fmla="*/ 52066 w 1869383"/>
                      <a:gd name="connsiteY6" fmla="*/ 327203 h 2098022"/>
                      <a:gd name="connsiteX0" fmla="*/ 44136 w 1861453"/>
                      <a:gd name="connsiteY0" fmla="*/ 321408 h 2092227"/>
                      <a:gd name="connsiteX1" fmla="*/ 330228 w 1861453"/>
                      <a:gd name="connsiteY1" fmla="*/ 45184 h 2092227"/>
                      <a:gd name="connsiteX2" fmla="*/ 1761358 w 1861453"/>
                      <a:gd name="connsiteY2" fmla="*/ 1600141 h 2092227"/>
                      <a:gd name="connsiteX3" fmla="*/ 1489555 w 1861453"/>
                      <a:gd name="connsiteY3" fmla="*/ 1973997 h 2092227"/>
                      <a:gd name="connsiteX4" fmla="*/ 1201765 w 1861453"/>
                      <a:gd name="connsiteY4" fmla="*/ 1578710 h 2092227"/>
                      <a:gd name="connsiteX5" fmla="*/ 506441 w 1861453"/>
                      <a:gd name="connsiteY5" fmla="*/ 792896 h 2092227"/>
                      <a:gd name="connsiteX6" fmla="*/ 44136 w 1861453"/>
                      <a:gd name="connsiteY6" fmla="*/ 321408 h 2092227"/>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508659 w 1863671"/>
                      <a:gd name="connsiteY5" fmla="*/ 804723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47561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682487 w 1863671"/>
                      <a:gd name="connsiteY5" fmla="*/ 1014273 h 2104054"/>
                      <a:gd name="connsiteX6" fmla="*/ 363403 w 1863671"/>
                      <a:gd name="connsiteY6" fmla="*/ 647561 h 2104054"/>
                      <a:gd name="connsiteX7" fmla="*/ 46354 w 1863671"/>
                      <a:gd name="connsiteY7" fmla="*/ 333235 h 2104054"/>
                      <a:gd name="connsiteX0" fmla="*/ 172652 w 1989969"/>
                      <a:gd name="connsiteY0" fmla="*/ 333235 h 2104054"/>
                      <a:gd name="connsiteX1" fmla="*/ 458744 w 1989969"/>
                      <a:gd name="connsiteY1" fmla="*/ 57011 h 2104054"/>
                      <a:gd name="connsiteX2" fmla="*/ 1889874 w 1989969"/>
                      <a:gd name="connsiteY2" fmla="*/ 1611968 h 2104054"/>
                      <a:gd name="connsiteX3" fmla="*/ 1618071 w 1989969"/>
                      <a:gd name="connsiteY3" fmla="*/ 1985824 h 2104054"/>
                      <a:gd name="connsiteX4" fmla="*/ 1330281 w 1989969"/>
                      <a:gd name="connsiteY4" fmla="*/ 1590537 h 2104054"/>
                      <a:gd name="connsiteX5" fmla="*/ 18210 w 1989969"/>
                      <a:gd name="connsiteY5" fmla="*/ 578504 h 2104054"/>
                      <a:gd name="connsiteX6" fmla="*/ 489701 w 1989969"/>
                      <a:gd name="connsiteY6" fmla="*/ 647561 h 2104054"/>
                      <a:gd name="connsiteX7" fmla="*/ 172652 w 198996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957262 w 1971759"/>
                      <a:gd name="connsiteY5" fmla="*/ 1302404 h 2104054"/>
                      <a:gd name="connsiteX6" fmla="*/ 0 w 1971759"/>
                      <a:gd name="connsiteY6" fmla="*/ 578504 h 2104054"/>
                      <a:gd name="connsiteX7" fmla="*/ 471491 w 1971759"/>
                      <a:gd name="connsiteY7" fmla="*/ 647561 h 2104054"/>
                      <a:gd name="connsiteX8" fmla="*/ 154442 w 1971759"/>
                      <a:gd name="connsiteY8" fmla="*/ 333235 h 2104054"/>
                      <a:gd name="connsiteX0" fmla="*/ 154442 w 1971759"/>
                      <a:gd name="connsiteY0" fmla="*/ 333235 h 2146989"/>
                      <a:gd name="connsiteX1" fmla="*/ 440534 w 1971759"/>
                      <a:gd name="connsiteY1" fmla="*/ 57011 h 2146989"/>
                      <a:gd name="connsiteX2" fmla="*/ 1871664 w 1971759"/>
                      <a:gd name="connsiteY2" fmla="*/ 1611968 h 2146989"/>
                      <a:gd name="connsiteX3" fmla="*/ 1599861 w 1971759"/>
                      <a:gd name="connsiteY3" fmla="*/ 1985824 h 2146989"/>
                      <a:gd name="connsiteX4" fmla="*/ 1312071 w 1971759"/>
                      <a:gd name="connsiteY4" fmla="*/ 1590537 h 2146989"/>
                      <a:gd name="connsiteX5" fmla="*/ 1381125 w 1971759"/>
                      <a:gd name="connsiteY5" fmla="*/ 2123935 h 2146989"/>
                      <a:gd name="connsiteX6" fmla="*/ 0 w 1971759"/>
                      <a:gd name="connsiteY6" fmla="*/ 578504 h 2146989"/>
                      <a:gd name="connsiteX7" fmla="*/ 471491 w 1971759"/>
                      <a:gd name="connsiteY7" fmla="*/ 647561 h 2146989"/>
                      <a:gd name="connsiteX8" fmla="*/ 154442 w 1971759"/>
                      <a:gd name="connsiteY8" fmla="*/ 333235 h 2146989"/>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61177"/>
                      <a:gd name="connsiteY0" fmla="*/ 333235 h 2123935"/>
                      <a:gd name="connsiteX1" fmla="*/ 440534 w 1961177"/>
                      <a:gd name="connsiteY1" fmla="*/ 57011 h 2123935"/>
                      <a:gd name="connsiteX2" fmla="*/ 1871664 w 1961177"/>
                      <a:gd name="connsiteY2" fmla="*/ 1611968 h 2123935"/>
                      <a:gd name="connsiteX3" fmla="*/ 1599861 w 1961177"/>
                      <a:gd name="connsiteY3" fmla="*/ 1985824 h 2123935"/>
                      <a:gd name="connsiteX4" fmla="*/ 1312071 w 1961177"/>
                      <a:gd name="connsiteY4" fmla="*/ 1590537 h 2123935"/>
                      <a:gd name="connsiteX5" fmla="*/ 1381125 w 1961177"/>
                      <a:gd name="connsiteY5" fmla="*/ 2123935 h 2123935"/>
                      <a:gd name="connsiteX6" fmla="*/ 0 w 1961177"/>
                      <a:gd name="connsiteY6" fmla="*/ 578504 h 2123935"/>
                      <a:gd name="connsiteX7" fmla="*/ 471491 w 1961177"/>
                      <a:gd name="connsiteY7" fmla="*/ 647561 h 2123935"/>
                      <a:gd name="connsiteX8" fmla="*/ 154442 w 1961177"/>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96121 w 2013072"/>
                      <a:gd name="connsiteY0" fmla="*/ 333235 h 2123935"/>
                      <a:gd name="connsiteX1" fmla="*/ 482213 w 2013072"/>
                      <a:gd name="connsiteY1" fmla="*/ 57011 h 2123935"/>
                      <a:gd name="connsiteX2" fmla="*/ 1915724 w 2013072"/>
                      <a:gd name="connsiteY2" fmla="*/ 1590536 h 2123935"/>
                      <a:gd name="connsiteX3" fmla="*/ 1641540 w 2013072"/>
                      <a:gd name="connsiteY3" fmla="*/ 1985824 h 2123935"/>
                      <a:gd name="connsiteX4" fmla="*/ 1353750 w 2013072"/>
                      <a:gd name="connsiteY4" fmla="*/ 1590537 h 2123935"/>
                      <a:gd name="connsiteX5" fmla="*/ 1422804 w 2013072"/>
                      <a:gd name="connsiteY5" fmla="*/ 2123935 h 2123935"/>
                      <a:gd name="connsiteX6" fmla="*/ 0 w 2013072"/>
                      <a:gd name="connsiteY6" fmla="*/ 583713 h 2123935"/>
                      <a:gd name="connsiteX7" fmla="*/ 513170 w 2013072"/>
                      <a:gd name="connsiteY7" fmla="*/ 647561 h 2123935"/>
                      <a:gd name="connsiteX8" fmla="*/ 196121 w 2013072"/>
                      <a:gd name="connsiteY8" fmla="*/ 333235 h 2123935"/>
                      <a:gd name="connsiteX0" fmla="*/ 196121 w 2013072"/>
                      <a:gd name="connsiteY0" fmla="*/ 333235 h 2160405"/>
                      <a:gd name="connsiteX1" fmla="*/ 482213 w 2013072"/>
                      <a:gd name="connsiteY1" fmla="*/ 57011 h 2160405"/>
                      <a:gd name="connsiteX2" fmla="*/ 1915724 w 2013072"/>
                      <a:gd name="connsiteY2" fmla="*/ 1590536 h 2160405"/>
                      <a:gd name="connsiteX3" fmla="*/ 1641540 w 2013072"/>
                      <a:gd name="connsiteY3" fmla="*/ 1985824 h 2160405"/>
                      <a:gd name="connsiteX4" fmla="*/ 1353750 w 2013072"/>
                      <a:gd name="connsiteY4" fmla="*/ 1590537 h 2160405"/>
                      <a:gd name="connsiteX5" fmla="*/ 1407173 w 2013072"/>
                      <a:gd name="connsiteY5" fmla="*/ 2160405 h 2160405"/>
                      <a:gd name="connsiteX6" fmla="*/ 0 w 2013072"/>
                      <a:gd name="connsiteY6" fmla="*/ 583713 h 2160405"/>
                      <a:gd name="connsiteX7" fmla="*/ 513170 w 2013072"/>
                      <a:gd name="connsiteY7" fmla="*/ 647561 h 2160405"/>
                      <a:gd name="connsiteX8" fmla="*/ 196121 w 2013072"/>
                      <a:gd name="connsiteY8" fmla="*/ 333235 h 2160405"/>
                      <a:gd name="connsiteX0" fmla="*/ 196121 w 2013072"/>
                      <a:gd name="connsiteY0" fmla="*/ 333235 h 2160405"/>
                      <a:gd name="connsiteX1" fmla="*/ 482213 w 2013072"/>
                      <a:gd name="connsiteY1" fmla="*/ 57011 h 2160405"/>
                      <a:gd name="connsiteX2" fmla="*/ 1915724 w 2013072"/>
                      <a:gd name="connsiteY2" fmla="*/ 1590536 h 2160405"/>
                      <a:gd name="connsiteX3" fmla="*/ 1641540 w 2013072"/>
                      <a:gd name="connsiteY3" fmla="*/ 1985824 h 2160405"/>
                      <a:gd name="connsiteX4" fmla="*/ 1353750 w 2013072"/>
                      <a:gd name="connsiteY4" fmla="*/ 1590537 h 2160405"/>
                      <a:gd name="connsiteX5" fmla="*/ 1407173 w 2013072"/>
                      <a:gd name="connsiteY5" fmla="*/ 2160405 h 2160405"/>
                      <a:gd name="connsiteX6" fmla="*/ 0 w 2013072"/>
                      <a:gd name="connsiteY6" fmla="*/ 583713 h 2160405"/>
                      <a:gd name="connsiteX7" fmla="*/ 513170 w 2013072"/>
                      <a:gd name="connsiteY7" fmla="*/ 647561 h 2160405"/>
                      <a:gd name="connsiteX8" fmla="*/ 196121 w 2013072"/>
                      <a:gd name="connsiteY8" fmla="*/ 333235 h 216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3072" h="2160405">
                        <a:moveTo>
                          <a:pt x="196121" y="333235"/>
                        </a:moveTo>
                        <a:cubicBezTo>
                          <a:pt x="67647" y="114160"/>
                          <a:pt x="220162" y="-107294"/>
                          <a:pt x="482213" y="57011"/>
                        </a:cubicBezTo>
                        <a:cubicBezTo>
                          <a:pt x="917244" y="320138"/>
                          <a:pt x="1548672" y="933311"/>
                          <a:pt x="1915724" y="1590536"/>
                        </a:cubicBezTo>
                        <a:cubicBezTo>
                          <a:pt x="2109285" y="1907242"/>
                          <a:pt x="2012334" y="2307293"/>
                          <a:pt x="1641540" y="1985824"/>
                        </a:cubicBezTo>
                        <a:cubicBezTo>
                          <a:pt x="1542718" y="1891368"/>
                          <a:pt x="1473549" y="1754843"/>
                          <a:pt x="1353750" y="1590537"/>
                        </a:cubicBezTo>
                        <a:cubicBezTo>
                          <a:pt x="1408575" y="1688565"/>
                          <a:pt x="1494736" y="2062824"/>
                          <a:pt x="1407173" y="2160405"/>
                        </a:cubicBezTo>
                        <a:cubicBezTo>
                          <a:pt x="1274220" y="1479765"/>
                          <a:pt x="576263" y="811916"/>
                          <a:pt x="0" y="583713"/>
                        </a:cubicBezTo>
                        <a:cubicBezTo>
                          <a:pt x="176608" y="528943"/>
                          <a:pt x="414404" y="608666"/>
                          <a:pt x="513170" y="647561"/>
                        </a:cubicBezTo>
                        <a:cubicBezTo>
                          <a:pt x="431413" y="566598"/>
                          <a:pt x="232634" y="436424"/>
                          <a:pt x="196121" y="33323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8" name="Rectangle 4">
                    <a:extLst>
                      <a:ext uri="{FF2B5EF4-FFF2-40B4-BE49-F238E27FC236}">
                        <a16:creationId xmlns:a16="http://schemas.microsoft.com/office/drawing/2014/main" id="{78DE7DAB-BF31-43AF-AD03-D3284FDE9AC2}"/>
                      </a:ext>
                    </a:extLst>
                  </p:cNvPr>
                  <p:cNvSpPr/>
                  <p:nvPr/>
                </p:nvSpPr>
                <p:spPr>
                  <a:xfrm>
                    <a:off x="5628141" y="1665371"/>
                    <a:ext cx="272435" cy="22725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9" name="Rectangle 4">
                    <a:extLst>
                      <a:ext uri="{FF2B5EF4-FFF2-40B4-BE49-F238E27FC236}">
                        <a16:creationId xmlns:a16="http://schemas.microsoft.com/office/drawing/2014/main" id="{EE6F4823-4E6D-4F7D-9892-4F36B2F56988}"/>
                      </a:ext>
                    </a:extLst>
                  </p:cNvPr>
                  <p:cNvSpPr/>
                  <p:nvPr/>
                </p:nvSpPr>
                <p:spPr>
                  <a:xfrm>
                    <a:off x="6290842" y="2470544"/>
                    <a:ext cx="311845" cy="31447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30178 w 695343"/>
                      <a:gd name="connsiteY0" fmla="*/ 369357 h 785109"/>
                      <a:gd name="connsiteX1" fmla="*/ 387365 w 695343"/>
                      <a:gd name="connsiteY1" fmla="*/ 59795 h 785109"/>
                      <a:gd name="connsiteX2" fmla="*/ 613585 w 695343"/>
                      <a:gd name="connsiteY2" fmla="*/ 293157 h 785109"/>
                      <a:gd name="connsiteX3" fmla="*/ 115280 w 695343"/>
                      <a:gd name="connsiteY3" fmla="*/ 782558 h 785109"/>
                      <a:gd name="connsiteX4" fmla="*/ 30178 w 695343"/>
                      <a:gd name="connsiteY4" fmla="*/ 369357 h 785109"/>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13091 w 755627"/>
                      <a:gd name="connsiteY0" fmla="*/ 608508 h 788636"/>
                      <a:gd name="connsiteX1" fmla="*/ 447649 w 755627"/>
                      <a:gd name="connsiteY1" fmla="*/ 59795 h 788636"/>
                      <a:gd name="connsiteX2" fmla="*/ 673869 w 755627"/>
                      <a:gd name="connsiteY2" fmla="*/ 293157 h 788636"/>
                      <a:gd name="connsiteX3" fmla="*/ 175564 w 755627"/>
                      <a:gd name="connsiteY3" fmla="*/ 782558 h 788636"/>
                      <a:gd name="connsiteX4" fmla="*/ 13091 w 755627"/>
                      <a:gd name="connsiteY4" fmla="*/ 608508 h 788636"/>
                      <a:gd name="connsiteX0" fmla="*/ 33465 w 776001"/>
                      <a:gd name="connsiteY0" fmla="*/ 608508 h 787482"/>
                      <a:gd name="connsiteX1" fmla="*/ 468023 w 776001"/>
                      <a:gd name="connsiteY1" fmla="*/ 59795 h 787482"/>
                      <a:gd name="connsiteX2" fmla="*/ 694243 w 776001"/>
                      <a:gd name="connsiteY2" fmla="*/ 293157 h 787482"/>
                      <a:gd name="connsiteX3" fmla="*/ 195938 w 776001"/>
                      <a:gd name="connsiteY3" fmla="*/ 782558 h 787482"/>
                      <a:gd name="connsiteX4" fmla="*/ 33465 w 776001"/>
                      <a:gd name="connsiteY4" fmla="*/ 608508 h 787482"/>
                      <a:gd name="connsiteX0" fmla="*/ 33465 w 776001"/>
                      <a:gd name="connsiteY0" fmla="*/ 596443 h 775417"/>
                      <a:gd name="connsiteX1" fmla="*/ 468023 w 776001"/>
                      <a:gd name="connsiteY1" fmla="*/ 61797 h 775417"/>
                      <a:gd name="connsiteX2" fmla="*/ 694243 w 776001"/>
                      <a:gd name="connsiteY2" fmla="*/ 281092 h 775417"/>
                      <a:gd name="connsiteX3" fmla="*/ 195938 w 776001"/>
                      <a:gd name="connsiteY3" fmla="*/ 770493 h 775417"/>
                      <a:gd name="connsiteX4" fmla="*/ 33465 w 776001"/>
                      <a:gd name="connsiteY4" fmla="*/ 596443 h 775417"/>
                      <a:gd name="connsiteX0" fmla="*/ 33465 w 766898"/>
                      <a:gd name="connsiteY0" fmla="*/ 601405 h 780379"/>
                      <a:gd name="connsiteX1" fmla="*/ 468023 w 766898"/>
                      <a:gd name="connsiteY1" fmla="*/ 66759 h 780379"/>
                      <a:gd name="connsiteX2" fmla="*/ 694243 w 766898"/>
                      <a:gd name="connsiteY2" fmla="*/ 286054 h 780379"/>
                      <a:gd name="connsiteX3" fmla="*/ 195938 w 766898"/>
                      <a:gd name="connsiteY3" fmla="*/ 775455 h 780379"/>
                      <a:gd name="connsiteX4" fmla="*/ 33465 w 766898"/>
                      <a:gd name="connsiteY4" fmla="*/ 601405 h 780379"/>
                      <a:gd name="connsiteX0" fmla="*/ 33465 w 772715"/>
                      <a:gd name="connsiteY0" fmla="*/ 600246 h 779220"/>
                      <a:gd name="connsiteX1" fmla="*/ 468023 w 772715"/>
                      <a:gd name="connsiteY1" fmla="*/ 65600 h 779220"/>
                      <a:gd name="connsiteX2" fmla="*/ 701277 w 772715"/>
                      <a:gd name="connsiteY2" fmla="*/ 291929 h 779220"/>
                      <a:gd name="connsiteX3" fmla="*/ 195938 w 772715"/>
                      <a:gd name="connsiteY3" fmla="*/ 774296 h 779220"/>
                      <a:gd name="connsiteX4" fmla="*/ 33465 w 772715"/>
                      <a:gd name="connsiteY4" fmla="*/ 600246 h 7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715" h="779220">
                        <a:moveTo>
                          <a:pt x="33465" y="600246"/>
                        </a:moveTo>
                        <a:lnTo>
                          <a:pt x="468023" y="65600"/>
                        </a:lnTo>
                        <a:cubicBezTo>
                          <a:pt x="656935" y="-116167"/>
                          <a:pt x="893694" y="119440"/>
                          <a:pt x="701277" y="291929"/>
                        </a:cubicBezTo>
                        <a:lnTo>
                          <a:pt x="195938" y="774296"/>
                        </a:lnTo>
                        <a:cubicBezTo>
                          <a:pt x="49094" y="811602"/>
                          <a:pt x="-57045" y="625512"/>
                          <a:pt x="33465" y="60024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36" name="Group 235">
                  <a:extLst>
                    <a:ext uri="{FF2B5EF4-FFF2-40B4-BE49-F238E27FC236}">
                      <a16:creationId xmlns:a16="http://schemas.microsoft.com/office/drawing/2014/main" id="{EB15B7F9-089B-4839-8F05-89EFBA6E9DFE}"/>
                    </a:ext>
                  </a:extLst>
                </p:cNvPr>
                <p:cNvGrpSpPr/>
                <p:nvPr/>
              </p:nvGrpSpPr>
              <p:grpSpPr>
                <a:xfrm>
                  <a:off x="5159752" y="1770663"/>
                  <a:ext cx="1338697" cy="1266984"/>
                  <a:chOff x="5159752" y="1770663"/>
                  <a:chExt cx="1338697" cy="1266984"/>
                </a:xfrm>
              </p:grpSpPr>
              <p:grpSp>
                <p:nvGrpSpPr>
                  <p:cNvPr id="237" name="Group 236">
                    <a:extLst>
                      <a:ext uri="{FF2B5EF4-FFF2-40B4-BE49-F238E27FC236}">
                        <a16:creationId xmlns:a16="http://schemas.microsoft.com/office/drawing/2014/main" id="{BE231761-45F9-4B67-9FED-2112DEA18752}"/>
                      </a:ext>
                    </a:extLst>
                  </p:cNvPr>
                  <p:cNvGrpSpPr/>
                  <p:nvPr/>
                </p:nvGrpSpPr>
                <p:grpSpPr>
                  <a:xfrm>
                    <a:off x="5159752" y="1770663"/>
                    <a:ext cx="1338697" cy="1266984"/>
                    <a:chOff x="5159752" y="1770663"/>
                    <a:chExt cx="1338697" cy="1266984"/>
                  </a:xfrm>
                </p:grpSpPr>
                <p:sp>
                  <p:nvSpPr>
                    <p:cNvPr id="242" name="Rectangle 2">
                      <a:extLst>
                        <a:ext uri="{FF2B5EF4-FFF2-40B4-BE49-F238E27FC236}">
                          <a16:creationId xmlns:a16="http://schemas.microsoft.com/office/drawing/2014/main" id="{4B0384AB-6D7D-4AA7-AFC0-292D25475EA7}"/>
                        </a:ext>
                      </a:extLst>
                    </p:cNvPr>
                    <p:cNvSpPr/>
                    <p:nvPr/>
                  </p:nvSpPr>
                  <p:spPr>
                    <a:xfrm rot="19122423" flipV="1">
                      <a:off x="5159752" y="2293965"/>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3" name="Rectangle 2">
                      <a:extLst>
                        <a:ext uri="{FF2B5EF4-FFF2-40B4-BE49-F238E27FC236}">
                          <a16:creationId xmlns:a16="http://schemas.microsoft.com/office/drawing/2014/main" id="{A9F545E7-1B7F-4CF2-A371-F96BCDD3A9A3}"/>
                        </a:ext>
                      </a:extLst>
                    </p:cNvPr>
                    <p:cNvSpPr/>
                    <p:nvPr/>
                  </p:nvSpPr>
                  <p:spPr>
                    <a:xfrm rot="8567535" flipH="1" flipV="1">
                      <a:off x="5431844" y="2804885"/>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4" name="Rectangle 243">
                      <a:extLst>
                        <a:ext uri="{FF2B5EF4-FFF2-40B4-BE49-F238E27FC236}">
                          <a16:creationId xmlns:a16="http://schemas.microsoft.com/office/drawing/2014/main" id="{5C4FA203-070B-4AD2-B9F4-7F00C1452016}"/>
                        </a:ext>
                      </a:extLst>
                    </p:cNvPr>
                    <p:cNvSpPr/>
                    <p:nvPr/>
                  </p:nvSpPr>
                  <p:spPr>
                    <a:xfrm rot="931662">
                      <a:off x="5240728" y="2274310"/>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5" name="Rectangle 244">
                      <a:extLst>
                        <a:ext uri="{FF2B5EF4-FFF2-40B4-BE49-F238E27FC236}">
                          <a16:creationId xmlns:a16="http://schemas.microsoft.com/office/drawing/2014/main" id="{4C756901-9F25-44D3-9AB2-64BAA94A44E1}"/>
                        </a:ext>
                      </a:extLst>
                    </p:cNvPr>
                    <p:cNvSpPr/>
                    <p:nvPr/>
                  </p:nvSpPr>
                  <p:spPr>
                    <a:xfrm rot="15788985">
                      <a:off x="5606779" y="2902617"/>
                      <a:ext cx="150702"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6" name="Rectangle 8">
                      <a:extLst>
                        <a:ext uri="{FF2B5EF4-FFF2-40B4-BE49-F238E27FC236}">
                          <a16:creationId xmlns:a16="http://schemas.microsoft.com/office/drawing/2014/main" id="{44FF79F6-0FAD-46CB-9102-B835E8A243B4}"/>
                        </a:ext>
                      </a:extLst>
                    </p:cNvPr>
                    <p:cNvSpPr/>
                    <p:nvPr/>
                  </p:nvSpPr>
                  <p:spPr>
                    <a:xfrm>
                      <a:off x="5239722" y="1770663"/>
                      <a:ext cx="1258727" cy="1228999"/>
                    </a:xfrm>
                    <a:custGeom>
                      <a:avLst/>
                      <a:gdLst>
                        <a:gd name="connsiteX0" fmla="*/ 0 w 1243013"/>
                        <a:gd name="connsiteY0" fmla="*/ 0 h 1193006"/>
                        <a:gd name="connsiteX1" fmla="*/ 1243013 w 1243013"/>
                        <a:gd name="connsiteY1" fmla="*/ 0 h 1193006"/>
                        <a:gd name="connsiteX2" fmla="*/ 1243013 w 1243013"/>
                        <a:gd name="connsiteY2" fmla="*/ 1193006 h 1193006"/>
                        <a:gd name="connsiteX3" fmla="*/ 0 w 1243013"/>
                        <a:gd name="connsiteY3" fmla="*/ 1193006 h 1193006"/>
                        <a:gd name="connsiteX4" fmla="*/ 0 w 1243013"/>
                        <a:gd name="connsiteY4" fmla="*/ 0 h 1193006"/>
                        <a:gd name="connsiteX0" fmla="*/ 26194 w 1243013"/>
                        <a:gd name="connsiteY0" fmla="*/ 42862 h 1193006"/>
                        <a:gd name="connsiteX1" fmla="*/ 1243013 w 1243013"/>
                        <a:gd name="connsiteY1" fmla="*/ 0 h 1193006"/>
                        <a:gd name="connsiteX2" fmla="*/ 1243013 w 1243013"/>
                        <a:gd name="connsiteY2" fmla="*/ 1193006 h 1193006"/>
                        <a:gd name="connsiteX3" fmla="*/ 0 w 1243013"/>
                        <a:gd name="connsiteY3" fmla="*/ 1193006 h 1193006"/>
                        <a:gd name="connsiteX4" fmla="*/ 26194 w 1243013"/>
                        <a:gd name="connsiteY4" fmla="*/ 42862 h 1193006"/>
                        <a:gd name="connsiteX0" fmla="*/ 26194 w 1243013"/>
                        <a:gd name="connsiteY0" fmla="*/ 123825 h 1273969"/>
                        <a:gd name="connsiteX1" fmla="*/ 581025 w 1243013"/>
                        <a:gd name="connsiteY1" fmla="*/ 0 h 1273969"/>
                        <a:gd name="connsiteX2" fmla="*/ 1243013 w 1243013"/>
                        <a:gd name="connsiteY2" fmla="*/ 1273969 h 1273969"/>
                        <a:gd name="connsiteX3" fmla="*/ 0 w 1243013"/>
                        <a:gd name="connsiteY3" fmla="*/ 1273969 h 1273969"/>
                        <a:gd name="connsiteX4" fmla="*/ 26194 w 1243013"/>
                        <a:gd name="connsiteY4" fmla="*/ 123825 h 1273969"/>
                        <a:gd name="connsiteX0" fmla="*/ 26194 w 1243013"/>
                        <a:gd name="connsiteY0" fmla="*/ 138750 h 1288894"/>
                        <a:gd name="connsiteX1" fmla="*/ 581025 w 1243013"/>
                        <a:gd name="connsiteY1" fmla="*/ 14925 h 1288894"/>
                        <a:gd name="connsiteX2" fmla="*/ 1243013 w 1243013"/>
                        <a:gd name="connsiteY2" fmla="*/ 1288894 h 1288894"/>
                        <a:gd name="connsiteX3" fmla="*/ 0 w 1243013"/>
                        <a:gd name="connsiteY3" fmla="*/ 1288894 h 1288894"/>
                        <a:gd name="connsiteX4" fmla="*/ 26194 w 1243013"/>
                        <a:gd name="connsiteY4" fmla="*/ 138750 h 1288894"/>
                        <a:gd name="connsiteX0" fmla="*/ 26194 w 1243013"/>
                        <a:gd name="connsiteY0" fmla="*/ 139595 h 1289739"/>
                        <a:gd name="connsiteX1" fmla="*/ 581025 w 1243013"/>
                        <a:gd name="connsiteY1" fmla="*/ 15770 h 1289739"/>
                        <a:gd name="connsiteX2" fmla="*/ 1243013 w 1243013"/>
                        <a:gd name="connsiteY2" fmla="*/ 1289739 h 1289739"/>
                        <a:gd name="connsiteX3" fmla="*/ 0 w 1243013"/>
                        <a:gd name="connsiteY3" fmla="*/ 1289739 h 1289739"/>
                        <a:gd name="connsiteX4" fmla="*/ 26194 w 1243013"/>
                        <a:gd name="connsiteY4" fmla="*/ 139595 h 1289739"/>
                        <a:gd name="connsiteX0" fmla="*/ 35719 w 1243013"/>
                        <a:gd name="connsiteY0" fmla="*/ 128708 h 1290758"/>
                        <a:gd name="connsiteX1" fmla="*/ 581025 w 1243013"/>
                        <a:gd name="connsiteY1" fmla="*/ 16789 h 1290758"/>
                        <a:gd name="connsiteX2" fmla="*/ 1243013 w 1243013"/>
                        <a:gd name="connsiteY2" fmla="*/ 1290758 h 1290758"/>
                        <a:gd name="connsiteX3" fmla="*/ 0 w 1243013"/>
                        <a:gd name="connsiteY3" fmla="*/ 1290758 h 1290758"/>
                        <a:gd name="connsiteX4" fmla="*/ 35719 w 1243013"/>
                        <a:gd name="connsiteY4" fmla="*/ 128708 h 1290758"/>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35719 w 1243013"/>
                        <a:gd name="connsiteY4" fmla="*/ 128124 h 1290174"/>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14288 w 1243013"/>
                        <a:gd name="connsiteY4" fmla="*/ 573420 h 1290174"/>
                        <a:gd name="connsiteX5" fmla="*/ 35719 w 1243013"/>
                        <a:gd name="connsiteY5" fmla="*/ 128124 h 1290174"/>
                        <a:gd name="connsiteX0" fmla="*/ 50006 w 1257300"/>
                        <a:gd name="connsiteY0" fmla="*/ 128124 h 1290174"/>
                        <a:gd name="connsiteX1" fmla="*/ 595312 w 1257300"/>
                        <a:gd name="connsiteY1" fmla="*/ 16205 h 1290174"/>
                        <a:gd name="connsiteX2" fmla="*/ 1257300 w 1257300"/>
                        <a:gd name="connsiteY2" fmla="*/ 1290174 h 1290174"/>
                        <a:gd name="connsiteX3" fmla="*/ 14287 w 1257300"/>
                        <a:gd name="connsiteY3" fmla="*/ 1290174 h 1290174"/>
                        <a:gd name="connsiteX4" fmla="*/ 0 w 1257300"/>
                        <a:gd name="connsiteY4" fmla="*/ 213851 h 1290174"/>
                        <a:gd name="connsiteX5" fmla="*/ 50006 w 1257300"/>
                        <a:gd name="connsiteY5" fmla="*/ 128124 h 1290174"/>
                        <a:gd name="connsiteX0" fmla="*/ 50119 w 1257413"/>
                        <a:gd name="connsiteY0" fmla="*/ 128124 h 1290174"/>
                        <a:gd name="connsiteX1" fmla="*/ 595425 w 1257413"/>
                        <a:gd name="connsiteY1" fmla="*/ 16205 h 1290174"/>
                        <a:gd name="connsiteX2" fmla="*/ 1257413 w 1257413"/>
                        <a:gd name="connsiteY2" fmla="*/ 1290174 h 1290174"/>
                        <a:gd name="connsiteX3" fmla="*/ 14400 w 1257413"/>
                        <a:gd name="connsiteY3" fmla="*/ 1290174 h 1290174"/>
                        <a:gd name="connsiteX4" fmla="*/ 113 w 1257413"/>
                        <a:gd name="connsiteY4" fmla="*/ 213851 h 1290174"/>
                        <a:gd name="connsiteX5" fmla="*/ 50119 w 1257413"/>
                        <a:gd name="connsiteY5" fmla="*/ 128124 h 1290174"/>
                        <a:gd name="connsiteX0" fmla="*/ 50611 w 1257905"/>
                        <a:gd name="connsiteY0" fmla="*/ 128124 h 1290174"/>
                        <a:gd name="connsiteX1" fmla="*/ 595917 w 1257905"/>
                        <a:gd name="connsiteY1" fmla="*/ 16205 h 1290174"/>
                        <a:gd name="connsiteX2" fmla="*/ 1257905 w 1257905"/>
                        <a:gd name="connsiteY2" fmla="*/ 1290174 h 1290174"/>
                        <a:gd name="connsiteX3" fmla="*/ 14892 w 1257905"/>
                        <a:gd name="connsiteY3" fmla="*/ 1290174 h 1290174"/>
                        <a:gd name="connsiteX4" fmla="*/ 605 w 1257905"/>
                        <a:gd name="connsiteY4" fmla="*/ 213851 h 1290174"/>
                        <a:gd name="connsiteX5" fmla="*/ 50611 w 1257905"/>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2 w 1260592"/>
                        <a:gd name="connsiteY4" fmla="*/ 213851 h 1290174"/>
                        <a:gd name="connsiteX5" fmla="*/ 53298 w 1260592"/>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3 w 1260592"/>
                        <a:gd name="connsiteY4" fmla="*/ 654382 h 1290174"/>
                        <a:gd name="connsiteX5" fmla="*/ 3292 w 1260592"/>
                        <a:gd name="connsiteY5" fmla="*/ 213851 h 1290174"/>
                        <a:gd name="connsiteX6" fmla="*/ 53298 w 1260592"/>
                        <a:gd name="connsiteY6" fmla="*/ 128124 h 1290174"/>
                        <a:gd name="connsiteX0" fmla="*/ 142874 w 1350168"/>
                        <a:gd name="connsiteY0" fmla="*/ 128124 h 1290174"/>
                        <a:gd name="connsiteX1" fmla="*/ 688180 w 1350168"/>
                        <a:gd name="connsiteY1" fmla="*/ 16205 h 1290174"/>
                        <a:gd name="connsiteX2" fmla="*/ 1350168 w 1350168"/>
                        <a:gd name="connsiteY2" fmla="*/ 1290174 h 1290174"/>
                        <a:gd name="connsiteX3" fmla="*/ 107155 w 1350168"/>
                        <a:gd name="connsiteY3" fmla="*/ 1290174 h 1290174"/>
                        <a:gd name="connsiteX4" fmla="*/ 0 w 1350168"/>
                        <a:gd name="connsiteY4" fmla="*/ 528175 h 1290174"/>
                        <a:gd name="connsiteX5" fmla="*/ 92868 w 1350168"/>
                        <a:gd name="connsiteY5" fmla="*/ 213851 h 1290174"/>
                        <a:gd name="connsiteX6" fmla="*/ 142874 w 1350168"/>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4773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2387 w 1366836"/>
                        <a:gd name="connsiteY4" fmla="*/ 871076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7700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52399 w 1366836"/>
                        <a:gd name="connsiteY4" fmla="*/ 871076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80975 w 1366836"/>
                        <a:gd name="connsiteY5" fmla="*/ 590088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07168 w 1366836"/>
                        <a:gd name="connsiteY4" fmla="*/ 778207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71499 w 1366836"/>
                        <a:gd name="connsiteY4" fmla="*/ 266238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61476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402430 w 1366836"/>
                        <a:gd name="connsiteY4" fmla="*/ 659145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2461 w 1366836"/>
                        <a:gd name="connsiteY4" fmla="*/ 409114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957262 w 1366836"/>
                        <a:gd name="connsiteY2" fmla="*/ 492457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31093 w 1366836"/>
                        <a:gd name="connsiteY2" fmla="*/ 278144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16525 h 1278575"/>
                        <a:gd name="connsiteX1" fmla="*/ 704848 w 1366836"/>
                        <a:gd name="connsiteY1" fmla="*/ 4606 h 1278575"/>
                        <a:gd name="connsiteX2" fmla="*/ 1152524 w 1366836"/>
                        <a:gd name="connsiteY2" fmla="*/ 264164 h 1278575"/>
                        <a:gd name="connsiteX3" fmla="*/ 1366836 w 1366836"/>
                        <a:gd name="connsiteY3" fmla="*/ 1278575 h 1278575"/>
                        <a:gd name="connsiteX4" fmla="*/ 123823 w 1366836"/>
                        <a:gd name="connsiteY4" fmla="*/ 1278575 h 1278575"/>
                        <a:gd name="connsiteX5" fmla="*/ 652461 w 1366836"/>
                        <a:gd name="connsiteY5" fmla="*/ 397515 h 1278575"/>
                        <a:gd name="connsiteX6" fmla="*/ 573880 w 1366836"/>
                        <a:gd name="connsiteY6" fmla="*/ 252258 h 1278575"/>
                        <a:gd name="connsiteX7" fmla="*/ 276223 w 1366836"/>
                        <a:gd name="connsiteY7" fmla="*/ 290359 h 1278575"/>
                        <a:gd name="connsiteX8" fmla="*/ 180975 w 1366836"/>
                        <a:gd name="connsiteY8" fmla="*/ 578489 h 1278575"/>
                        <a:gd name="connsiteX9" fmla="*/ 0 w 1366836"/>
                        <a:gd name="connsiteY9" fmla="*/ 526101 h 1278575"/>
                        <a:gd name="connsiteX10" fmla="*/ 104773 w 1366836"/>
                        <a:gd name="connsiteY10" fmla="*/ 202252 h 1278575"/>
                        <a:gd name="connsiteX11" fmla="*/ 159542 w 1366836"/>
                        <a:gd name="connsiteY11" fmla="*/ 116525 h 1278575"/>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4676 h 1286726"/>
                        <a:gd name="connsiteX1" fmla="*/ 688179 w 1366836"/>
                        <a:gd name="connsiteY1" fmla="*/ 851 h 1286726"/>
                        <a:gd name="connsiteX2" fmla="*/ 1152524 w 1366836"/>
                        <a:gd name="connsiteY2" fmla="*/ 272315 h 1286726"/>
                        <a:gd name="connsiteX3" fmla="*/ 1366836 w 1366836"/>
                        <a:gd name="connsiteY3" fmla="*/ 1286726 h 1286726"/>
                        <a:gd name="connsiteX4" fmla="*/ 123823 w 1366836"/>
                        <a:gd name="connsiteY4" fmla="*/ 1286726 h 1286726"/>
                        <a:gd name="connsiteX5" fmla="*/ 652461 w 1366836"/>
                        <a:gd name="connsiteY5" fmla="*/ 405666 h 1286726"/>
                        <a:gd name="connsiteX6" fmla="*/ 573880 w 1366836"/>
                        <a:gd name="connsiteY6" fmla="*/ 260409 h 1286726"/>
                        <a:gd name="connsiteX7" fmla="*/ 276223 w 1366836"/>
                        <a:gd name="connsiteY7" fmla="*/ 298510 h 1286726"/>
                        <a:gd name="connsiteX8" fmla="*/ 180975 w 1366836"/>
                        <a:gd name="connsiteY8" fmla="*/ 586640 h 1286726"/>
                        <a:gd name="connsiteX9" fmla="*/ 0 w 1366836"/>
                        <a:gd name="connsiteY9" fmla="*/ 534252 h 1286726"/>
                        <a:gd name="connsiteX10" fmla="*/ 104773 w 1366836"/>
                        <a:gd name="connsiteY10" fmla="*/ 210403 h 1286726"/>
                        <a:gd name="connsiteX11" fmla="*/ 159542 w 1366836"/>
                        <a:gd name="connsiteY11" fmla="*/ 124676 h 1286726"/>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30574 h 1292624"/>
                        <a:gd name="connsiteX1" fmla="*/ 678654 w 1366836"/>
                        <a:gd name="connsiteY1" fmla="*/ 1986 h 1292624"/>
                        <a:gd name="connsiteX2" fmla="*/ 1152524 w 1366836"/>
                        <a:gd name="connsiteY2" fmla="*/ 278213 h 1292624"/>
                        <a:gd name="connsiteX3" fmla="*/ 1366836 w 1366836"/>
                        <a:gd name="connsiteY3" fmla="*/ 1292624 h 1292624"/>
                        <a:gd name="connsiteX4" fmla="*/ 123823 w 1366836"/>
                        <a:gd name="connsiteY4" fmla="*/ 1292624 h 1292624"/>
                        <a:gd name="connsiteX5" fmla="*/ 652461 w 1366836"/>
                        <a:gd name="connsiteY5" fmla="*/ 411564 h 1292624"/>
                        <a:gd name="connsiteX6" fmla="*/ 573880 w 1366836"/>
                        <a:gd name="connsiteY6" fmla="*/ 266307 h 1292624"/>
                        <a:gd name="connsiteX7" fmla="*/ 276223 w 1366836"/>
                        <a:gd name="connsiteY7" fmla="*/ 304408 h 1292624"/>
                        <a:gd name="connsiteX8" fmla="*/ 180975 w 1366836"/>
                        <a:gd name="connsiteY8" fmla="*/ 592538 h 1292624"/>
                        <a:gd name="connsiteX9" fmla="*/ 0 w 1366836"/>
                        <a:gd name="connsiteY9" fmla="*/ 540150 h 1292624"/>
                        <a:gd name="connsiteX10" fmla="*/ 104773 w 1366836"/>
                        <a:gd name="connsiteY10" fmla="*/ 216301 h 1292624"/>
                        <a:gd name="connsiteX11" fmla="*/ 159542 w 1366836"/>
                        <a:gd name="connsiteY11" fmla="*/ 130574 h 1292624"/>
                        <a:gd name="connsiteX0" fmla="*/ 159542 w 1366836"/>
                        <a:gd name="connsiteY0" fmla="*/ 121211 h 1283261"/>
                        <a:gd name="connsiteX1" fmla="*/ 683417 w 1366836"/>
                        <a:gd name="connsiteY1" fmla="*/ 2148 h 1283261"/>
                        <a:gd name="connsiteX2" fmla="*/ 1152524 w 1366836"/>
                        <a:gd name="connsiteY2" fmla="*/ 268850 h 1283261"/>
                        <a:gd name="connsiteX3" fmla="*/ 1366836 w 1366836"/>
                        <a:gd name="connsiteY3" fmla="*/ 1283261 h 1283261"/>
                        <a:gd name="connsiteX4" fmla="*/ 123823 w 1366836"/>
                        <a:gd name="connsiteY4" fmla="*/ 1283261 h 1283261"/>
                        <a:gd name="connsiteX5" fmla="*/ 652461 w 1366836"/>
                        <a:gd name="connsiteY5" fmla="*/ 402201 h 1283261"/>
                        <a:gd name="connsiteX6" fmla="*/ 573880 w 1366836"/>
                        <a:gd name="connsiteY6" fmla="*/ 256944 h 1283261"/>
                        <a:gd name="connsiteX7" fmla="*/ 276223 w 1366836"/>
                        <a:gd name="connsiteY7" fmla="*/ 295045 h 1283261"/>
                        <a:gd name="connsiteX8" fmla="*/ 180975 w 1366836"/>
                        <a:gd name="connsiteY8" fmla="*/ 583175 h 1283261"/>
                        <a:gd name="connsiteX9" fmla="*/ 0 w 1366836"/>
                        <a:gd name="connsiteY9" fmla="*/ 530787 h 1283261"/>
                        <a:gd name="connsiteX10" fmla="*/ 104773 w 1366836"/>
                        <a:gd name="connsiteY10" fmla="*/ 206938 h 1283261"/>
                        <a:gd name="connsiteX11" fmla="*/ 159542 w 1366836"/>
                        <a:gd name="connsiteY11" fmla="*/ 121211 h 1283261"/>
                        <a:gd name="connsiteX0" fmla="*/ 159542 w 1366836"/>
                        <a:gd name="connsiteY0" fmla="*/ 126780 h 1288830"/>
                        <a:gd name="connsiteX1" fmla="*/ 683417 w 1366836"/>
                        <a:gd name="connsiteY1" fmla="*/ 7717 h 1288830"/>
                        <a:gd name="connsiteX2" fmla="*/ 1152524 w 1366836"/>
                        <a:gd name="connsiteY2" fmla="*/ 274419 h 1288830"/>
                        <a:gd name="connsiteX3" fmla="*/ 1366836 w 1366836"/>
                        <a:gd name="connsiteY3" fmla="*/ 1288830 h 1288830"/>
                        <a:gd name="connsiteX4" fmla="*/ 123823 w 1366836"/>
                        <a:gd name="connsiteY4" fmla="*/ 1288830 h 1288830"/>
                        <a:gd name="connsiteX5" fmla="*/ 652461 w 1366836"/>
                        <a:gd name="connsiteY5" fmla="*/ 407770 h 1288830"/>
                        <a:gd name="connsiteX6" fmla="*/ 573880 w 1366836"/>
                        <a:gd name="connsiteY6" fmla="*/ 262513 h 1288830"/>
                        <a:gd name="connsiteX7" fmla="*/ 276223 w 1366836"/>
                        <a:gd name="connsiteY7" fmla="*/ 300614 h 1288830"/>
                        <a:gd name="connsiteX8" fmla="*/ 180975 w 1366836"/>
                        <a:gd name="connsiteY8" fmla="*/ 588744 h 1288830"/>
                        <a:gd name="connsiteX9" fmla="*/ 0 w 1366836"/>
                        <a:gd name="connsiteY9" fmla="*/ 536356 h 1288830"/>
                        <a:gd name="connsiteX10" fmla="*/ 104773 w 1366836"/>
                        <a:gd name="connsiteY10" fmla="*/ 212507 h 1288830"/>
                        <a:gd name="connsiteX11" fmla="*/ 159542 w 1366836"/>
                        <a:gd name="connsiteY11" fmla="*/ 126780 h 1288830"/>
                        <a:gd name="connsiteX0" fmla="*/ 159542 w 1366836"/>
                        <a:gd name="connsiteY0" fmla="*/ 119379 h 1281429"/>
                        <a:gd name="connsiteX1" fmla="*/ 683417 w 1366836"/>
                        <a:gd name="connsiteY1" fmla="*/ 316 h 1281429"/>
                        <a:gd name="connsiteX2" fmla="*/ 1152524 w 1366836"/>
                        <a:gd name="connsiteY2" fmla="*/ 267018 h 1281429"/>
                        <a:gd name="connsiteX3" fmla="*/ 1366836 w 1366836"/>
                        <a:gd name="connsiteY3" fmla="*/ 1281429 h 1281429"/>
                        <a:gd name="connsiteX4" fmla="*/ 123823 w 1366836"/>
                        <a:gd name="connsiteY4" fmla="*/ 1281429 h 1281429"/>
                        <a:gd name="connsiteX5" fmla="*/ 652461 w 1366836"/>
                        <a:gd name="connsiteY5" fmla="*/ 400369 h 1281429"/>
                        <a:gd name="connsiteX6" fmla="*/ 573880 w 1366836"/>
                        <a:gd name="connsiteY6" fmla="*/ 255112 h 1281429"/>
                        <a:gd name="connsiteX7" fmla="*/ 276223 w 1366836"/>
                        <a:gd name="connsiteY7" fmla="*/ 293213 h 1281429"/>
                        <a:gd name="connsiteX8" fmla="*/ 180975 w 1366836"/>
                        <a:gd name="connsiteY8" fmla="*/ 581343 h 1281429"/>
                        <a:gd name="connsiteX9" fmla="*/ 0 w 1366836"/>
                        <a:gd name="connsiteY9" fmla="*/ 528955 h 1281429"/>
                        <a:gd name="connsiteX10" fmla="*/ 104773 w 1366836"/>
                        <a:gd name="connsiteY10" fmla="*/ 205106 h 1281429"/>
                        <a:gd name="connsiteX11" fmla="*/ 159542 w 1366836"/>
                        <a:gd name="connsiteY11" fmla="*/ 119379 h 1281429"/>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288255 w 1366836"/>
                        <a:gd name="connsiteY3" fmla="*/ 905172 h 1288550"/>
                        <a:gd name="connsiteX4" fmla="*/ 1366836 w 1366836"/>
                        <a:gd name="connsiteY4" fmla="*/ 1288550 h 1288550"/>
                        <a:gd name="connsiteX5" fmla="*/ 123823 w 1366836"/>
                        <a:gd name="connsiteY5" fmla="*/ 1288550 h 1288550"/>
                        <a:gd name="connsiteX6" fmla="*/ 652461 w 1366836"/>
                        <a:gd name="connsiteY6" fmla="*/ 407490 h 1288550"/>
                        <a:gd name="connsiteX7" fmla="*/ 573880 w 1366836"/>
                        <a:gd name="connsiteY7" fmla="*/ 262233 h 1288550"/>
                        <a:gd name="connsiteX8" fmla="*/ 276223 w 1366836"/>
                        <a:gd name="connsiteY8" fmla="*/ 300334 h 1288550"/>
                        <a:gd name="connsiteX9" fmla="*/ 180975 w 1366836"/>
                        <a:gd name="connsiteY9" fmla="*/ 588464 h 1288550"/>
                        <a:gd name="connsiteX10" fmla="*/ 0 w 1366836"/>
                        <a:gd name="connsiteY10" fmla="*/ 536076 h 1288550"/>
                        <a:gd name="connsiteX11" fmla="*/ 104773 w 1366836"/>
                        <a:gd name="connsiteY11" fmla="*/ 212227 h 1288550"/>
                        <a:gd name="connsiteX12" fmla="*/ 159542 w 1366836"/>
                        <a:gd name="connsiteY12" fmla="*/ 126500 h 1288550"/>
                        <a:gd name="connsiteX0" fmla="*/ 159542 w 1369217"/>
                        <a:gd name="connsiteY0" fmla="*/ 126500 h 1288550"/>
                        <a:gd name="connsiteX1" fmla="*/ 683417 w 1369217"/>
                        <a:gd name="connsiteY1" fmla="*/ 293 h 1288550"/>
                        <a:gd name="connsiteX2" fmla="*/ 1152524 w 1369217"/>
                        <a:gd name="connsiteY2" fmla="*/ 274139 h 1288550"/>
                        <a:gd name="connsiteX3" fmla="*/ 1369217 w 1369217"/>
                        <a:gd name="connsiteY3" fmla="*/ 959941 h 1288550"/>
                        <a:gd name="connsiteX4" fmla="*/ 1366836 w 1369217"/>
                        <a:gd name="connsiteY4" fmla="*/ 1288550 h 1288550"/>
                        <a:gd name="connsiteX5" fmla="*/ 123823 w 1369217"/>
                        <a:gd name="connsiteY5" fmla="*/ 1288550 h 1288550"/>
                        <a:gd name="connsiteX6" fmla="*/ 652461 w 1369217"/>
                        <a:gd name="connsiteY6" fmla="*/ 407490 h 1288550"/>
                        <a:gd name="connsiteX7" fmla="*/ 573880 w 1369217"/>
                        <a:gd name="connsiteY7" fmla="*/ 262233 h 1288550"/>
                        <a:gd name="connsiteX8" fmla="*/ 276223 w 1369217"/>
                        <a:gd name="connsiteY8" fmla="*/ 300334 h 1288550"/>
                        <a:gd name="connsiteX9" fmla="*/ 180975 w 1369217"/>
                        <a:gd name="connsiteY9" fmla="*/ 588464 h 1288550"/>
                        <a:gd name="connsiteX10" fmla="*/ 0 w 1369217"/>
                        <a:gd name="connsiteY10" fmla="*/ 536076 h 1288550"/>
                        <a:gd name="connsiteX11" fmla="*/ 104773 w 1369217"/>
                        <a:gd name="connsiteY11" fmla="*/ 212227 h 1288550"/>
                        <a:gd name="connsiteX12" fmla="*/ 159542 w 1369217"/>
                        <a:gd name="connsiteY12" fmla="*/ 126500 h 1288550"/>
                        <a:gd name="connsiteX0" fmla="*/ 159542 w 1366941"/>
                        <a:gd name="connsiteY0" fmla="*/ 126500 h 1288550"/>
                        <a:gd name="connsiteX1" fmla="*/ 683417 w 1366941"/>
                        <a:gd name="connsiteY1" fmla="*/ 293 h 1288550"/>
                        <a:gd name="connsiteX2" fmla="*/ 1152524 w 1366941"/>
                        <a:gd name="connsiteY2" fmla="*/ 274139 h 1288550"/>
                        <a:gd name="connsiteX3" fmla="*/ 1364454 w 1366941"/>
                        <a:gd name="connsiteY3" fmla="*/ 952797 h 1288550"/>
                        <a:gd name="connsiteX4" fmla="*/ 1366836 w 1366941"/>
                        <a:gd name="connsiteY4" fmla="*/ 1288550 h 1288550"/>
                        <a:gd name="connsiteX5" fmla="*/ 123823 w 1366941"/>
                        <a:gd name="connsiteY5" fmla="*/ 1288550 h 1288550"/>
                        <a:gd name="connsiteX6" fmla="*/ 652461 w 1366941"/>
                        <a:gd name="connsiteY6" fmla="*/ 407490 h 1288550"/>
                        <a:gd name="connsiteX7" fmla="*/ 573880 w 1366941"/>
                        <a:gd name="connsiteY7" fmla="*/ 262233 h 1288550"/>
                        <a:gd name="connsiteX8" fmla="*/ 276223 w 1366941"/>
                        <a:gd name="connsiteY8" fmla="*/ 300334 h 1288550"/>
                        <a:gd name="connsiteX9" fmla="*/ 180975 w 1366941"/>
                        <a:gd name="connsiteY9" fmla="*/ 588464 h 1288550"/>
                        <a:gd name="connsiteX10" fmla="*/ 0 w 1366941"/>
                        <a:gd name="connsiteY10" fmla="*/ 536076 h 1288550"/>
                        <a:gd name="connsiteX11" fmla="*/ 104773 w 1366941"/>
                        <a:gd name="connsiteY11" fmla="*/ 212227 h 1288550"/>
                        <a:gd name="connsiteX12" fmla="*/ 159542 w 1366941"/>
                        <a:gd name="connsiteY12" fmla="*/ 126500 h 1288550"/>
                        <a:gd name="connsiteX0" fmla="*/ 159542 w 1370457"/>
                        <a:gd name="connsiteY0" fmla="*/ 126500 h 1288550"/>
                        <a:gd name="connsiteX1" fmla="*/ 683417 w 1370457"/>
                        <a:gd name="connsiteY1" fmla="*/ 293 h 1288550"/>
                        <a:gd name="connsiteX2" fmla="*/ 1152524 w 1370457"/>
                        <a:gd name="connsiteY2" fmla="*/ 274139 h 1288550"/>
                        <a:gd name="connsiteX3" fmla="*/ 1364454 w 1370457"/>
                        <a:gd name="connsiteY3" fmla="*/ 952797 h 1288550"/>
                        <a:gd name="connsiteX4" fmla="*/ 1366836 w 1370457"/>
                        <a:gd name="connsiteY4" fmla="*/ 1288550 h 1288550"/>
                        <a:gd name="connsiteX5" fmla="*/ 123823 w 1370457"/>
                        <a:gd name="connsiteY5" fmla="*/ 1288550 h 1288550"/>
                        <a:gd name="connsiteX6" fmla="*/ 652461 w 1370457"/>
                        <a:gd name="connsiteY6" fmla="*/ 407490 h 1288550"/>
                        <a:gd name="connsiteX7" fmla="*/ 573880 w 1370457"/>
                        <a:gd name="connsiteY7" fmla="*/ 262233 h 1288550"/>
                        <a:gd name="connsiteX8" fmla="*/ 276223 w 1370457"/>
                        <a:gd name="connsiteY8" fmla="*/ 300334 h 1288550"/>
                        <a:gd name="connsiteX9" fmla="*/ 180975 w 1370457"/>
                        <a:gd name="connsiteY9" fmla="*/ 588464 h 1288550"/>
                        <a:gd name="connsiteX10" fmla="*/ 0 w 1370457"/>
                        <a:gd name="connsiteY10" fmla="*/ 536076 h 1288550"/>
                        <a:gd name="connsiteX11" fmla="*/ 104773 w 1370457"/>
                        <a:gd name="connsiteY11" fmla="*/ 212227 h 1288550"/>
                        <a:gd name="connsiteX12" fmla="*/ 159542 w 1370457"/>
                        <a:gd name="connsiteY12" fmla="*/ 126500 h 1288550"/>
                        <a:gd name="connsiteX0" fmla="*/ 159542 w 1376708"/>
                        <a:gd name="connsiteY0" fmla="*/ 126500 h 1288550"/>
                        <a:gd name="connsiteX1" fmla="*/ 683417 w 1376708"/>
                        <a:gd name="connsiteY1" fmla="*/ 293 h 1288550"/>
                        <a:gd name="connsiteX2" fmla="*/ 1152524 w 1376708"/>
                        <a:gd name="connsiteY2" fmla="*/ 274139 h 1288550"/>
                        <a:gd name="connsiteX3" fmla="*/ 1364454 w 1376708"/>
                        <a:gd name="connsiteY3" fmla="*/ 952797 h 1288550"/>
                        <a:gd name="connsiteX4" fmla="*/ 1366836 w 1376708"/>
                        <a:gd name="connsiteY4" fmla="*/ 1288550 h 1288550"/>
                        <a:gd name="connsiteX5" fmla="*/ 123823 w 1376708"/>
                        <a:gd name="connsiteY5" fmla="*/ 1288550 h 1288550"/>
                        <a:gd name="connsiteX6" fmla="*/ 652461 w 1376708"/>
                        <a:gd name="connsiteY6" fmla="*/ 407490 h 1288550"/>
                        <a:gd name="connsiteX7" fmla="*/ 573880 w 1376708"/>
                        <a:gd name="connsiteY7" fmla="*/ 262233 h 1288550"/>
                        <a:gd name="connsiteX8" fmla="*/ 276223 w 1376708"/>
                        <a:gd name="connsiteY8" fmla="*/ 300334 h 1288550"/>
                        <a:gd name="connsiteX9" fmla="*/ 180975 w 1376708"/>
                        <a:gd name="connsiteY9" fmla="*/ 588464 h 1288550"/>
                        <a:gd name="connsiteX10" fmla="*/ 0 w 1376708"/>
                        <a:gd name="connsiteY10" fmla="*/ 536076 h 1288550"/>
                        <a:gd name="connsiteX11" fmla="*/ 104773 w 1376708"/>
                        <a:gd name="connsiteY11" fmla="*/ 212227 h 1288550"/>
                        <a:gd name="connsiteX12" fmla="*/ 159542 w 1376708"/>
                        <a:gd name="connsiteY12" fmla="*/ 126500 h 1288550"/>
                        <a:gd name="connsiteX0" fmla="*/ 159542 w 1392922"/>
                        <a:gd name="connsiteY0" fmla="*/ 126500 h 1288550"/>
                        <a:gd name="connsiteX1" fmla="*/ 683417 w 1392922"/>
                        <a:gd name="connsiteY1" fmla="*/ 293 h 1288550"/>
                        <a:gd name="connsiteX2" fmla="*/ 1152524 w 1392922"/>
                        <a:gd name="connsiteY2" fmla="*/ 274139 h 1288550"/>
                        <a:gd name="connsiteX3" fmla="*/ 1364454 w 1392922"/>
                        <a:gd name="connsiteY3" fmla="*/ 952797 h 1288550"/>
                        <a:gd name="connsiteX4" fmla="*/ 1366836 w 1392922"/>
                        <a:gd name="connsiteY4" fmla="*/ 1288550 h 1288550"/>
                        <a:gd name="connsiteX5" fmla="*/ 123823 w 1392922"/>
                        <a:gd name="connsiteY5" fmla="*/ 1288550 h 1288550"/>
                        <a:gd name="connsiteX6" fmla="*/ 652461 w 1392922"/>
                        <a:gd name="connsiteY6" fmla="*/ 407490 h 1288550"/>
                        <a:gd name="connsiteX7" fmla="*/ 573880 w 1392922"/>
                        <a:gd name="connsiteY7" fmla="*/ 262233 h 1288550"/>
                        <a:gd name="connsiteX8" fmla="*/ 276223 w 1392922"/>
                        <a:gd name="connsiteY8" fmla="*/ 300334 h 1288550"/>
                        <a:gd name="connsiteX9" fmla="*/ 180975 w 1392922"/>
                        <a:gd name="connsiteY9" fmla="*/ 588464 h 1288550"/>
                        <a:gd name="connsiteX10" fmla="*/ 0 w 1392922"/>
                        <a:gd name="connsiteY10" fmla="*/ 536076 h 1288550"/>
                        <a:gd name="connsiteX11" fmla="*/ 104773 w 1392922"/>
                        <a:gd name="connsiteY11" fmla="*/ 212227 h 1288550"/>
                        <a:gd name="connsiteX12" fmla="*/ 159542 w 1392922"/>
                        <a:gd name="connsiteY12" fmla="*/ 126500 h 1288550"/>
                        <a:gd name="connsiteX0" fmla="*/ 159542 w 1399879"/>
                        <a:gd name="connsiteY0" fmla="*/ 126500 h 1288550"/>
                        <a:gd name="connsiteX1" fmla="*/ 683417 w 1399879"/>
                        <a:gd name="connsiteY1" fmla="*/ 293 h 1288550"/>
                        <a:gd name="connsiteX2" fmla="*/ 1152524 w 1399879"/>
                        <a:gd name="connsiteY2" fmla="*/ 274139 h 1288550"/>
                        <a:gd name="connsiteX3" fmla="*/ 1364454 w 1399879"/>
                        <a:gd name="connsiteY3" fmla="*/ 952797 h 1288550"/>
                        <a:gd name="connsiteX4" fmla="*/ 1366836 w 1399879"/>
                        <a:gd name="connsiteY4" fmla="*/ 1288550 h 1288550"/>
                        <a:gd name="connsiteX5" fmla="*/ 123823 w 1399879"/>
                        <a:gd name="connsiteY5" fmla="*/ 1288550 h 1288550"/>
                        <a:gd name="connsiteX6" fmla="*/ 652461 w 1399879"/>
                        <a:gd name="connsiteY6" fmla="*/ 407490 h 1288550"/>
                        <a:gd name="connsiteX7" fmla="*/ 573880 w 1399879"/>
                        <a:gd name="connsiteY7" fmla="*/ 262233 h 1288550"/>
                        <a:gd name="connsiteX8" fmla="*/ 276223 w 1399879"/>
                        <a:gd name="connsiteY8" fmla="*/ 300334 h 1288550"/>
                        <a:gd name="connsiteX9" fmla="*/ 180975 w 1399879"/>
                        <a:gd name="connsiteY9" fmla="*/ 588464 h 1288550"/>
                        <a:gd name="connsiteX10" fmla="*/ 0 w 1399879"/>
                        <a:gd name="connsiteY10" fmla="*/ 536076 h 1288550"/>
                        <a:gd name="connsiteX11" fmla="*/ 104773 w 1399879"/>
                        <a:gd name="connsiteY11" fmla="*/ 212227 h 1288550"/>
                        <a:gd name="connsiteX12" fmla="*/ 159542 w 1399879"/>
                        <a:gd name="connsiteY12" fmla="*/ 126500 h 1288550"/>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547686 w 1399879"/>
                        <a:gd name="connsiteY5" fmla="*/ 1298078 h 1305219"/>
                        <a:gd name="connsiteX6" fmla="*/ 123823 w 1399879"/>
                        <a:gd name="connsiteY6" fmla="*/ 1288550 h 1305219"/>
                        <a:gd name="connsiteX7" fmla="*/ 652461 w 1399879"/>
                        <a:gd name="connsiteY7" fmla="*/ 407490 h 1305219"/>
                        <a:gd name="connsiteX8" fmla="*/ 573880 w 1399879"/>
                        <a:gd name="connsiteY8" fmla="*/ 262233 h 1305219"/>
                        <a:gd name="connsiteX9" fmla="*/ 276223 w 1399879"/>
                        <a:gd name="connsiteY9" fmla="*/ 300334 h 1305219"/>
                        <a:gd name="connsiteX10" fmla="*/ 180975 w 1399879"/>
                        <a:gd name="connsiteY10" fmla="*/ 588464 h 1305219"/>
                        <a:gd name="connsiteX11" fmla="*/ 0 w 1399879"/>
                        <a:gd name="connsiteY11" fmla="*/ 536076 h 1305219"/>
                        <a:gd name="connsiteX12" fmla="*/ 104773 w 1399879"/>
                        <a:gd name="connsiteY12" fmla="*/ 212227 h 1305219"/>
                        <a:gd name="connsiteX13" fmla="*/ 159542 w 1399879"/>
                        <a:gd name="connsiteY13" fmla="*/ 126500 h 1305219"/>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2924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123823 w 1399879"/>
                        <a:gd name="connsiteY6" fmla="*/ 1288550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581023 w 1399879"/>
                        <a:gd name="connsiteY7" fmla="*/ 781347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509586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795336 w 1399879"/>
                        <a:gd name="connsiteY8" fmla="*/ 71467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888204 w 1399879"/>
                        <a:gd name="connsiteY9" fmla="*/ 655141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2979 w 1399879"/>
                        <a:gd name="connsiteY9" fmla="*/ 793253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0598 w 1399879"/>
                        <a:gd name="connsiteY9" fmla="*/ 786110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0598 w 1399879"/>
                        <a:gd name="connsiteY9" fmla="*/ 786110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400204"/>
                        <a:gd name="connsiteY0" fmla="*/ 126500 h 1367135"/>
                        <a:gd name="connsiteX1" fmla="*/ 683417 w 1400204"/>
                        <a:gd name="connsiteY1" fmla="*/ 293 h 1367135"/>
                        <a:gd name="connsiteX2" fmla="*/ 1152524 w 1400204"/>
                        <a:gd name="connsiteY2" fmla="*/ 274139 h 1367135"/>
                        <a:gd name="connsiteX3" fmla="*/ 1364454 w 1400204"/>
                        <a:gd name="connsiteY3" fmla="*/ 952797 h 1367135"/>
                        <a:gd name="connsiteX4" fmla="*/ 1090612 w 1400204"/>
                        <a:gd name="connsiteY4" fmla="*/ 1298075 h 1367135"/>
                        <a:gd name="connsiteX5" fmla="*/ 521492 w 1400204"/>
                        <a:gd name="connsiteY5" fmla="*/ 1367135 h 1367135"/>
                        <a:gd name="connsiteX6" fmla="*/ 495298 w 1400204"/>
                        <a:gd name="connsiteY6" fmla="*/ 1171869 h 1367135"/>
                        <a:gd name="connsiteX7" fmla="*/ 985835 w 1400204"/>
                        <a:gd name="connsiteY7" fmla="*/ 1112341 h 1367135"/>
                        <a:gd name="connsiteX8" fmla="*/ 1116805 w 1400204"/>
                        <a:gd name="connsiteY8" fmla="*/ 886122 h 1367135"/>
                        <a:gd name="connsiteX9" fmla="*/ 990598 w 1400204"/>
                        <a:gd name="connsiteY9" fmla="*/ 786110 h 1367135"/>
                        <a:gd name="connsiteX10" fmla="*/ 652461 w 1400204"/>
                        <a:gd name="connsiteY10" fmla="*/ 407490 h 1367135"/>
                        <a:gd name="connsiteX11" fmla="*/ 573880 w 1400204"/>
                        <a:gd name="connsiteY11" fmla="*/ 262233 h 1367135"/>
                        <a:gd name="connsiteX12" fmla="*/ 276223 w 1400204"/>
                        <a:gd name="connsiteY12" fmla="*/ 300334 h 1367135"/>
                        <a:gd name="connsiteX13" fmla="*/ 180975 w 1400204"/>
                        <a:gd name="connsiteY13" fmla="*/ 588464 h 1367135"/>
                        <a:gd name="connsiteX14" fmla="*/ 0 w 1400204"/>
                        <a:gd name="connsiteY14" fmla="*/ 536076 h 1367135"/>
                        <a:gd name="connsiteX15" fmla="*/ 104773 w 1400204"/>
                        <a:gd name="connsiteY15" fmla="*/ 212227 h 1367135"/>
                        <a:gd name="connsiteX16" fmla="*/ 159542 w 1400204"/>
                        <a:gd name="connsiteY16" fmla="*/ 126500 h 136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0204" h="1367135">
                          <a:moveTo>
                            <a:pt x="159542" y="126500"/>
                          </a:moveTo>
                          <a:cubicBezTo>
                            <a:pt x="354011" y="92369"/>
                            <a:pt x="586580" y="-6057"/>
                            <a:pt x="683417" y="293"/>
                          </a:cubicBezTo>
                          <a:cubicBezTo>
                            <a:pt x="825498" y="17755"/>
                            <a:pt x="992494" y="78591"/>
                            <a:pt x="1152524" y="274139"/>
                          </a:cubicBezTo>
                          <a:cubicBezTo>
                            <a:pt x="1346950" y="492791"/>
                            <a:pt x="1462880" y="717053"/>
                            <a:pt x="1364454" y="952797"/>
                          </a:cubicBezTo>
                          <a:cubicBezTo>
                            <a:pt x="1270791" y="1083764"/>
                            <a:pt x="1141413" y="1264739"/>
                            <a:pt x="1090612" y="1298075"/>
                          </a:cubicBezTo>
                          <a:cubicBezTo>
                            <a:pt x="977106" y="1339352"/>
                            <a:pt x="704055" y="1347290"/>
                            <a:pt x="521492" y="1367135"/>
                          </a:cubicBezTo>
                          <a:lnTo>
                            <a:pt x="495298" y="1171869"/>
                          </a:lnTo>
                          <a:lnTo>
                            <a:pt x="985835" y="1112341"/>
                          </a:lnTo>
                          <a:lnTo>
                            <a:pt x="1116805" y="886122"/>
                          </a:lnTo>
                          <a:lnTo>
                            <a:pt x="990598" y="786110"/>
                          </a:lnTo>
                          <a:lnTo>
                            <a:pt x="652461" y="407490"/>
                          </a:lnTo>
                          <a:lnTo>
                            <a:pt x="573880" y="262233"/>
                          </a:lnTo>
                          <a:cubicBezTo>
                            <a:pt x="469898" y="282077"/>
                            <a:pt x="375442" y="297159"/>
                            <a:pt x="276223" y="300334"/>
                          </a:cubicBezTo>
                          <a:lnTo>
                            <a:pt x="180975" y="588464"/>
                          </a:lnTo>
                          <a:lnTo>
                            <a:pt x="0" y="536076"/>
                          </a:lnTo>
                          <a:cubicBezTo>
                            <a:pt x="45243" y="393994"/>
                            <a:pt x="71435" y="318590"/>
                            <a:pt x="104773" y="212227"/>
                          </a:cubicBezTo>
                          <a:cubicBezTo>
                            <a:pt x="104773" y="166982"/>
                            <a:pt x="123823" y="145551"/>
                            <a:pt x="159542" y="126500"/>
                          </a:cubicBezTo>
                          <a:close/>
                        </a:path>
                      </a:pathLst>
                    </a:custGeom>
                    <a:solidFill>
                      <a:srgbClr val="8E9F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38" name="Group 237">
                    <a:extLst>
                      <a:ext uri="{FF2B5EF4-FFF2-40B4-BE49-F238E27FC236}">
                        <a16:creationId xmlns:a16="http://schemas.microsoft.com/office/drawing/2014/main" id="{B9869DD8-1454-47C2-AE50-CEAA7498F578}"/>
                      </a:ext>
                    </a:extLst>
                  </p:cNvPr>
                  <p:cNvGrpSpPr/>
                  <p:nvPr/>
                </p:nvGrpSpPr>
                <p:grpSpPr>
                  <a:xfrm>
                    <a:off x="5782521" y="2023573"/>
                    <a:ext cx="489064" cy="487737"/>
                    <a:chOff x="5432986" y="1669308"/>
                    <a:chExt cx="544034" cy="542557"/>
                  </a:xfrm>
                </p:grpSpPr>
                <p:sp>
                  <p:nvSpPr>
                    <p:cNvPr id="239" name="Rectangle 5">
                      <a:extLst>
                        <a:ext uri="{FF2B5EF4-FFF2-40B4-BE49-F238E27FC236}">
                          <a16:creationId xmlns:a16="http://schemas.microsoft.com/office/drawing/2014/main" id="{AE4A30AC-D2E2-4327-8D0E-FF01C0658D43}"/>
                        </a:ext>
                      </a:extLst>
                    </p:cNvPr>
                    <p:cNvSpPr/>
                    <p:nvPr/>
                  </p:nvSpPr>
                  <p:spPr>
                    <a:xfrm>
                      <a:off x="5865018" y="2040732"/>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0" name="Rectangle 5">
                      <a:extLst>
                        <a:ext uri="{FF2B5EF4-FFF2-40B4-BE49-F238E27FC236}">
                          <a16:creationId xmlns:a16="http://schemas.microsoft.com/office/drawing/2014/main" id="{94BAAE17-DA5F-48E0-B5F3-704209B48B4F}"/>
                        </a:ext>
                      </a:extLst>
                    </p:cNvPr>
                    <p:cNvSpPr/>
                    <p:nvPr/>
                  </p:nvSpPr>
                  <p:spPr>
                    <a:xfrm rot="11838720">
                      <a:off x="5519739" y="1669308"/>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41" name="Rectangle 1">
                      <a:extLst>
                        <a:ext uri="{FF2B5EF4-FFF2-40B4-BE49-F238E27FC236}">
                          <a16:creationId xmlns:a16="http://schemas.microsoft.com/office/drawing/2014/main" id="{36ECE063-0BF3-47B4-BF8A-C36F10656C79}"/>
                        </a:ext>
                      </a:extLst>
                    </p:cNvPr>
                    <p:cNvSpPr/>
                    <p:nvPr/>
                  </p:nvSpPr>
                  <p:spPr>
                    <a:xfrm>
                      <a:off x="5432986" y="1681711"/>
                      <a:ext cx="544034" cy="530154"/>
                    </a:xfrm>
                    <a:custGeom>
                      <a:avLst/>
                      <a:gdLst>
                        <a:gd name="connsiteX0" fmla="*/ 0 w 573882"/>
                        <a:gd name="connsiteY0" fmla="*/ 0 h 561975"/>
                        <a:gd name="connsiteX1" fmla="*/ 573882 w 573882"/>
                        <a:gd name="connsiteY1" fmla="*/ 0 h 561975"/>
                        <a:gd name="connsiteX2" fmla="*/ 573882 w 573882"/>
                        <a:gd name="connsiteY2" fmla="*/ 561975 h 561975"/>
                        <a:gd name="connsiteX3" fmla="*/ 0 w 573882"/>
                        <a:gd name="connsiteY3" fmla="*/ 561975 h 561975"/>
                        <a:gd name="connsiteX4" fmla="*/ 0 w 573882"/>
                        <a:gd name="connsiteY4" fmla="*/ 0 h 561975"/>
                        <a:gd name="connsiteX0" fmla="*/ 333375 w 573882"/>
                        <a:gd name="connsiteY0" fmla="*/ 0 h 590550"/>
                        <a:gd name="connsiteX1" fmla="*/ 573882 w 573882"/>
                        <a:gd name="connsiteY1" fmla="*/ 28575 h 590550"/>
                        <a:gd name="connsiteX2" fmla="*/ 573882 w 573882"/>
                        <a:gd name="connsiteY2" fmla="*/ 590550 h 590550"/>
                        <a:gd name="connsiteX3" fmla="*/ 0 w 573882"/>
                        <a:gd name="connsiteY3" fmla="*/ 590550 h 590550"/>
                        <a:gd name="connsiteX4" fmla="*/ 333375 w 573882"/>
                        <a:gd name="connsiteY4" fmla="*/ 0 h 590550"/>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507206 w 573882"/>
                        <a:gd name="connsiteY4" fmla="*/ 16669 h 561975"/>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261938 w 573882"/>
                        <a:gd name="connsiteY4" fmla="*/ 283369 h 561975"/>
                        <a:gd name="connsiteX5" fmla="*/ 507206 w 573882"/>
                        <a:gd name="connsiteY5" fmla="*/ 16669 h 561975"/>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35719 w 573882"/>
                        <a:gd name="connsiteY4" fmla="*/ 333375 h 561975"/>
                        <a:gd name="connsiteX5" fmla="*/ 507206 w 573882"/>
                        <a:gd name="connsiteY5" fmla="*/ 16669 h 561975"/>
                        <a:gd name="connsiteX0" fmla="*/ 507206 w 573882"/>
                        <a:gd name="connsiteY0" fmla="*/ 16669 h 561975"/>
                        <a:gd name="connsiteX1" fmla="*/ 573882 w 573882"/>
                        <a:gd name="connsiteY1" fmla="*/ 0 h 561975"/>
                        <a:gd name="connsiteX2" fmla="*/ 573882 w 573882"/>
                        <a:gd name="connsiteY2" fmla="*/ 561975 h 561975"/>
                        <a:gd name="connsiteX3" fmla="*/ 0 w 573882"/>
                        <a:gd name="connsiteY3" fmla="*/ 561975 h 561975"/>
                        <a:gd name="connsiteX4" fmla="*/ 35719 w 573882"/>
                        <a:gd name="connsiteY4" fmla="*/ 333375 h 561975"/>
                        <a:gd name="connsiteX5" fmla="*/ 507206 w 573882"/>
                        <a:gd name="connsiteY5" fmla="*/ 16669 h 561975"/>
                        <a:gd name="connsiteX0" fmla="*/ 507206 w 573882"/>
                        <a:gd name="connsiteY0" fmla="*/ 21804 h 567110"/>
                        <a:gd name="connsiteX1" fmla="*/ 573882 w 573882"/>
                        <a:gd name="connsiteY1" fmla="*/ 5135 h 567110"/>
                        <a:gd name="connsiteX2" fmla="*/ 573882 w 573882"/>
                        <a:gd name="connsiteY2" fmla="*/ 567110 h 567110"/>
                        <a:gd name="connsiteX3" fmla="*/ 0 w 573882"/>
                        <a:gd name="connsiteY3" fmla="*/ 567110 h 567110"/>
                        <a:gd name="connsiteX4" fmla="*/ 35719 w 573882"/>
                        <a:gd name="connsiteY4" fmla="*/ 338510 h 567110"/>
                        <a:gd name="connsiteX5" fmla="*/ 507206 w 573882"/>
                        <a:gd name="connsiteY5" fmla="*/ 21804 h 567110"/>
                        <a:gd name="connsiteX0" fmla="*/ 507206 w 573882"/>
                        <a:gd name="connsiteY0" fmla="*/ 24438 h 569744"/>
                        <a:gd name="connsiteX1" fmla="*/ 573882 w 573882"/>
                        <a:gd name="connsiteY1" fmla="*/ 7769 h 569744"/>
                        <a:gd name="connsiteX2" fmla="*/ 573882 w 573882"/>
                        <a:gd name="connsiteY2" fmla="*/ 569744 h 569744"/>
                        <a:gd name="connsiteX3" fmla="*/ 0 w 573882"/>
                        <a:gd name="connsiteY3" fmla="*/ 569744 h 569744"/>
                        <a:gd name="connsiteX4" fmla="*/ 35719 w 573882"/>
                        <a:gd name="connsiteY4" fmla="*/ 341144 h 569744"/>
                        <a:gd name="connsiteX5" fmla="*/ 507206 w 573882"/>
                        <a:gd name="connsiteY5" fmla="*/ 24438 h 569744"/>
                        <a:gd name="connsiteX0" fmla="*/ 511401 w 578077"/>
                        <a:gd name="connsiteY0" fmla="*/ 23503 h 568809"/>
                        <a:gd name="connsiteX1" fmla="*/ 578077 w 578077"/>
                        <a:gd name="connsiteY1" fmla="*/ 6834 h 568809"/>
                        <a:gd name="connsiteX2" fmla="*/ 578077 w 578077"/>
                        <a:gd name="connsiteY2" fmla="*/ 568809 h 568809"/>
                        <a:gd name="connsiteX3" fmla="*/ 4195 w 578077"/>
                        <a:gd name="connsiteY3" fmla="*/ 568809 h 568809"/>
                        <a:gd name="connsiteX4" fmla="*/ 39914 w 578077"/>
                        <a:gd name="connsiteY4" fmla="*/ 340209 h 568809"/>
                        <a:gd name="connsiteX5" fmla="*/ 511401 w 578077"/>
                        <a:gd name="connsiteY5" fmla="*/ 23503 h 568809"/>
                        <a:gd name="connsiteX0" fmla="*/ 518016 w 584692"/>
                        <a:gd name="connsiteY0" fmla="*/ 52691 h 597997"/>
                        <a:gd name="connsiteX1" fmla="*/ 584692 w 584692"/>
                        <a:gd name="connsiteY1" fmla="*/ 36022 h 597997"/>
                        <a:gd name="connsiteX2" fmla="*/ 584692 w 584692"/>
                        <a:gd name="connsiteY2" fmla="*/ 597997 h 597997"/>
                        <a:gd name="connsiteX3" fmla="*/ 10810 w 584692"/>
                        <a:gd name="connsiteY3" fmla="*/ 597997 h 597997"/>
                        <a:gd name="connsiteX4" fmla="*/ 46529 w 584692"/>
                        <a:gd name="connsiteY4" fmla="*/ 369397 h 597997"/>
                        <a:gd name="connsiteX5" fmla="*/ 518016 w 584692"/>
                        <a:gd name="connsiteY5" fmla="*/ 52691 h 597997"/>
                        <a:gd name="connsiteX0" fmla="*/ 517322 w 583998"/>
                        <a:gd name="connsiteY0" fmla="*/ 55562 h 600868"/>
                        <a:gd name="connsiteX1" fmla="*/ 583998 w 583998"/>
                        <a:gd name="connsiteY1" fmla="*/ 38893 h 600868"/>
                        <a:gd name="connsiteX2" fmla="*/ 583998 w 583998"/>
                        <a:gd name="connsiteY2" fmla="*/ 600868 h 600868"/>
                        <a:gd name="connsiteX3" fmla="*/ 10116 w 583998"/>
                        <a:gd name="connsiteY3" fmla="*/ 600868 h 600868"/>
                        <a:gd name="connsiteX4" fmla="*/ 45835 w 583998"/>
                        <a:gd name="connsiteY4" fmla="*/ 372268 h 600868"/>
                        <a:gd name="connsiteX5" fmla="*/ 517322 w 583998"/>
                        <a:gd name="connsiteY5" fmla="*/ 55562 h 600868"/>
                        <a:gd name="connsiteX0" fmla="*/ 509196 w 575872"/>
                        <a:gd name="connsiteY0" fmla="*/ 51456 h 596762"/>
                        <a:gd name="connsiteX1" fmla="*/ 575872 w 575872"/>
                        <a:gd name="connsiteY1" fmla="*/ 34787 h 596762"/>
                        <a:gd name="connsiteX2" fmla="*/ 575872 w 575872"/>
                        <a:gd name="connsiteY2" fmla="*/ 596762 h 596762"/>
                        <a:gd name="connsiteX3" fmla="*/ 1990 w 575872"/>
                        <a:gd name="connsiteY3" fmla="*/ 596762 h 596762"/>
                        <a:gd name="connsiteX4" fmla="*/ 37709 w 575872"/>
                        <a:gd name="connsiteY4" fmla="*/ 368162 h 596762"/>
                        <a:gd name="connsiteX5" fmla="*/ 509196 w 575872"/>
                        <a:gd name="connsiteY5" fmla="*/ 51456 h 596762"/>
                        <a:gd name="connsiteX0" fmla="*/ 507206 w 573882"/>
                        <a:gd name="connsiteY0" fmla="*/ 50045 h 595351"/>
                        <a:gd name="connsiteX1" fmla="*/ 573882 w 573882"/>
                        <a:gd name="connsiteY1" fmla="*/ 33376 h 595351"/>
                        <a:gd name="connsiteX2" fmla="*/ 573882 w 573882"/>
                        <a:gd name="connsiteY2" fmla="*/ 595351 h 595351"/>
                        <a:gd name="connsiteX3" fmla="*/ 0 w 573882"/>
                        <a:gd name="connsiteY3" fmla="*/ 595351 h 595351"/>
                        <a:gd name="connsiteX4" fmla="*/ 35719 w 573882"/>
                        <a:gd name="connsiteY4" fmla="*/ 366751 h 595351"/>
                        <a:gd name="connsiteX5" fmla="*/ 507206 w 573882"/>
                        <a:gd name="connsiteY5" fmla="*/ 50045 h 595351"/>
                        <a:gd name="connsiteX0" fmla="*/ 510875 w 577551"/>
                        <a:gd name="connsiteY0" fmla="*/ 49798 h 595104"/>
                        <a:gd name="connsiteX1" fmla="*/ 577551 w 577551"/>
                        <a:gd name="connsiteY1" fmla="*/ 33129 h 595104"/>
                        <a:gd name="connsiteX2" fmla="*/ 577551 w 577551"/>
                        <a:gd name="connsiteY2" fmla="*/ 595104 h 595104"/>
                        <a:gd name="connsiteX3" fmla="*/ 3669 w 577551"/>
                        <a:gd name="connsiteY3" fmla="*/ 595104 h 595104"/>
                        <a:gd name="connsiteX4" fmla="*/ 34625 w 577551"/>
                        <a:gd name="connsiteY4" fmla="*/ 368885 h 595104"/>
                        <a:gd name="connsiteX5" fmla="*/ 510875 w 577551"/>
                        <a:gd name="connsiteY5" fmla="*/ 49798 h 595104"/>
                        <a:gd name="connsiteX0" fmla="*/ 511677 w 578353"/>
                        <a:gd name="connsiteY0" fmla="*/ 50711 h 596017"/>
                        <a:gd name="connsiteX1" fmla="*/ 578353 w 578353"/>
                        <a:gd name="connsiteY1" fmla="*/ 34042 h 596017"/>
                        <a:gd name="connsiteX2" fmla="*/ 578353 w 578353"/>
                        <a:gd name="connsiteY2" fmla="*/ 596017 h 596017"/>
                        <a:gd name="connsiteX3" fmla="*/ 4471 w 578353"/>
                        <a:gd name="connsiteY3" fmla="*/ 596017 h 596017"/>
                        <a:gd name="connsiteX4" fmla="*/ 35427 w 578353"/>
                        <a:gd name="connsiteY4" fmla="*/ 369798 h 596017"/>
                        <a:gd name="connsiteX5" fmla="*/ 511677 w 578353"/>
                        <a:gd name="connsiteY5" fmla="*/ 50711 h 596017"/>
                        <a:gd name="connsiteX0" fmla="*/ 511677 w 578353"/>
                        <a:gd name="connsiteY0" fmla="*/ 50711 h 596017"/>
                        <a:gd name="connsiteX1" fmla="*/ 435478 w 578353"/>
                        <a:gd name="connsiteY1" fmla="*/ 448379 h 596017"/>
                        <a:gd name="connsiteX2" fmla="*/ 578353 w 578353"/>
                        <a:gd name="connsiteY2" fmla="*/ 596017 h 596017"/>
                        <a:gd name="connsiteX3" fmla="*/ 4471 w 578353"/>
                        <a:gd name="connsiteY3" fmla="*/ 596017 h 596017"/>
                        <a:gd name="connsiteX4" fmla="*/ 35427 w 578353"/>
                        <a:gd name="connsiteY4" fmla="*/ 369798 h 596017"/>
                        <a:gd name="connsiteX5" fmla="*/ 511677 w 578353"/>
                        <a:gd name="connsiteY5" fmla="*/ 50711 h 596017"/>
                        <a:gd name="connsiteX0" fmla="*/ 511677 w 578353"/>
                        <a:gd name="connsiteY0" fmla="*/ 50218 h 600287"/>
                        <a:gd name="connsiteX1" fmla="*/ 435478 w 578353"/>
                        <a:gd name="connsiteY1" fmla="*/ 452649 h 600287"/>
                        <a:gd name="connsiteX2" fmla="*/ 578353 w 578353"/>
                        <a:gd name="connsiteY2" fmla="*/ 600287 h 600287"/>
                        <a:gd name="connsiteX3" fmla="*/ 4471 w 578353"/>
                        <a:gd name="connsiteY3" fmla="*/ 600287 h 600287"/>
                        <a:gd name="connsiteX4" fmla="*/ 35427 w 578353"/>
                        <a:gd name="connsiteY4" fmla="*/ 374068 h 600287"/>
                        <a:gd name="connsiteX5" fmla="*/ 511677 w 578353"/>
                        <a:gd name="connsiteY5" fmla="*/ 50218 h 600287"/>
                        <a:gd name="connsiteX0" fmla="*/ 511677 w 578353"/>
                        <a:gd name="connsiteY0" fmla="*/ 50218 h 600287"/>
                        <a:gd name="connsiteX1" fmla="*/ 435478 w 578353"/>
                        <a:gd name="connsiteY1" fmla="*/ 452649 h 600287"/>
                        <a:gd name="connsiteX2" fmla="*/ 578353 w 578353"/>
                        <a:gd name="connsiteY2" fmla="*/ 600287 h 600287"/>
                        <a:gd name="connsiteX3" fmla="*/ 4471 w 578353"/>
                        <a:gd name="connsiteY3" fmla="*/ 600287 h 600287"/>
                        <a:gd name="connsiteX4" fmla="*/ 35427 w 578353"/>
                        <a:gd name="connsiteY4" fmla="*/ 374068 h 600287"/>
                        <a:gd name="connsiteX5" fmla="*/ 511677 w 578353"/>
                        <a:gd name="connsiteY5" fmla="*/ 50218 h 600287"/>
                        <a:gd name="connsiteX0" fmla="*/ 511677 w 578353"/>
                        <a:gd name="connsiteY0" fmla="*/ 50218 h 600287"/>
                        <a:gd name="connsiteX1" fmla="*/ 435478 w 578353"/>
                        <a:gd name="connsiteY1" fmla="*/ 452649 h 600287"/>
                        <a:gd name="connsiteX2" fmla="*/ 578353 w 578353"/>
                        <a:gd name="connsiteY2" fmla="*/ 600287 h 600287"/>
                        <a:gd name="connsiteX3" fmla="*/ 4471 w 578353"/>
                        <a:gd name="connsiteY3" fmla="*/ 600287 h 600287"/>
                        <a:gd name="connsiteX4" fmla="*/ 35427 w 578353"/>
                        <a:gd name="connsiteY4" fmla="*/ 374068 h 600287"/>
                        <a:gd name="connsiteX5" fmla="*/ 511677 w 578353"/>
                        <a:gd name="connsiteY5" fmla="*/ 50218 h 600287"/>
                        <a:gd name="connsiteX0" fmla="*/ 511677 w 578353"/>
                        <a:gd name="connsiteY0" fmla="*/ 49975 h 602426"/>
                        <a:gd name="connsiteX1" fmla="*/ 435478 w 578353"/>
                        <a:gd name="connsiteY1" fmla="*/ 454788 h 602426"/>
                        <a:gd name="connsiteX2" fmla="*/ 578353 w 578353"/>
                        <a:gd name="connsiteY2" fmla="*/ 602426 h 602426"/>
                        <a:gd name="connsiteX3" fmla="*/ 4471 w 578353"/>
                        <a:gd name="connsiteY3" fmla="*/ 602426 h 602426"/>
                        <a:gd name="connsiteX4" fmla="*/ 35427 w 578353"/>
                        <a:gd name="connsiteY4" fmla="*/ 376207 h 602426"/>
                        <a:gd name="connsiteX5" fmla="*/ 511677 w 578353"/>
                        <a:gd name="connsiteY5" fmla="*/ 49975 h 602426"/>
                        <a:gd name="connsiteX0" fmla="*/ 511677 w 578353"/>
                        <a:gd name="connsiteY0" fmla="*/ 49975 h 602426"/>
                        <a:gd name="connsiteX1" fmla="*/ 435478 w 578353"/>
                        <a:gd name="connsiteY1" fmla="*/ 454788 h 602426"/>
                        <a:gd name="connsiteX2" fmla="*/ 578353 w 578353"/>
                        <a:gd name="connsiteY2" fmla="*/ 602426 h 602426"/>
                        <a:gd name="connsiteX3" fmla="*/ 4471 w 578353"/>
                        <a:gd name="connsiteY3" fmla="*/ 602426 h 602426"/>
                        <a:gd name="connsiteX4" fmla="*/ 35427 w 578353"/>
                        <a:gd name="connsiteY4" fmla="*/ 376207 h 602426"/>
                        <a:gd name="connsiteX5" fmla="*/ 511677 w 578353"/>
                        <a:gd name="connsiteY5" fmla="*/ 49975 h 602426"/>
                        <a:gd name="connsiteX0" fmla="*/ 511677 w 578353"/>
                        <a:gd name="connsiteY0" fmla="*/ 49975 h 602426"/>
                        <a:gd name="connsiteX1" fmla="*/ 445003 w 578353"/>
                        <a:gd name="connsiteY1" fmla="*/ 461931 h 602426"/>
                        <a:gd name="connsiteX2" fmla="*/ 578353 w 578353"/>
                        <a:gd name="connsiteY2" fmla="*/ 602426 h 602426"/>
                        <a:gd name="connsiteX3" fmla="*/ 4471 w 578353"/>
                        <a:gd name="connsiteY3" fmla="*/ 602426 h 602426"/>
                        <a:gd name="connsiteX4" fmla="*/ 35427 w 578353"/>
                        <a:gd name="connsiteY4" fmla="*/ 376207 h 602426"/>
                        <a:gd name="connsiteX5" fmla="*/ 511677 w 578353"/>
                        <a:gd name="connsiteY5" fmla="*/ 49975 h 602426"/>
                        <a:gd name="connsiteX0" fmla="*/ 511677 w 578353"/>
                        <a:gd name="connsiteY0" fmla="*/ 49735 h 604567"/>
                        <a:gd name="connsiteX1" fmla="*/ 445003 w 578353"/>
                        <a:gd name="connsiteY1" fmla="*/ 464072 h 604567"/>
                        <a:gd name="connsiteX2" fmla="*/ 578353 w 578353"/>
                        <a:gd name="connsiteY2" fmla="*/ 604567 h 604567"/>
                        <a:gd name="connsiteX3" fmla="*/ 4471 w 578353"/>
                        <a:gd name="connsiteY3" fmla="*/ 604567 h 604567"/>
                        <a:gd name="connsiteX4" fmla="*/ 35427 w 578353"/>
                        <a:gd name="connsiteY4" fmla="*/ 378348 h 604567"/>
                        <a:gd name="connsiteX5" fmla="*/ 511677 w 578353"/>
                        <a:gd name="connsiteY5" fmla="*/ 49735 h 604567"/>
                        <a:gd name="connsiteX0" fmla="*/ 511677 w 578353"/>
                        <a:gd name="connsiteY0" fmla="*/ 49735 h 604567"/>
                        <a:gd name="connsiteX1" fmla="*/ 445003 w 578353"/>
                        <a:gd name="connsiteY1" fmla="*/ 464072 h 604567"/>
                        <a:gd name="connsiteX2" fmla="*/ 578353 w 578353"/>
                        <a:gd name="connsiteY2" fmla="*/ 604567 h 604567"/>
                        <a:gd name="connsiteX3" fmla="*/ 35427 w 578353"/>
                        <a:gd name="connsiteY3" fmla="*/ 378348 h 604567"/>
                        <a:gd name="connsiteX4" fmla="*/ 511677 w 578353"/>
                        <a:gd name="connsiteY4" fmla="*/ 49735 h 604567"/>
                        <a:gd name="connsiteX0" fmla="*/ 511677 w 545930"/>
                        <a:gd name="connsiteY0" fmla="*/ 49735 h 464072"/>
                        <a:gd name="connsiteX1" fmla="*/ 445003 w 545930"/>
                        <a:gd name="connsiteY1" fmla="*/ 464072 h 464072"/>
                        <a:gd name="connsiteX2" fmla="*/ 35427 w 545930"/>
                        <a:gd name="connsiteY2" fmla="*/ 378348 h 464072"/>
                        <a:gd name="connsiteX3" fmla="*/ 511677 w 545930"/>
                        <a:gd name="connsiteY3" fmla="*/ 49735 h 464072"/>
                        <a:gd name="connsiteX0" fmla="*/ 511677 w 545930"/>
                        <a:gd name="connsiteY0" fmla="*/ 49735 h 466789"/>
                        <a:gd name="connsiteX1" fmla="*/ 445003 w 545930"/>
                        <a:gd name="connsiteY1" fmla="*/ 464072 h 466789"/>
                        <a:gd name="connsiteX2" fmla="*/ 35427 w 545930"/>
                        <a:gd name="connsiteY2" fmla="*/ 378348 h 466789"/>
                        <a:gd name="connsiteX3" fmla="*/ 511677 w 545930"/>
                        <a:gd name="connsiteY3" fmla="*/ 49735 h 466789"/>
                        <a:gd name="connsiteX0" fmla="*/ 511677 w 545930"/>
                        <a:gd name="connsiteY0" fmla="*/ 49735 h 533017"/>
                        <a:gd name="connsiteX1" fmla="*/ 445003 w 545930"/>
                        <a:gd name="connsiteY1" fmla="*/ 464072 h 533017"/>
                        <a:gd name="connsiteX2" fmla="*/ 35427 w 545930"/>
                        <a:gd name="connsiteY2" fmla="*/ 378348 h 533017"/>
                        <a:gd name="connsiteX3" fmla="*/ 511677 w 545930"/>
                        <a:gd name="connsiteY3" fmla="*/ 49735 h 533017"/>
                        <a:gd name="connsiteX0" fmla="*/ 494470 w 528723"/>
                        <a:gd name="connsiteY0" fmla="*/ 49261 h 534052"/>
                        <a:gd name="connsiteX1" fmla="*/ 427796 w 528723"/>
                        <a:gd name="connsiteY1" fmla="*/ 463598 h 534052"/>
                        <a:gd name="connsiteX2" fmla="*/ 37270 w 528723"/>
                        <a:gd name="connsiteY2" fmla="*/ 382637 h 534052"/>
                        <a:gd name="connsiteX3" fmla="*/ 494470 w 528723"/>
                        <a:gd name="connsiteY3" fmla="*/ 49261 h 534052"/>
                        <a:gd name="connsiteX0" fmla="*/ 515022 w 549275"/>
                        <a:gd name="connsiteY0" fmla="*/ 45033 h 529824"/>
                        <a:gd name="connsiteX1" fmla="*/ 448348 w 549275"/>
                        <a:gd name="connsiteY1" fmla="*/ 459370 h 529824"/>
                        <a:gd name="connsiteX2" fmla="*/ 57822 w 549275"/>
                        <a:gd name="connsiteY2" fmla="*/ 378409 h 529824"/>
                        <a:gd name="connsiteX3" fmla="*/ 515022 w 549275"/>
                        <a:gd name="connsiteY3" fmla="*/ 45033 h 529824"/>
                        <a:gd name="connsiteX0" fmla="*/ 517528 w 551781"/>
                        <a:gd name="connsiteY0" fmla="*/ 47622 h 532413"/>
                        <a:gd name="connsiteX1" fmla="*/ 450854 w 551781"/>
                        <a:gd name="connsiteY1" fmla="*/ 461959 h 532413"/>
                        <a:gd name="connsiteX2" fmla="*/ 60328 w 551781"/>
                        <a:gd name="connsiteY2" fmla="*/ 380998 h 532413"/>
                        <a:gd name="connsiteX3" fmla="*/ 517528 w 551781"/>
                        <a:gd name="connsiteY3" fmla="*/ 47622 h 532413"/>
                        <a:gd name="connsiteX0" fmla="*/ 517528 w 551781"/>
                        <a:gd name="connsiteY0" fmla="*/ 54646 h 539437"/>
                        <a:gd name="connsiteX1" fmla="*/ 450854 w 551781"/>
                        <a:gd name="connsiteY1" fmla="*/ 468983 h 539437"/>
                        <a:gd name="connsiteX2" fmla="*/ 60328 w 551781"/>
                        <a:gd name="connsiteY2" fmla="*/ 388022 h 539437"/>
                        <a:gd name="connsiteX3" fmla="*/ 517528 w 551781"/>
                        <a:gd name="connsiteY3" fmla="*/ 54646 h 539437"/>
                        <a:gd name="connsiteX0" fmla="*/ 521454 w 555707"/>
                        <a:gd name="connsiteY0" fmla="*/ 45893 h 530684"/>
                        <a:gd name="connsiteX1" fmla="*/ 454780 w 555707"/>
                        <a:gd name="connsiteY1" fmla="*/ 460230 h 530684"/>
                        <a:gd name="connsiteX2" fmla="*/ 64254 w 555707"/>
                        <a:gd name="connsiteY2" fmla="*/ 379269 h 530684"/>
                        <a:gd name="connsiteX3" fmla="*/ 521454 w 555707"/>
                        <a:gd name="connsiteY3" fmla="*/ 45893 h 530684"/>
                        <a:gd name="connsiteX0" fmla="*/ 521454 w 555707"/>
                        <a:gd name="connsiteY0" fmla="*/ 45893 h 530684"/>
                        <a:gd name="connsiteX1" fmla="*/ 454780 w 555707"/>
                        <a:gd name="connsiteY1" fmla="*/ 460230 h 530684"/>
                        <a:gd name="connsiteX2" fmla="*/ 64254 w 555707"/>
                        <a:gd name="connsiteY2" fmla="*/ 379269 h 530684"/>
                        <a:gd name="connsiteX3" fmla="*/ 521454 w 555707"/>
                        <a:gd name="connsiteY3" fmla="*/ 45893 h 530684"/>
                        <a:gd name="connsiteX0" fmla="*/ 507672 w 541925"/>
                        <a:gd name="connsiteY0" fmla="*/ 45152 h 529943"/>
                        <a:gd name="connsiteX1" fmla="*/ 440998 w 541925"/>
                        <a:gd name="connsiteY1" fmla="*/ 459489 h 529943"/>
                        <a:gd name="connsiteX2" fmla="*/ 50472 w 541925"/>
                        <a:gd name="connsiteY2" fmla="*/ 378528 h 529943"/>
                        <a:gd name="connsiteX3" fmla="*/ 507672 w 541925"/>
                        <a:gd name="connsiteY3" fmla="*/ 45152 h 529943"/>
                        <a:gd name="connsiteX0" fmla="*/ 508558 w 542811"/>
                        <a:gd name="connsiteY0" fmla="*/ 49457 h 534248"/>
                        <a:gd name="connsiteX1" fmla="*/ 441884 w 542811"/>
                        <a:gd name="connsiteY1" fmla="*/ 463794 h 534248"/>
                        <a:gd name="connsiteX2" fmla="*/ 51358 w 542811"/>
                        <a:gd name="connsiteY2" fmla="*/ 382833 h 534248"/>
                        <a:gd name="connsiteX3" fmla="*/ 508558 w 542811"/>
                        <a:gd name="connsiteY3" fmla="*/ 49457 h 534248"/>
                        <a:gd name="connsiteX0" fmla="*/ 508558 w 542811"/>
                        <a:gd name="connsiteY0" fmla="*/ 49457 h 525924"/>
                        <a:gd name="connsiteX1" fmla="*/ 441884 w 542811"/>
                        <a:gd name="connsiteY1" fmla="*/ 463794 h 525924"/>
                        <a:gd name="connsiteX2" fmla="*/ 51358 w 542811"/>
                        <a:gd name="connsiteY2" fmla="*/ 382833 h 525924"/>
                        <a:gd name="connsiteX3" fmla="*/ 508558 w 542811"/>
                        <a:gd name="connsiteY3" fmla="*/ 49457 h 525924"/>
                        <a:gd name="connsiteX0" fmla="*/ 508558 w 542811"/>
                        <a:gd name="connsiteY0" fmla="*/ 49457 h 525924"/>
                        <a:gd name="connsiteX1" fmla="*/ 441884 w 542811"/>
                        <a:gd name="connsiteY1" fmla="*/ 463794 h 525924"/>
                        <a:gd name="connsiteX2" fmla="*/ 51358 w 542811"/>
                        <a:gd name="connsiteY2" fmla="*/ 382833 h 525924"/>
                        <a:gd name="connsiteX3" fmla="*/ 508558 w 542811"/>
                        <a:gd name="connsiteY3" fmla="*/ 49457 h 525924"/>
                        <a:gd name="connsiteX0" fmla="*/ 508558 w 542811"/>
                        <a:gd name="connsiteY0" fmla="*/ 49457 h 530154"/>
                        <a:gd name="connsiteX1" fmla="*/ 441884 w 542811"/>
                        <a:gd name="connsiteY1" fmla="*/ 463794 h 530154"/>
                        <a:gd name="connsiteX2" fmla="*/ 51358 w 542811"/>
                        <a:gd name="connsiteY2" fmla="*/ 382833 h 530154"/>
                        <a:gd name="connsiteX3" fmla="*/ 508558 w 542811"/>
                        <a:gd name="connsiteY3" fmla="*/ 49457 h 530154"/>
                        <a:gd name="connsiteX0" fmla="*/ 510612 w 544034"/>
                        <a:gd name="connsiteY0" fmla="*/ 49457 h 530154"/>
                        <a:gd name="connsiteX1" fmla="*/ 441557 w 544034"/>
                        <a:gd name="connsiteY1" fmla="*/ 463794 h 530154"/>
                        <a:gd name="connsiteX2" fmla="*/ 51031 w 544034"/>
                        <a:gd name="connsiteY2" fmla="*/ 382833 h 530154"/>
                        <a:gd name="connsiteX3" fmla="*/ 510612 w 544034"/>
                        <a:gd name="connsiteY3" fmla="*/ 49457 h 530154"/>
                      </a:gdLst>
                      <a:ahLst/>
                      <a:cxnLst>
                        <a:cxn ang="0">
                          <a:pos x="connsiteX0" y="connsiteY0"/>
                        </a:cxn>
                        <a:cxn ang="0">
                          <a:pos x="connsiteX1" y="connsiteY1"/>
                        </a:cxn>
                        <a:cxn ang="0">
                          <a:pos x="connsiteX2" y="connsiteY2"/>
                        </a:cxn>
                        <a:cxn ang="0">
                          <a:pos x="connsiteX3" y="connsiteY3"/>
                        </a:cxn>
                      </a:cxnLst>
                      <a:rect l="l" t="t" r="r" b="b"/>
                      <a:pathLst>
                        <a:path w="544034" h="530154">
                          <a:moveTo>
                            <a:pt x="510612" y="49457"/>
                          </a:moveTo>
                          <a:cubicBezTo>
                            <a:pt x="563794" y="259802"/>
                            <a:pt x="562207" y="336794"/>
                            <a:pt x="441557" y="463794"/>
                          </a:cubicBezTo>
                          <a:cubicBezTo>
                            <a:pt x="257406" y="601906"/>
                            <a:pt x="6581" y="499514"/>
                            <a:pt x="51031" y="382833"/>
                          </a:cubicBezTo>
                          <a:cubicBezTo>
                            <a:pt x="-96607" y="279646"/>
                            <a:pt x="81988" y="-142632"/>
                            <a:pt x="510612" y="494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grpSp>
            <p:nvGrpSpPr>
              <p:cNvPr id="200" name="Group 199">
                <a:extLst>
                  <a:ext uri="{FF2B5EF4-FFF2-40B4-BE49-F238E27FC236}">
                    <a16:creationId xmlns:a16="http://schemas.microsoft.com/office/drawing/2014/main" id="{CB503111-38B8-4511-877F-9FC5B6462122}"/>
                  </a:ext>
                </a:extLst>
              </p:cNvPr>
              <p:cNvGrpSpPr/>
              <p:nvPr/>
            </p:nvGrpSpPr>
            <p:grpSpPr>
              <a:xfrm rot="900000">
                <a:off x="3196893" y="4450581"/>
                <a:ext cx="1256334" cy="1513120"/>
                <a:chOff x="4032426" y="4347176"/>
                <a:chExt cx="1488073" cy="1792224"/>
              </a:xfrm>
            </p:grpSpPr>
            <p:grpSp>
              <p:nvGrpSpPr>
                <p:cNvPr id="219" name="Group 218">
                  <a:extLst>
                    <a:ext uri="{FF2B5EF4-FFF2-40B4-BE49-F238E27FC236}">
                      <a16:creationId xmlns:a16="http://schemas.microsoft.com/office/drawing/2014/main" id="{23C9A181-3C59-457D-989D-04E1AE164B5B}"/>
                    </a:ext>
                  </a:extLst>
                </p:cNvPr>
                <p:cNvGrpSpPr/>
                <p:nvPr/>
              </p:nvGrpSpPr>
              <p:grpSpPr>
                <a:xfrm>
                  <a:off x="4161170" y="5270842"/>
                  <a:ext cx="1359329" cy="868558"/>
                  <a:chOff x="4161170" y="5270842"/>
                  <a:chExt cx="1359329" cy="868558"/>
                </a:xfrm>
              </p:grpSpPr>
              <p:sp>
                <p:nvSpPr>
                  <p:cNvPr id="232" name="Rectangle 2">
                    <a:extLst>
                      <a:ext uri="{FF2B5EF4-FFF2-40B4-BE49-F238E27FC236}">
                        <a16:creationId xmlns:a16="http://schemas.microsoft.com/office/drawing/2014/main" id="{124E0F4D-E364-4E92-A176-AF50AE3F90FD}"/>
                      </a:ext>
                    </a:extLst>
                  </p:cNvPr>
                  <p:cNvSpPr/>
                  <p:nvPr/>
                </p:nvSpPr>
                <p:spPr>
                  <a:xfrm rot="7612051">
                    <a:off x="4499164" y="5310401"/>
                    <a:ext cx="797980" cy="860017"/>
                  </a:xfrm>
                  <a:custGeom>
                    <a:avLst/>
                    <a:gdLst>
                      <a:gd name="connsiteX0" fmla="*/ 0 w 1512436"/>
                      <a:gd name="connsiteY0" fmla="*/ 0 h 1052512"/>
                      <a:gd name="connsiteX1" fmla="*/ 1512436 w 1512436"/>
                      <a:gd name="connsiteY1" fmla="*/ 0 h 1052512"/>
                      <a:gd name="connsiteX2" fmla="*/ 1512436 w 1512436"/>
                      <a:gd name="connsiteY2" fmla="*/ 1052512 h 1052512"/>
                      <a:gd name="connsiteX3" fmla="*/ 0 w 1512436"/>
                      <a:gd name="connsiteY3" fmla="*/ 1052512 h 1052512"/>
                      <a:gd name="connsiteX4" fmla="*/ 0 w 1512436"/>
                      <a:gd name="connsiteY4" fmla="*/ 0 h 1052512"/>
                      <a:gd name="connsiteX0" fmla="*/ 100012 w 1512436"/>
                      <a:gd name="connsiteY0" fmla="*/ 280987 h 1052512"/>
                      <a:gd name="connsiteX1" fmla="*/ 1512436 w 1512436"/>
                      <a:gd name="connsiteY1" fmla="*/ 0 h 1052512"/>
                      <a:gd name="connsiteX2" fmla="*/ 1512436 w 1512436"/>
                      <a:gd name="connsiteY2" fmla="*/ 1052512 h 1052512"/>
                      <a:gd name="connsiteX3" fmla="*/ 0 w 1512436"/>
                      <a:gd name="connsiteY3" fmla="*/ 1052512 h 1052512"/>
                      <a:gd name="connsiteX4" fmla="*/ 100012 w 1512436"/>
                      <a:gd name="connsiteY4" fmla="*/ 280987 h 1052512"/>
                      <a:gd name="connsiteX0" fmla="*/ 100012 w 1512436"/>
                      <a:gd name="connsiteY0" fmla="*/ 228599 h 1000124"/>
                      <a:gd name="connsiteX1" fmla="*/ 386105 w 1512436"/>
                      <a:gd name="connsiteY1" fmla="*/ 0 h 1000124"/>
                      <a:gd name="connsiteX2" fmla="*/ 1512436 w 1512436"/>
                      <a:gd name="connsiteY2" fmla="*/ 1000124 h 1000124"/>
                      <a:gd name="connsiteX3" fmla="*/ 0 w 1512436"/>
                      <a:gd name="connsiteY3" fmla="*/ 1000124 h 1000124"/>
                      <a:gd name="connsiteX4" fmla="*/ 100012 w 1512436"/>
                      <a:gd name="connsiteY4" fmla="*/ 228599 h 1000124"/>
                      <a:gd name="connsiteX0" fmla="*/ 100012 w 1512436"/>
                      <a:gd name="connsiteY0" fmla="*/ 230792 h 1002317"/>
                      <a:gd name="connsiteX1" fmla="*/ 386105 w 1512436"/>
                      <a:gd name="connsiteY1" fmla="*/ 2193 h 1002317"/>
                      <a:gd name="connsiteX2" fmla="*/ 1512436 w 1512436"/>
                      <a:gd name="connsiteY2" fmla="*/ 1002317 h 1002317"/>
                      <a:gd name="connsiteX3" fmla="*/ 0 w 1512436"/>
                      <a:gd name="connsiteY3" fmla="*/ 1002317 h 1002317"/>
                      <a:gd name="connsiteX4" fmla="*/ 100012 w 1512436"/>
                      <a:gd name="connsiteY4" fmla="*/ 230792 h 1002317"/>
                      <a:gd name="connsiteX0" fmla="*/ 92869 w 1512436"/>
                      <a:gd name="connsiteY0" fmla="*/ 242574 h 1002193"/>
                      <a:gd name="connsiteX1" fmla="*/ 386105 w 1512436"/>
                      <a:gd name="connsiteY1" fmla="*/ 2069 h 1002193"/>
                      <a:gd name="connsiteX2" fmla="*/ 1512436 w 1512436"/>
                      <a:gd name="connsiteY2" fmla="*/ 1002193 h 1002193"/>
                      <a:gd name="connsiteX3" fmla="*/ 0 w 1512436"/>
                      <a:gd name="connsiteY3" fmla="*/ 1002193 h 1002193"/>
                      <a:gd name="connsiteX4" fmla="*/ 92869 w 1512436"/>
                      <a:gd name="connsiteY4" fmla="*/ 242574 h 1002193"/>
                      <a:gd name="connsiteX0" fmla="*/ 92869 w 1512436"/>
                      <a:gd name="connsiteY0" fmla="*/ 250528 h 1010147"/>
                      <a:gd name="connsiteX1" fmla="*/ 386105 w 1512436"/>
                      <a:gd name="connsiteY1" fmla="*/ 10023 h 1010147"/>
                      <a:gd name="connsiteX2" fmla="*/ 1512436 w 1512436"/>
                      <a:gd name="connsiteY2" fmla="*/ 1010147 h 1010147"/>
                      <a:gd name="connsiteX3" fmla="*/ 0 w 1512436"/>
                      <a:gd name="connsiteY3" fmla="*/ 1010147 h 1010147"/>
                      <a:gd name="connsiteX4" fmla="*/ 92869 w 1512436"/>
                      <a:gd name="connsiteY4" fmla="*/ 250528 h 1010147"/>
                      <a:gd name="connsiteX0" fmla="*/ 92869 w 1512436"/>
                      <a:gd name="connsiteY0" fmla="*/ 288421 h 1048040"/>
                      <a:gd name="connsiteX1" fmla="*/ 386105 w 1512436"/>
                      <a:gd name="connsiteY1" fmla="*/ 47916 h 1048040"/>
                      <a:gd name="connsiteX2" fmla="*/ 1512436 w 1512436"/>
                      <a:gd name="connsiteY2" fmla="*/ 1048040 h 1048040"/>
                      <a:gd name="connsiteX3" fmla="*/ 0 w 1512436"/>
                      <a:gd name="connsiteY3" fmla="*/ 1048040 h 1048040"/>
                      <a:gd name="connsiteX4" fmla="*/ 92869 w 1512436"/>
                      <a:gd name="connsiteY4" fmla="*/ 288421 h 1048040"/>
                      <a:gd name="connsiteX0" fmla="*/ 92869 w 1512436"/>
                      <a:gd name="connsiteY0" fmla="*/ 292593 h 1052212"/>
                      <a:gd name="connsiteX1" fmla="*/ 386105 w 1512436"/>
                      <a:gd name="connsiteY1" fmla="*/ 52088 h 1052212"/>
                      <a:gd name="connsiteX2" fmla="*/ 1512436 w 1512436"/>
                      <a:gd name="connsiteY2" fmla="*/ 1052212 h 1052212"/>
                      <a:gd name="connsiteX3" fmla="*/ 0 w 1512436"/>
                      <a:gd name="connsiteY3" fmla="*/ 1052212 h 1052212"/>
                      <a:gd name="connsiteX4" fmla="*/ 92869 w 1512436"/>
                      <a:gd name="connsiteY4" fmla="*/ 292593 h 1052212"/>
                      <a:gd name="connsiteX0" fmla="*/ 23206 w 1442773"/>
                      <a:gd name="connsiteY0" fmla="*/ 292593 h 1052212"/>
                      <a:gd name="connsiteX1" fmla="*/ 316442 w 1442773"/>
                      <a:gd name="connsiteY1" fmla="*/ 52088 h 1052212"/>
                      <a:gd name="connsiteX2" fmla="*/ 1442773 w 1442773"/>
                      <a:gd name="connsiteY2" fmla="*/ 1052212 h 1052212"/>
                      <a:gd name="connsiteX3" fmla="*/ 373250 w 1442773"/>
                      <a:gd name="connsiteY3" fmla="*/ 664069 h 1052212"/>
                      <a:gd name="connsiteX4" fmla="*/ 23206 w 1442773"/>
                      <a:gd name="connsiteY4" fmla="*/ 292593 h 1052212"/>
                      <a:gd name="connsiteX0" fmla="*/ 24706 w 1429985"/>
                      <a:gd name="connsiteY0" fmla="*/ 321824 h 1045724"/>
                      <a:gd name="connsiteX1" fmla="*/ 303654 w 1429985"/>
                      <a:gd name="connsiteY1" fmla="*/ 45600 h 1045724"/>
                      <a:gd name="connsiteX2" fmla="*/ 1429985 w 1429985"/>
                      <a:gd name="connsiteY2" fmla="*/ 1045724 h 1045724"/>
                      <a:gd name="connsiteX3" fmla="*/ 360462 w 1429985"/>
                      <a:gd name="connsiteY3" fmla="*/ 657581 h 1045724"/>
                      <a:gd name="connsiteX4" fmla="*/ 24706 w 1429985"/>
                      <a:gd name="connsiteY4" fmla="*/ 321824 h 1045724"/>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87604 w 1457127"/>
                      <a:gd name="connsiteY3" fmla="*/ 656894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045037"/>
                      <a:gd name="connsiteX1" fmla="*/ 330796 w 1457127"/>
                      <a:gd name="connsiteY1" fmla="*/ 44913 h 1045037"/>
                      <a:gd name="connsiteX2" fmla="*/ 1457127 w 1457127"/>
                      <a:gd name="connsiteY2" fmla="*/ 1045037 h 1045037"/>
                      <a:gd name="connsiteX3" fmla="*/ 394748 w 1457127"/>
                      <a:gd name="connsiteY3" fmla="*/ 640225 h 1045037"/>
                      <a:gd name="connsiteX4" fmla="*/ 51848 w 1457127"/>
                      <a:gd name="connsiteY4" fmla="*/ 321137 h 1045037"/>
                      <a:gd name="connsiteX0" fmla="*/ 51848 w 1457127"/>
                      <a:gd name="connsiteY0" fmla="*/ 321137 h 1195057"/>
                      <a:gd name="connsiteX1" fmla="*/ 330796 w 1457127"/>
                      <a:gd name="connsiteY1" fmla="*/ 44913 h 1195057"/>
                      <a:gd name="connsiteX2" fmla="*/ 1457127 w 1457127"/>
                      <a:gd name="connsiteY2" fmla="*/ 1045037 h 1195057"/>
                      <a:gd name="connsiteX3" fmla="*/ 1063879 w 1457127"/>
                      <a:gd name="connsiteY3" fmla="*/ 1195057 h 1195057"/>
                      <a:gd name="connsiteX4" fmla="*/ 51848 w 1457127"/>
                      <a:gd name="connsiteY4" fmla="*/ 321137 h 1195057"/>
                      <a:gd name="connsiteX0" fmla="*/ 51848 w 1537748"/>
                      <a:gd name="connsiteY0" fmla="*/ 321137 h 1968963"/>
                      <a:gd name="connsiteX1" fmla="*/ 330796 w 1537748"/>
                      <a:gd name="connsiteY1" fmla="*/ 44913 h 1968963"/>
                      <a:gd name="connsiteX2" fmla="*/ 1457127 w 1537748"/>
                      <a:gd name="connsiteY2" fmla="*/ 1045037 h 1968963"/>
                      <a:gd name="connsiteX3" fmla="*/ 1537748 w 1537748"/>
                      <a:gd name="connsiteY3" fmla="*/ 1968963 h 1968963"/>
                      <a:gd name="connsiteX4" fmla="*/ 51848 w 1537748"/>
                      <a:gd name="connsiteY4" fmla="*/ 321137 h 1968963"/>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1848 w 1499648"/>
                      <a:gd name="connsiteY4"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464145 w 1499648"/>
                      <a:gd name="connsiteY4" fmla="*/ 83548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523677 w 1499648"/>
                      <a:gd name="connsiteY4" fmla="*/ 778338 h 1992775"/>
                      <a:gd name="connsiteX5" fmla="*/ 51848 w 1499648"/>
                      <a:gd name="connsiteY5" fmla="*/ 321137 h 1992775"/>
                      <a:gd name="connsiteX0" fmla="*/ 51848 w 1499648"/>
                      <a:gd name="connsiteY0" fmla="*/ 321137 h 2013066"/>
                      <a:gd name="connsiteX1" fmla="*/ 330796 w 1499648"/>
                      <a:gd name="connsiteY1" fmla="*/ 44913 h 2013066"/>
                      <a:gd name="connsiteX2" fmla="*/ 1457127 w 1499648"/>
                      <a:gd name="connsiteY2" fmla="*/ 1045037 h 2013066"/>
                      <a:gd name="connsiteX3" fmla="*/ 1499648 w 1499648"/>
                      <a:gd name="connsiteY3" fmla="*/ 1992775 h 2013066"/>
                      <a:gd name="connsiteX4" fmla="*/ 1149945 w 1499648"/>
                      <a:gd name="connsiteY4" fmla="*/ 1621301 h 2013066"/>
                      <a:gd name="connsiteX5" fmla="*/ 523677 w 1499648"/>
                      <a:gd name="connsiteY5" fmla="*/ 778338 h 2013066"/>
                      <a:gd name="connsiteX6" fmla="*/ 51848 w 1499648"/>
                      <a:gd name="connsiteY6" fmla="*/ 321137 h 2013066"/>
                      <a:gd name="connsiteX0" fmla="*/ 51848 w 1499648"/>
                      <a:gd name="connsiteY0" fmla="*/ 321137 h 2011202"/>
                      <a:gd name="connsiteX1" fmla="*/ 330796 w 1499648"/>
                      <a:gd name="connsiteY1" fmla="*/ 44913 h 2011202"/>
                      <a:gd name="connsiteX2" fmla="*/ 1457127 w 1499648"/>
                      <a:gd name="connsiteY2" fmla="*/ 1045037 h 2011202"/>
                      <a:gd name="connsiteX3" fmla="*/ 1499648 w 1499648"/>
                      <a:gd name="connsiteY3" fmla="*/ 1992775 h 2011202"/>
                      <a:gd name="connsiteX4" fmla="*/ 1197570 w 1499648"/>
                      <a:gd name="connsiteY4" fmla="*/ 1585583 h 2011202"/>
                      <a:gd name="connsiteX5" fmla="*/ 523677 w 1499648"/>
                      <a:gd name="connsiteY5" fmla="*/ 778338 h 2011202"/>
                      <a:gd name="connsiteX6" fmla="*/ 51848 w 1499648"/>
                      <a:gd name="connsiteY6" fmla="*/ 321137 h 2011202"/>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197570 w 1499648"/>
                      <a:gd name="connsiteY4" fmla="*/ 1585583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23677 w 1499648"/>
                      <a:gd name="connsiteY5" fmla="*/ 778338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99648 w 1499648"/>
                      <a:gd name="connsiteY3" fmla="*/ 1992775 h 1992775"/>
                      <a:gd name="connsiteX4" fmla="*/ 1202333 w 1499648"/>
                      <a:gd name="connsiteY4" fmla="*/ 1578439 h 1992775"/>
                      <a:gd name="connsiteX5" fmla="*/ 507009 w 1499648"/>
                      <a:gd name="connsiteY5" fmla="*/ 792625 h 1992775"/>
                      <a:gd name="connsiteX6" fmla="*/ 51848 w 1499648"/>
                      <a:gd name="connsiteY6" fmla="*/ 321137 h 1992775"/>
                      <a:gd name="connsiteX0" fmla="*/ 51848 w 1499648"/>
                      <a:gd name="connsiteY0" fmla="*/ 321137 h 1992775"/>
                      <a:gd name="connsiteX1" fmla="*/ 330796 w 1499648"/>
                      <a:gd name="connsiteY1" fmla="*/ 44913 h 1992775"/>
                      <a:gd name="connsiteX2" fmla="*/ 1457127 w 1499648"/>
                      <a:gd name="connsiteY2" fmla="*/ 1045037 h 1992775"/>
                      <a:gd name="connsiteX3" fmla="*/ 1473795 w 1499648"/>
                      <a:gd name="connsiteY3" fmla="*/ 1485569 h 1992775"/>
                      <a:gd name="connsiteX4" fmla="*/ 1499648 w 1499648"/>
                      <a:gd name="connsiteY4" fmla="*/ 1992775 h 1992775"/>
                      <a:gd name="connsiteX5" fmla="*/ 1202333 w 1499648"/>
                      <a:gd name="connsiteY5" fmla="*/ 1578439 h 1992775"/>
                      <a:gd name="connsiteX6" fmla="*/ 507009 w 1499648"/>
                      <a:gd name="connsiteY6" fmla="*/ 792625 h 1992775"/>
                      <a:gd name="connsiteX7" fmla="*/ 51848 w 1499648"/>
                      <a:gd name="connsiteY7" fmla="*/ 321137 h 1992775"/>
                      <a:gd name="connsiteX0" fmla="*/ 51848 w 1757163"/>
                      <a:gd name="connsiteY0" fmla="*/ 321137 h 1992775"/>
                      <a:gd name="connsiteX1" fmla="*/ 330796 w 1757163"/>
                      <a:gd name="connsiteY1" fmla="*/ 44913 h 1992775"/>
                      <a:gd name="connsiteX2" fmla="*/ 1457127 w 1757163"/>
                      <a:gd name="connsiteY2" fmla="*/ 1045037 h 1992775"/>
                      <a:gd name="connsiteX3" fmla="*/ 1757163 w 1757163"/>
                      <a:gd name="connsiteY3" fmla="*/ 1604632 h 1992775"/>
                      <a:gd name="connsiteX4" fmla="*/ 1499648 w 1757163"/>
                      <a:gd name="connsiteY4" fmla="*/ 1992775 h 1992775"/>
                      <a:gd name="connsiteX5" fmla="*/ 1202333 w 1757163"/>
                      <a:gd name="connsiteY5" fmla="*/ 1578439 h 1992775"/>
                      <a:gd name="connsiteX6" fmla="*/ 507009 w 1757163"/>
                      <a:gd name="connsiteY6" fmla="*/ 792625 h 1992775"/>
                      <a:gd name="connsiteX7" fmla="*/ 51848 w 1757163"/>
                      <a:gd name="connsiteY7" fmla="*/ 321137 h 1992775"/>
                      <a:gd name="connsiteX0" fmla="*/ 51848 w 1761926"/>
                      <a:gd name="connsiteY0" fmla="*/ 321137 h 1992775"/>
                      <a:gd name="connsiteX1" fmla="*/ 330796 w 1761926"/>
                      <a:gd name="connsiteY1" fmla="*/ 44913 h 1992775"/>
                      <a:gd name="connsiteX2" fmla="*/ 1457127 w 1761926"/>
                      <a:gd name="connsiteY2" fmla="*/ 1045037 h 1992775"/>
                      <a:gd name="connsiteX3" fmla="*/ 1761926 w 1761926"/>
                      <a:gd name="connsiteY3" fmla="*/ 1599870 h 1992775"/>
                      <a:gd name="connsiteX4" fmla="*/ 1499648 w 1761926"/>
                      <a:gd name="connsiteY4" fmla="*/ 1992775 h 1992775"/>
                      <a:gd name="connsiteX5" fmla="*/ 1202333 w 1761926"/>
                      <a:gd name="connsiteY5" fmla="*/ 1578439 h 1992775"/>
                      <a:gd name="connsiteX6" fmla="*/ 507009 w 1761926"/>
                      <a:gd name="connsiteY6" fmla="*/ 792625 h 1992775"/>
                      <a:gd name="connsiteX7" fmla="*/ 51848 w 1761926"/>
                      <a:gd name="connsiteY7" fmla="*/ 321137 h 1992775"/>
                      <a:gd name="connsiteX0" fmla="*/ 51848 w 1772301"/>
                      <a:gd name="connsiteY0" fmla="*/ 321137 h 1992775"/>
                      <a:gd name="connsiteX1" fmla="*/ 330796 w 1772301"/>
                      <a:gd name="connsiteY1" fmla="*/ 44913 h 1992775"/>
                      <a:gd name="connsiteX2" fmla="*/ 1457127 w 1772301"/>
                      <a:gd name="connsiteY2" fmla="*/ 1045037 h 1992775"/>
                      <a:gd name="connsiteX3" fmla="*/ 1761926 w 1772301"/>
                      <a:gd name="connsiteY3" fmla="*/ 1599870 h 1992775"/>
                      <a:gd name="connsiteX4" fmla="*/ 1499648 w 1772301"/>
                      <a:gd name="connsiteY4" fmla="*/ 1992775 h 1992775"/>
                      <a:gd name="connsiteX5" fmla="*/ 1202333 w 1772301"/>
                      <a:gd name="connsiteY5" fmla="*/ 1578439 h 1992775"/>
                      <a:gd name="connsiteX6" fmla="*/ 507009 w 1772301"/>
                      <a:gd name="connsiteY6" fmla="*/ 792625 h 1992775"/>
                      <a:gd name="connsiteX7" fmla="*/ 51848 w 1772301"/>
                      <a:gd name="connsiteY7" fmla="*/ 321137 h 1992775"/>
                      <a:gd name="connsiteX0" fmla="*/ 51848 w 1771810"/>
                      <a:gd name="connsiteY0" fmla="*/ 321137 h 1978488"/>
                      <a:gd name="connsiteX1" fmla="*/ 330796 w 1771810"/>
                      <a:gd name="connsiteY1" fmla="*/ 44913 h 1978488"/>
                      <a:gd name="connsiteX2" fmla="*/ 1457127 w 1771810"/>
                      <a:gd name="connsiteY2" fmla="*/ 1045037 h 1978488"/>
                      <a:gd name="connsiteX3" fmla="*/ 1761926 w 1771810"/>
                      <a:gd name="connsiteY3" fmla="*/ 1599870 h 1978488"/>
                      <a:gd name="connsiteX4" fmla="*/ 1485361 w 1771810"/>
                      <a:gd name="connsiteY4" fmla="*/ 1978488 h 1978488"/>
                      <a:gd name="connsiteX5" fmla="*/ 1202333 w 1771810"/>
                      <a:gd name="connsiteY5" fmla="*/ 1578439 h 1978488"/>
                      <a:gd name="connsiteX6" fmla="*/ 507009 w 1771810"/>
                      <a:gd name="connsiteY6" fmla="*/ 792625 h 1978488"/>
                      <a:gd name="connsiteX7" fmla="*/ 51848 w 1771810"/>
                      <a:gd name="connsiteY7" fmla="*/ 321137 h 1978488"/>
                      <a:gd name="connsiteX0" fmla="*/ 51848 w 1825393"/>
                      <a:gd name="connsiteY0" fmla="*/ 321137 h 2062654"/>
                      <a:gd name="connsiteX1" fmla="*/ 330796 w 1825393"/>
                      <a:gd name="connsiteY1" fmla="*/ 44913 h 2062654"/>
                      <a:gd name="connsiteX2" fmla="*/ 1457127 w 1825393"/>
                      <a:gd name="connsiteY2" fmla="*/ 1045037 h 2062654"/>
                      <a:gd name="connsiteX3" fmla="*/ 1761926 w 1825393"/>
                      <a:gd name="connsiteY3" fmla="*/ 1599870 h 2062654"/>
                      <a:gd name="connsiteX4" fmla="*/ 1485361 w 1825393"/>
                      <a:gd name="connsiteY4" fmla="*/ 1978488 h 2062654"/>
                      <a:gd name="connsiteX5" fmla="*/ 1202333 w 1825393"/>
                      <a:gd name="connsiteY5" fmla="*/ 1578439 h 2062654"/>
                      <a:gd name="connsiteX6" fmla="*/ 507009 w 1825393"/>
                      <a:gd name="connsiteY6" fmla="*/ 792625 h 2062654"/>
                      <a:gd name="connsiteX7" fmla="*/ 51848 w 1825393"/>
                      <a:gd name="connsiteY7" fmla="*/ 321137 h 2062654"/>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8293"/>
                      <a:gd name="connsiteY0" fmla="*/ 321137 h 2070732"/>
                      <a:gd name="connsiteX1" fmla="*/ 330796 w 1818293"/>
                      <a:gd name="connsiteY1" fmla="*/ 44913 h 2070732"/>
                      <a:gd name="connsiteX2" fmla="*/ 1457127 w 1818293"/>
                      <a:gd name="connsiteY2" fmla="*/ 1045037 h 2070732"/>
                      <a:gd name="connsiteX3" fmla="*/ 1761926 w 1818293"/>
                      <a:gd name="connsiteY3" fmla="*/ 1599870 h 2070732"/>
                      <a:gd name="connsiteX4" fmla="*/ 1485361 w 1818293"/>
                      <a:gd name="connsiteY4" fmla="*/ 1978488 h 2070732"/>
                      <a:gd name="connsiteX5" fmla="*/ 1202333 w 1818293"/>
                      <a:gd name="connsiteY5" fmla="*/ 1578439 h 2070732"/>
                      <a:gd name="connsiteX6" fmla="*/ 507009 w 1818293"/>
                      <a:gd name="connsiteY6" fmla="*/ 792625 h 2070732"/>
                      <a:gd name="connsiteX7" fmla="*/ 51848 w 1818293"/>
                      <a:gd name="connsiteY7" fmla="*/ 321137 h 207073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19998"/>
                      <a:gd name="connsiteY0" fmla="*/ 321137 h 2066752"/>
                      <a:gd name="connsiteX1" fmla="*/ 330796 w 1819998"/>
                      <a:gd name="connsiteY1" fmla="*/ 44913 h 2066752"/>
                      <a:gd name="connsiteX2" fmla="*/ 1457127 w 1819998"/>
                      <a:gd name="connsiteY2" fmla="*/ 1045037 h 2066752"/>
                      <a:gd name="connsiteX3" fmla="*/ 1761926 w 1819998"/>
                      <a:gd name="connsiteY3" fmla="*/ 1599870 h 2066752"/>
                      <a:gd name="connsiteX4" fmla="*/ 1490123 w 1819998"/>
                      <a:gd name="connsiteY4" fmla="*/ 1973726 h 2066752"/>
                      <a:gd name="connsiteX5" fmla="*/ 1202333 w 1819998"/>
                      <a:gd name="connsiteY5" fmla="*/ 1578439 h 2066752"/>
                      <a:gd name="connsiteX6" fmla="*/ 507009 w 1819998"/>
                      <a:gd name="connsiteY6" fmla="*/ 792625 h 2066752"/>
                      <a:gd name="connsiteX7" fmla="*/ 51848 w 1819998"/>
                      <a:gd name="connsiteY7" fmla="*/ 321137 h 2066752"/>
                      <a:gd name="connsiteX0" fmla="*/ 51848 w 1862368"/>
                      <a:gd name="connsiteY0" fmla="*/ 321137 h 2059769"/>
                      <a:gd name="connsiteX1" fmla="*/ 330796 w 1862368"/>
                      <a:gd name="connsiteY1" fmla="*/ 44913 h 2059769"/>
                      <a:gd name="connsiteX2" fmla="*/ 1457127 w 1862368"/>
                      <a:gd name="connsiteY2" fmla="*/ 1045037 h 2059769"/>
                      <a:gd name="connsiteX3" fmla="*/ 1761926 w 1862368"/>
                      <a:gd name="connsiteY3" fmla="*/ 1599870 h 2059769"/>
                      <a:gd name="connsiteX4" fmla="*/ 1490123 w 1862368"/>
                      <a:gd name="connsiteY4" fmla="*/ 1973726 h 2059769"/>
                      <a:gd name="connsiteX5" fmla="*/ 1202333 w 1862368"/>
                      <a:gd name="connsiteY5" fmla="*/ 1578439 h 2059769"/>
                      <a:gd name="connsiteX6" fmla="*/ 507009 w 1862368"/>
                      <a:gd name="connsiteY6" fmla="*/ 792625 h 2059769"/>
                      <a:gd name="connsiteX7" fmla="*/ 51848 w 1862368"/>
                      <a:gd name="connsiteY7" fmla="*/ 321137 h 2059769"/>
                      <a:gd name="connsiteX0" fmla="*/ 51848 w 1864451"/>
                      <a:gd name="connsiteY0" fmla="*/ 321137 h 2057027"/>
                      <a:gd name="connsiteX1" fmla="*/ 330796 w 1864451"/>
                      <a:gd name="connsiteY1" fmla="*/ 44913 h 2057027"/>
                      <a:gd name="connsiteX2" fmla="*/ 1457127 w 1864451"/>
                      <a:gd name="connsiteY2" fmla="*/ 1045037 h 2057027"/>
                      <a:gd name="connsiteX3" fmla="*/ 1761926 w 1864451"/>
                      <a:gd name="connsiteY3" fmla="*/ 1599870 h 2057027"/>
                      <a:gd name="connsiteX4" fmla="*/ 1490123 w 1864451"/>
                      <a:gd name="connsiteY4" fmla="*/ 1973726 h 2057027"/>
                      <a:gd name="connsiteX5" fmla="*/ 1202333 w 1864451"/>
                      <a:gd name="connsiteY5" fmla="*/ 1578439 h 2057027"/>
                      <a:gd name="connsiteX6" fmla="*/ 507009 w 1864451"/>
                      <a:gd name="connsiteY6" fmla="*/ 792625 h 2057027"/>
                      <a:gd name="connsiteX7" fmla="*/ 51848 w 1864451"/>
                      <a:gd name="connsiteY7" fmla="*/ 321137 h 2057027"/>
                      <a:gd name="connsiteX0" fmla="*/ 51848 w 1847751"/>
                      <a:gd name="connsiteY0" fmla="*/ 321137 h 2075784"/>
                      <a:gd name="connsiteX1" fmla="*/ 330796 w 1847751"/>
                      <a:gd name="connsiteY1" fmla="*/ 44913 h 2075784"/>
                      <a:gd name="connsiteX2" fmla="*/ 1457127 w 1847751"/>
                      <a:gd name="connsiteY2" fmla="*/ 1045037 h 2075784"/>
                      <a:gd name="connsiteX3" fmla="*/ 1761926 w 1847751"/>
                      <a:gd name="connsiteY3" fmla="*/ 1599870 h 2075784"/>
                      <a:gd name="connsiteX4" fmla="*/ 1490123 w 1847751"/>
                      <a:gd name="connsiteY4" fmla="*/ 1973726 h 2075784"/>
                      <a:gd name="connsiteX5" fmla="*/ 1202333 w 1847751"/>
                      <a:gd name="connsiteY5" fmla="*/ 1578439 h 2075784"/>
                      <a:gd name="connsiteX6" fmla="*/ 507009 w 1847751"/>
                      <a:gd name="connsiteY6" fmla="*/ 792625 h 2075784"/>
                      <a:gd name="connsiteX7" fmla="*/ 51848 w 1847751"/>
                      <a:gd name="connsiteY7" fmla="*/ 321137 h 2075784"/>
                      <a:gd name="connsiteX0" fmla="*/ 51848 w 1847207"/>
                      <a:gd name="connsiteY0" fmla="*/ 321137 h 2085765"/>
                      <a:gd name="connsiteX1" fmla="*/ 330796 w 1847207"/>
                      <a:gd name="connsiteY1" fmla="*/ 44913 h 2085765"/>
                      <a:gd name="connsiteX2" fmla="*/ 1457127 w 1847207"/>
                      <a:gd name="connsiteY2" fmla="*/ 1045037 h 2085765"/>
                      <a:gd name="connsiteX3" fmla="*/ 1761926 w 1847207"/>
                      <a:gd name="connsiteY3" fmla="*/ 1599870 h 2085765"/>
                      <a:gd name="connsiteX4" fmla="*/ 1490123 w 1847207"/>
                      <a:gd name="connsiteY4" fmla="*/ 1973726 h 2085765"/>
                      <a:gd name="connsiteX5" fmla="*/ 1202333 w 1847207"/>
                      <a:gd name="connsiteY5" fmla="*/ 1578439 h 2085765"/>
                      <a:gd name="connsiteX6" fmla="*/ 507009 w 1847207"/>
                      <a:gd name="connsiteY6" fmla="*/ 792625 h 2085765"/>
                      <a:gd name="connsiteX7" fmla="*/ 51848 w 1847207"/>
                      <a:gd name="connsiteY7" fmla="*/ 321137 h 2085765"/>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457127 w 1862021"/>
                      <a:gd name="connsiteY2" fmla="*/ 1045037 h 2091956"/>
                      <a:gd name="connsiteX3" fmla="*/ 1761926 w 1862021"/>
                      <a:gd name="connsiteY3" fmla="*/ 1599870 h 2091956"/>
                      <a:gd name="connsiteX4" fmla="*/ 1490123 w 1862021"/>
                      <a:gd name="connsiteY4" fmla="*/ 1973726 h 2091956"/>
                      <a:gd name="connsiteX5" fmla="*/ 1202333 w 1862021"/>
                      <a:gd name="connsiteY5" fmla="*/ 1578439 h 2091956"/>
                      <a:gd name="connsiteX6" fmla="*/ 507009 w 1862021"/>
                      <a:gd name="connsiteY6" fmla="*/ 792625 h 2091956"/>
                      <a:gd name="connsiteX7" fmla="*/ 51848 w 1862021"/>
                      <a:gd name="connsiteY7"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1848 w 1862021"/>
                      <a:gd name="connsiteY0" fmla="*/ 321137 h 2091956"/>
                      <a:gd name="connsiteX1" fmla="*/ 330796 w 1862021"/>
                      <a:gd name="connsiteY1" fmla="*/ 44913 h 2091956"/>
                      <a:gd name="connsiteX2" fmla="*/ 1761926 w 1862021"/>
                      <a:gd name="connsiteY2" fmla="*/ 1599870 h 2091956"/>
                      <a:gd name="connsiteX3" fmla="*/ 1490123 w 1862021"/>
                      <a:gd name="connsiteY3" fmla="*/ 1973726 h 2091956"/>
                      <a:gd name="connsiteX4" fmla="*/ 1202333 w 1862021"/>
                      <a:gd name="connsiteY4" fmla="*/ 1578439 h 2091956"/>
                      <a:gd name="connsiteX5" fmla="*/ 507009 w 1862021"/>
                      <a:gd name="connsiteY5" fmla="*/ 792625 h 2091956"/>
                      <a:gd name="connsiteX6" fmla="*/ 51848 w 1862021"/>
                      <a:gd name="connsiteY6" fmla="*/ 321137 h 2091956"/>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3158 w 1863331"/>
                      <a:gd name="connsiteY0" fmla="*/ 327203 h 2098022"/>
                      <a:gd name="connsiteX1" fmla="*/ 332106 w 1863331"/>
                      <a:gd name="connsiteY1" fmla="*/ 50979 h 2098022"/>
                      <a:gd name="connsiteX2" fmla="*/ 1763236 w 1863331"/>
                      <a:gd name="connsiteY2" fmla="*/ 1605936 h 2098022"/>
                      <a:gd name="connsiteX3" fmla="*/ 1491433 w 1863331"/>
                      <a:gd name="connsiteY3" fmla="*/ 1979792 h 2098022"/>
                      <a:gd name="connsiteX4" fmla="*/ 1203643 w 1863331"/>
                      <a:gd name="connsiteY4" fmla="*/ 1584505 h 2098022"/>
                      <a:gd name="connsiteX5" fmla="*/ 508319 w 1863331"/>
                      <a:gd name="connsiteY5" fmla="*/ 798691 h 2098022"/>
                      <a:gd name="connsiteX6" fmla="*/ 53158 w 1863331"/>
                      <a:gd name="connsiteY6" fmla="*/ 327203 h 2098022"/>
                      <a:gd name="connsiteX0" fmla="*/ 52066 w 1869383"/>
                      <a:gd name="connsiteY0" fmla="*/ 327203 h 2098022"/>
                      <a:gd name="connsiteX1" fmla="*/ 338158 w 1869383"/>
                      <a:gd name="connsiteY1" fmla="*/ 50979 h 2098022"/>
                      <a:gd name="connsiteX2" fmla="*/ 1769288 w 1869383"/>
                      <a:gd name="connsiteY2" fmla="*/ 1605936 h 2098022"/>
                      <a:gd name="connsiteX3" fmla="*/ 1497485 w 1869383"/>
                      <a:gd name="connsiteY3" fmla="*/ 1979792 h 2098022"/>
                      <a:gd name="connsiteX4" fmla="*/ 1209695 w 1869383"/>
                      <a:gd name="connsiteY4" fmla="*/ 1584505 h 2098022"/>
                      <a:gd name="connsiteX5" fmla="*/ 514371 w 1869383"/>
                      <a:gd name="connsiteY5" fmla="*/ 798691 h 2098022"/>
                      <a:gd name="connsiteX6" fmla="*/ 52066 w 1869383"/>
                      <a:gd name="connsiteY6" fmla="*/ 327203 h 2098022"/>
                      <a:gd name="connsiteX0" fmla="*/ 44136 w 1861453"/>
                      <a:gd name="connsiteY0" fmla="*/ 321408 h 2092227"/>
                      <a:gd name="connsiteX1" fmla="*/ 330228 w 1861453"/>
                      <a:gd name="connsiteY1" fmla="*/ 45184 h 2092227"/>
                      <a:gd name="connsiteX2" fmla="*/ 1761358 w 1861453"/>
                      <a:gd name="connsiteY2" fmla="*/ 1600141 h 2092227"/>
                      <a:gd name="connsiteX3" fmla="*/ 1489555 w 1861453"/>
                      <a:gd name="connsiteY3" fmla="*/ 1973997 h 2092227"/>
                      <a:gd name="connsiteX4" fmla="*/ 1201765 w 1861453"/>
                      <a:gd name="connsiteY4" fmla="*/ 1578710 h 2092227"/>
                      <a:gd name="connsiteX5" fmla="*/ 506441 w 1861453"/>
                      <a:gd name="connsiteY5" fmla="*/ 792896 h 2092227"/>
                      <a:gd name="connsiteX6" fmla="*/ 44136 w 1861453"/>
                      <a:gd name="connsiteY6" fmla="*/ 321408 h 2092227"/>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508659 w 1863671"/>
                      <a:gd name="connsiteY5" fmla="*/ 804723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61848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363403 w 1863671"/>
                      <a:gd name="connsiteY5" fmla="*/ 647561 h 2104054"/>
                      <a:gd name="connsiteX6" fmla="*/ 46354 w 1863671"/>
                      <a:gd name="connsiteY6" fmla="*/ 333235 h 2104054"/>
                      <a:gd name="connsiteX0" fmla="*/ 46354 w 1863671"/>
                      <a:gd name="connsiteY0" fmla="*/ 333235 h 2104054"/>
                      <a:gd name="connsiteX1" fmla="*/ 332446 w 1863671"/>
                      <a:gd name="connsiteY1" fmla="*/ 57011 h 2104054"/>
                      <a:gd name="connsiteX2" fmla="*/ 1763576 w 1863671"/>
                      <a:gd name="connsiteY2" fmla="*/ 1611968 h 2104054"/>
                      <a:gd name="connsiteX3" fmla="*/ 1491773 w 1863671"/>
                      <a:gd name="connsiteY3" fmla="*/ 1985824 h 2104054"/>
                      <a:gd name="connsiteX4" fmla="*/ 1203983 w 1863671"/>
                      <a:gd name="connsiteY4" fmla="*/ 1590537 h 2104054"/>
                      <a:gd name="connsiteX5" fmla="*/ 682487 w 1863671"/>
                      <a:gd name="connsiteY5" fmla="*/ 1014273 h 2104054"/>
                      <a:gd name="connsiteX6" fmla="*/ 363403 w 1863671"/>
                      <a:gd name="connsiteY6" fmla="*/ 647561 h 2104054"/>
                      <a:gd name="connsiteX7" fmla="*/ 46354 w 1863671"/>
                      <a:gd name="connsiteY7" fmla="*/ 333235 h 2104054"/>
                      <a:gd name="connsiteX0" fmla="*/ 172652 w 1989969"/>
                      <a:gd name="connsiteY0" fmla="*/ 333235 h 2104054"/>
                      <a:gd name="connsiteX1" fmla="*/ 458744 w 1989969"/>
                      <a:gd name="connsiteY1" fmla="*/ 57011 h 2104054"/>
                      <a:gd name="connsiteX2" fmla="*/ 1889874 w 1989969"/>
                      <a:gd name="connsiteY2" fmla="*/ 1611968 h 2104054"/>
                      <a:gd name="connsiteX3" fmla="*/ 1618071 w 1989969"/>
                      <a:gd name="connsiteY3" fmla="*/ 1985824 h 2104054"/>
                      <a:gd name="connsiteX4" fmla="*/ 1330281 w 1989969"/>
                      <a:gd name="connsiteY4" fmla="*/ 1590537 h 2104054"/>
                      <a:gd name="connsiteX5" fmla="*/ 18210 w 1989969"/>
                      <a:gd name="connsiteY5" fmla="*/ 578504 h 2104054"/>
                      <a:gd name="connsiteX6" fmla="*/ 489701 w 1989969"/>
                      <a:gd name="connsiteY6" fmla="*/ 647561 h 2104054"/>
                      <a:gd name="connsiteX7" fmla="*/ 172652 w 198996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0 w 1971759"/>
                      <a:gd name="connsiteY5" fmla="*/ 578504 h 2104054"/>
                      <a:gd name="connsiteX6" fmla="*/ 471491 w 1971759"/>
                      <a:gd name="connsiteY6" fmla="*/ 647561 h 2104054"/>
                      <a:gd name="connsiteX7" fmla="*/ 154442 w 1971759"/>
                      <a:gd name="connsiteY7" fmla="*/ 333235 h 2104054"/>
                      <a:gd name="connsiteX0" fmla="*/ 154442 w 1971759"/>
                      <a:gd name="connsiteY0" fmla="*/ 333235 h 2104054"/>
                      <a:gd name="connsiteX1" fmla="*/ 440534 w 1971759"/>
                      <a:gd name="connsiteY1" fmla="*/ 57011 h 2104054"/>
                      <a:gd name="connsiteX2" fmla="*/ 1871664 w 1971759"/>
                      <a:gd name="connsiteY2" fmla="*/ 1611968 h 2104054"/>
                      <a:gd name="connsiteX3" fmla="*/ 1599861 w 1971759"/>
                      <a:gd name="connsiteY3" fmla="*/ 1985824 h 2104054"/>
                      <a:gd name="connsiteX4" fmla="*/ 1312071 w 1971759"/>
                      <a:gd name="connsiteY4" fmla="*/ 1590537 h 2104054"/>
                      <a:gd name="connsiteX5" fmla="*/ 957262 w 1971759"/>
                      <a:gd name="connsiteY5" fmla="*/ 1302404 h 2104054"/>
                      <a:gd name="connsiteX6" fmla="*/ 0 w 1971759"/>
                      <a:gd name="connsiteY6" fmla="*/ 578504 h 2104054"/>
                      <a:gd name="connsiteX7" fmla="*/ 471491 w 1971759"/>
                      <a:gd name="connsiteY7" fmla="*/ 647561 h 2104054"/>
                      <a:gd name="connsiteX8" fmla="*/ 154442 w 1971759"/>
                      <a:gd name="connsiteY8" fmla="*/ 333235 h 2104054"/>
                      <a:gd name="connsiteX0" fmla="*/ 154442 w 1971759"/>
                      <a:gd name="connsiteY0" fmla="*/ 333235 h 2146989"/>
                      <a:gd name="connsiteX1" fmla="*/ 440534 w 1971759"/>
                      <a:gd name="connsiteY1" fmla="*/ 57011 h 2146989"/>
                      <a:gd name="connsiteX2" fmla="*/ 1871664 w 1971759"/>
                      <a:gd name="connsiteY2" fmla="*/ 1611968 h 2146989"/>
                      <a:gd name="connsiteX3" fmla="*/ 1599861 w 1971759"/>
                      <a:gd name="connsiteY3" fmla="*/ 1985824 h 2146989"/>
                      <a:gd name="connsiteX4" fmla="*/ 1312071 w 1971759"/>
                      <a:gd name="connsiteY4" fmla="*/ 1590537 h 2146989"/>
                      <a:gd name="connsiteX5" fmla="*/ 1381125 w 1971759"/>
                      <a:gd name="connsiteY5" fmla="*/ 2123935 h 2146989"/>
                      <a:gd name="connsiteX6" fmla="*/ 0 w 1971759"/>
                      <a:gd name="connsiteY6" fmla="*/ 578504 h 2146989"/>
                      <a:gd name="connsiteX7" fmla="*/ 471491 w 1971759"/>
                      <a:gd name="connsiteY7" fmla="*/ 647561 h 2146989"/>
                      <a:gd name="connsiteX8" fmla="*/ 154442 w 1971759"/>
                      <a:gd name="connsiteY8" fmla="*/ 333235 h 2146989"/>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71759"/>
                      <a:gd name="connsiteY0" fmla="*/ 333235 h 2123935"/>
                      <a:gd name="connsiteX1" fmla="*/ 440534 w 1971759"/>
                      <a:gd name="connsiteY1" fmla="*/ 57011 h 2123935"/>
                      <a:gd name="connsiteX2" fmla="*/ 1871664 w 1971759"/>
                      <a:gd name="connsiteY2" fmla="*/ 1611968 h 2123935"/>
                      <a:gd name="connsiteX3" fmla="*/ 1599861 w 1971759"/>
                      <a:gd name="connsiteY3" fmla="*/ 1985824 h 2123935"/>
                      <a:gd name="connsiteX4" fmla="*/ 1312071 w 1971759"/>
                      <a:gd name="connsiteY4" fmla="*/ 1590537 h 2123935"/>
                      <a:gd name="connsiteX5" fmla="*/ 1381125 w 1971759"/>
                      <a:gd name="connsiteY5" fmla="*/ 2123935 h 2123935"/>
                      <a:gd name="connsiteX6" fmla="*/ 0 w 1971759"/>
                      <a:gd name="connsiteY6" fmla="*/ 578504 h 2123935"/>
                      <a:gd name="connsiteX7" fmla="*/ 471491 w 1971759"/>
                      <a:gd name="connsiteY7" fmla="*/ 647561 h 2123935"/>
                      <a:gd name="connsiteX8" fmla="*/ 154442 w 1971759"/>
                      <a:gd name="connsiteY8" fmla="*/ 333235 h 2123935"/>
                      <a:gd name="connsiteX0" fmla="*/ 154442 w 1961177"/>
                      <a:gd name="connsiteY0" fmla="*/ 333235 h 2123935"/>
                      <a:gd name="connsiteX1" fmla="*/ 440534 w 1961177"/>
                      <a:gd name="connsiteY1" fmla="*/ 57011 h 2123935"/>
                      <a:gd name="connsiteX2" fmla="*/ 1871664 w 1961177"/>
                      <a:gd name="connsiteY2" fmla="*/ 1611968 h 2123935"/>
                      <a:gd name="connsiteX3" fmla="*/ 1599861 w 1961177"/>
                      <a:gd name="connsiteY3" fmla="*/ 1985824 h 2123935"/>
                      <a:gd name="connsiteX4" fmla="*/ 1312071 w 1961177"/>
                      <a:gd name="connsiteY4" fmla="*/ 1590537 h 2123935"/>
                      <a:gd name="connsiteX5" fmla="*/ 1381125 w 1961177"/>
                      <a:gd name="connsiteY5" fmla="*/ 2123935 h 2123935"/>
                      <a:gd name="connsiteX6" fmla="*/ 0 w 1961177"/>
                      <a:gd name="connsiteY6" fmla="*/ 578504 h 2123935"/>
                      <a:gd name="connsiteX7" fmla="*/ 471491 w 1961177"/>
                      <a:gd name="connsiteY7" fmla="*/ 647561 h 2123935"/>
                      <a:gd name="connsiteX8" fmla="*/ 154442 w 1961177"/>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69642"/>
                      <a:gd name="connsiteY0" fmla="*/ 333235 h 2123935"/>
                      <a:gd name="connsiteX1" fmla="*/ 440534 w 1969642"/>
                      <a:gd name="connsiteY1" fmla="*/ 57011 h 2123935"/>
                      <a:gd name="connsiteX2" fmla="*/ 1871664 w 1969642"/>
                      <a:gd name="connsiteY2" fmla="*/ 1611968 h 2123935"/>
                      <a:gd name="connsiteX3" fmla="*/ 1599861 w 1969642"/>
                      <a:gd name="connsiteY3" fmla="*/ 1985824 h 2123935"/>
                      <a:gd name="connsiteX4" fmla="*/ 1312071 w 1969642"/>
                      <a:gd name="connsiteY4" fmla="*/ 1590537 h 2123935"/>
                      <a:gd name="connsiteX5" fmla="*/ 1381125 w 1969642"/>
                      <a:gd name="connsiteY5" fmla="*/ 2123935 h 2123935"/>
                      <a:gd name="connsiteX6" fmla="*/ 0 w 1969642"/>
                      <a:gd name="connsiteY6" fmla="*/ 578504 h 2123935"/>
                      <a:gd name="connsiteX7" fmla="*/ 471491 w 1969642"/>
                      <a:gd name="connsiteY7" fmla="*/ 647561 h 2123935"/>
                      <a:gd name="connsiteX8" fmla="*/ 154442 w 1969642"/>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54442 w 1971393"/>
                      <a:gd name="connsiteY0" fmla="*/ 333235 h 2123935"/>
                      <a:gd name="connsiteX1" fmla="*/ 440534 w 1971393"/>
                      <a:gd name="connsiteY1" fmla="*/ 57011 h 2123935"/>
                      <a:gd name="connsiteX2" fmla="*/ 1874045 w 1971393"/>
                      <a:gd name="connsiteY2" fmla="*/ 1590536 h 2123935"/>
                      <a:gd name="connsiteX3" fmla="*/ 1599861 w 1971393"/>
                      <a:gd name="connsiteY3" fmla="*/ 1985824 h 2123935"/>
                      <a:gd name="connsiteX4" fmla="*/ 1312071 w 1971393"/>
                      <a:gd name="connsiteY4" fmla="*/ 1590537 h 2123935"/>
                      <a:gd name="connsiteX5" fmla="*/ 1381125 w 1971393"/>
                      <a:gd name="connsiteY5" fmla="*/ 2123935 h 2123935"/>
                      <a:gd name="connsiteX6" fmla="*/ 0 w 1971393"/>
                      <a:gd name="connsiteY6" fmla="*/ 578504 h 2123935"/>
                      <a:gd name="connsiteX7" fmla="*/ 471491 w 1971393"/>
                      <a:gd name="connsiteY7" fmla="*/ 647561 h 2123935"/>
                      <a:gd name="connsiteX8" fmla="*/ 154442 w 1971393"/>
                      <a:gd name="connsiteY8" fmla="*/ 333235 h 2123935"/>
                      <a:gd name="connsiteX0" fmla="*/ 160347 w 1977298"/>
                      <a:gd name="connsiteY0" fmla="*/ 333235 h 2123935"/>
                      <a:gd name="connsiteX1" fmla="*/ 446439 w 1977298"/>
                      <a:gd name="connsiteY1" fmla="*/ 57011 h 2123935"/>
                      <a:gd name="connsiteX2" fmla="*/ 1879950 w 1977298"/>
                      <a:gd name="connsiteY2" fmla="*/ 1590536 h 2123935"/>
                      <a:gd name="connsiteX3" fmla="*/ 1605766 w 1977298"/>
                      <a:gd name="connsiteY3" fmla="*/ 1985824 h 2123935"/>
                      <a:gd name="connsiteX4" fmla="*/ 1317976 w 1977298"/>
                      <a:gd name="connsiteY4" fmla="*/ 1590537 h 2123935"/>
                      <a:gd name="connsiteX5" fmla="*/ 1387030 w 1977298"/>
                      <a:gd name="connsiteY5" fmla="*/ 2123935 h 2123935"/>
                      <a:gd name="connsiteX6" fmla="*/ 1 w 1977298"/>
                      <a:gd name="connsiteY6" fmla="*/ 590305 h 2123935"/>
                      <a:gd name="connsiteX7" fmla="*/ 477396 w 1977298"/>
                      <a:gd name="connsiteY7" fmla="*/ 647561 h 2123935"/>
                      <a:gd name="connsiteX8" fmla="*/ 160347 w 1977298"/>
                      <a:gd name="connsiteY8" fmla="*/ 333235 h 2123935"/>
                      <a:gd name="connsiteX0" fmla="*/ 160347 w 1977298"/>
                      <a:gd name="connsiteY0" fmla="*/ 333235 h 2131017"/>
                      <a:gd name="connsiteX1" fmla="*/ 446439 w 1977298"/>
                      <a:gd name="connsiteY1" fmla="*/ 57011 h 2131017"/>
                      <a:gd name="connsiteX2" fmla="*/ 1879950 w 1977298"/>
                      <a:gd name="connsiteY2" fmla="*/ 1590536 h 2131017"/>
                      <a:gd name="connsiteX3" fmla="*/ 1605766 w 1977298"/>
                      <a:gd name="connsiteY3" fmla="*/ 1985824 h 2131017"/>
                      <a:gd name="connsiteX4" fmla="*/ 1317976 w 1977298"/>
                      <a:gd name="connsiteY4" fmla="*/ 1590537 h 2131017"/>
                      <a:gd name="connsiteX5" fmla="*/ 1377586 w 1977298"/>
                      <a:gd name="connsiteY5" fmla="*/ 2131018 h 2131017"/>
                      <a:gd name="connsiteX6" fmla="*/ 1 w 1977298"/>
                      <a:gd name="connsiteY6" fmla="*/ 590305 h 2131017"/>
                      <a:gd name="connsiteX7" fmla="*/ 477396 w 1977298"/>
                      <a:gd name="connsiteY7" fmla="*/ 647561 h 2131017"/>
                      <a:gd name="connsiteX8" fmla="*/ 160347 w 1977298"/>
                      <a:gd name="connsiteY8" fmla="*/ 333235 h 213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7298" h="2131017">
                        <a:moveTo>
                          <a:pt x="160347" y="333235"/>
                        </a:moveTo>
                        <a:cubicBezTo>
                          <a:pt x="31873" y="114160"/>
                          <a:pt x="184388" y="-107294"/>
                          <a:pt x="446439" y="57011"/>
                        </a:cubicBezTo>
                        <a:cubicBezTo>
                          <a:pt x="881470" y="320138"/>
                          <a:pt x="1512898" y="933311"/>
                          <a:pt x="1879950" y="1590536"/>
                        </a:cubicBezTo>
                        <a:cubicBezTo>
                          <a:pt x="2073511" y="1907242"/>
                          <a:pt x="1976560" y="2307293"/>
                          <a:pt x="1605766" y="1985824"/>
                        </a:cubicBezTo>
                        <a:cubicBezTo>
                          <a:pt x="1506944" y="1891368"/>
                          <a:pt x="1437775" y="1754843"/>
                          <a:pt x="1317976" y="1590537"/>
                        </a:cubicBezTo>
                        <a:cubicBezTo>
                          <a:pt x="1372801" y="1688565"/>
                          <a:pt x="1439101" y="2028227"/>
                          <a:pt x="1377586" y="2131018"/>
                        </a:cubicBezTo>
                        <a:cubicBezTo>
                          <a:pt x="1244633" y="1450378"/>
                          <a:pt x="576264" y="818508"/>
                          <a:pt x="1" y="590305"/>
                        </a:cubicBezTo>
                        <a:cubicBezTo>
                          <a:pt x="176609" y="535535"/>
                          <a:pt x="378630" y="608666"/>
                          <a:pt x="477396" y="647561"/>
                        </a:cubicBezTo>
                        <a:cubicBezTo>
                          <a:pt x="395639" y="566598"/>
                          <a:pt x="196860" y="436424"/>
                          <a:pt x="160347" y="333235"/>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33" name="Rectangle 4">
                    <a:extLst>
                      <a:ext uri="{FF2B5EF4-FFF2-40B4-BE49-F238E27FC236}">
                        <a16:creationId xmlns:a16="http://schemas.microsoft.com/office/drawing/2014/main" id="{05550D2D-FE11-4B21-9B0F-95FB5CB03AA3}"/>
                      </a:ext>
                    </a:extLst>
                  </p:cNvPr>
                  <p:cNvSpPr/>
                  <p:nvPr/>
                </p:nvSpPr>
                <p:spPr>
                  <a:xfrm rot="7612051">
                    <a:off x="5270656" y="5293434"/>
                    <a:ext cx="272435" cy="22725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34" name="Rectangle 4">
                    <a:extLst>
                      <a:ext uri="{FF2B5EF4-FFF2-40B4-BE49-F238E27FC236}">
                        <a16:creationId xmlns:a16="http://schemas.microsoft.com/office/drawing/2014/main" id="{C49E3A11-DF7A-4F69-B936-DAD6D41311BD}"/>
                      </a:ext>
                    </a:extLst>
                  </p:cNvPr>
                  <p:cNvSpPr/>
                  <p:nvPr/>
                </p:nvSpPr>
                <p:spPr>
                  <a:xfrm rot="7612051">
                    <a:off x="4162483" y="5286525"/>
                    <a:ext cx="311845" cy="314471"/>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30178 w 695343"/>
                      <a:gd name="connsiteY0" fmla="*/ 369357 h 785109"/>
                      <a:gd name="connsiteX1" fmla="*/ 387365 w 695343"/>
                      <a:gd name="connsiteY1" fmla="*/ 59795 h 785109"/>
                      <a:gd name="connsiteX2" fmla="*/ 613585 w 695343"/>
                      <a:gd name="connsiteY2" fmla="*/ 293157 h 785109"/>
                      <a:gd name="connsiteX3" fmla="*/ 115280 w 695343"/>
                      <a:gd name="connsiteY3" fmla="*/ 782558 h 785109"/>
                      <a:gd name="connsiteX4" fmla="*/ 30178 w 695343"/>
                      <a:gd name="connsiteY4" fmla="*/ 369357 h 785109"/>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23471 w 709737"/>
                      <a:gd name="connsiteY0" fmla="*/ 467831 h 785914"/>
                      <a:gd name="connsiteX1" fmla="*/ 401759 w 709737"/>
                      <a:gd name="connsiteY1" fmla="*/ 59795 h 785914"/>
                      <a:gd name="connsiteX2" fmla="*/ 627979 w 709737"/>
                      <a:gd name="connsiteY2" fmla="*/ 293157 h 785914"/>
                      <a:gd name="connsiteX3" fmla="*/ 129674 w 709737"/>
                      <a:gd name="connsiteY3" fmla="*/ 782558 h 785914"/>
                      <a:gd name="connsiteX4" fmla="*/ 23471 w 709737"/>
                      <a:gd name="connsiteY4" fmla="*/ 467831 h 785914"/>
                      <a:gd name="connsiteX0" fmla="*/ 13091 w 755627"/>
                      <a:gd name="connsiteY0" fmla="*/ 608508 h 788636"/>
                      <a:gd name="connsiteX1" fmla="*/ 447649 w 755627"/>
                      <a:gd name="connsiteY1" fmla="*/ 59795 h 788636"/>
                      <a:gd name="connsiteX2" fmla="*/ 673869 w 755627"/>
                      <a:gd name="connsiteY2" fmla="*/ 293157 h 788636"/>
                      <a:gd name="connsiteX3" fmla="*/ 175564 w 755627"/>
                      <a:gd name="connsiteY3" fmla="*/ 782558 h 788636"/>
                      <a:gd name="connsiteX4" fmla="*/ 13091 w 755627"/>
                      <a:gd name="connsiteY4" fmla="*/ 608508 h 788636"/>
                      <a:gd name="connsiteX0" fmla="*/ 33465 w 776001"/>
                      <a:gd name="connsiteY0" fmla="*/ 608508 h 787482"/>
                      <a:gd name="connsiteX1" fmla="*/ 468023 w 776001"/>
                      <a:gd name="connsiteY1" fmla="*/ 59795 h 787482"/>
                      <a:gd name="connsiteX2" fmla="*/ 694243 w 776001"/>
                      <a:gd name="connsiteY2" fmla="*/ 293157 h 787482"/>
                      <a:gd name="connsiteX3" fmla="*/ 195938 w 776001"/>
                      <a:gd name="connsiteY3" fmla="*/ 782558 h 787482"/>
                      <a:gd name="connsiteX4" fmla="*/ 33465 w 776001"/>
                      <a:gd name="connsiteY4" fmla="*/ 608508 h 787482"/>
                      <a:gd name="connsiteX0" fmla="*/ 33465 w 776001"/>
                      <a:gd name="connsiteY0" fmla="*/ 596443 h 775417"/>
                      <a:gd name="connsiteX1" fmla="*/ 468023 w 776001"/>
                      <a:gd name="connsiteY1" fmla="*/ 61797 h 775417"/>
                      <a:gd name="connsiteX2" fmla="*/ 694243 w 776001"/>
                      <a:gd name="connsiteY2" fmla="*/ 281092 h 775417"/>
                      <a:gd name="connsiteX3" fmla="*/ 195938 w 776001"/>
                      <a:gd name="connsiteY3" fmla="*/ 770493 h 775417"/>
                      <a:gd name="connsiteX4" fmla="*/ 33465 w 776001"/>
                      <a:gd name="connsiteY4" fmla="*/ 596443 h 775417"/>
                      <a:gd name="connsiteX0" fmla="*/ 33465 w 766898"/>
                      <a:gd name="connsiteY0" fmla="*/ 601405 h 780379"/>
                      <a:gd name="connsiteX1" fmla="*/ 468023 w 766898"/>
                      <a:gd name="connsiteY1" fmla="*/ 66759 h 780379"/>
                      <a:gd name="connsiteX2" fmla="*/ 694243 w 766898"/>
                      <a:gd name="connsiteY2" fmla="*/ 286054 h 780379"/>
                      <a:gd name="connsiteX3" fmla="*/ 195938 w 766898"/>
                      <a:gd name="connsiteY3" fmla="*/ 775455 h 780379"/>
                      <a:gd name="connsiteX4" fmla="*/ 33465 w 766898"/>
                      <a:gd name="connsiteY4" fmla="*/ 601405 h 780379"/>
                      <a:gd name="connsiteX0" fmla="*/ 33465 w 772715"/>
                      <a:gd name="connsiteY0" fmla="*/ 600246 h 779220"/>
                      <a:gd name="connsiteX1" fmla="*/ 468023 w 772715"/>
                      <a:gd name="connsiteY1" fmla="*/ 65600 h 779220"/>
                      <a:gd name="connsiteX2" fmla="*/ 701277 w 772715"/>
                      <a:gd name="connsiteY2" fmla="*/ 291929 h 779220"/>
                      <a:gd name="connsiteX3" fmla="*/ 195938 w 772715"/>
                      <a:gd name="connsiteY3" fmla="*/ 774296 h 779220"/>
                      <a:gd name="connsiteX4" fmla="*/ 33465 w 772715"/>
                      <a:gd name="connsiteY4" fmla="*/ 600246 h 7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715" h="779220">
                        <a:moveTo>
                          <a:pt x="33465" y="600246"/>
                        </a:moveTo>
                        <a:lnTo>
                          <a:pt x="468023" y="65600"/>
                        </a:lnTo>
                        <a:cubicBezTo>
                          <a:pt x="656935" y="-116167"/>
                          <a:pt x="893694" y="119440"/>
                          <a:pt x="701277" y="291929"/>
                        </a:cubicBezTo>
                        <a:lnTo>
                          <a:pt x="195938" y="774296"/>
                        </a:lnTo>
                        <a:cubicBezTo>
                          <a:pt x="49094" y="811602"/>
                          <a:pt x="-57045" y="625512"/>
                          <a:pt x="33465" y="60024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20" name="Group 219">
                  <a:extLst>
                    <a:ext uri="{FF2B5EF4-FFF2-40B4-BE49-F238E27FC236}">
                      <a16:creationId xmlns:a16="http://schemas.microsoft.com/office/drawing/2014/main" id="{7F31D3BD-F653-48E4-A4D6-B8C2266B7B68}"/>
                    </a:ext>
                  </a:extLst>
                </p:cNvPr>
                <p:cNvGrpSpPr/>
                <p:nvPr/>
              </p:nvGrpSpPr>
              <p:grpSpPr>
                <a:xfrm>
                  <a:off x="4032426" y="4347176"/>
                  <a:ext cx="1401030" cy="1335231"/>
                  <a:chOff x="4032426" y="4347176"/>
                  <a:chExt cx="1401030" cy="1335231"/>
                </a:xfrm>
              </p:grpSpPr>
              <p:grpSp>
                <p:nvGrpSpPr>
                  <p:cNvPr id="221" name="Group 220">
                    <a:extLst>
                      <a:ext uri="{FF2B5EF4-FFF2-40B4-BE49-F238E27FC236}">
                        <a16:creationId xmlns:a16="http://schemas.microsoft.com/office/drawing/2014/main" id="{C761647C-AC49-4E30-8268-2914BD61A50B}"/>
                      </a:ext>
                    </a:extLst>
                  </p:cNvPr>
                  <p:cNvGrpSpPr/>
                  <p:nvPr/>
                </p:nvGrpSpPr>
                <p:grpSpPr>
                  <a:xfrm>
                    <a:off x="4032426" y="4347176"/>
                    <a:ext cx="1401030" cy="1335231"/>
                    <a:chOff x="4032426" y="4347176"/>
                    <a:chExt cx="1401030" cy="1335231"/>
                  </a:xfrm>
                </p:grpSpPr>
                <p:sp>
                  <p:nvSpPr>
                    <p:cNvPr id="227" name="Rectangle 226">
                      <a:extLst>
                        <a:ext uri="{FF2B5EF4-FFF2-40B4-BE49-F238E27FC236}">
                          <a16:creationId xmlns:a16="http://schemas.microsoft.com/office/drawing/2014/main" id="{9713BB84-A475-4B15-8CE0-D4C5E4A3303B}"/>
                        </a:ext>
                      </a:extLst>
                    </p:cNvPr>
                    <p:cNvSpPr/>
                    <p:nvPr/>
                  </p:nvSpPr>
                  <p:spPr>
                    <a:xfrm rot="8543713">
                      <a:off x="5168119" y="4926038"/>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28" name="Rectangle 227">
                      <a:extLst>
                        <a:ext uri="{FF2B5EF4-FFF2-40B4-BE49-F238E27FC236}">
                          <a16:creationId xmlns:a16="http://schemas.microsoft.com/office/drawing/2014/main" id="{91E3B567-F26C-4278-BC90-EF78EAA3B9DC}"/>
                        </a:ext>
                      </a:extLst>
                    </p:cNvPr>
                    <p:cNvSpPr/>
                    <p:nvPr/>
                  </p:nvSpPr>
                  <p:spPr>
                    <a:xfrm rot="158365">
                      <a:off x="4257150" y="4583476"/>
                      <a:ext cx="150701" cy="28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29" name="Rectangle 8">
                      <a:extLst>
                        <a:ext uri="{FF2B5EF4-FFF2-40B4-BE49-F238E27FC236}">
                          <a16:creationId xmlns:a16="http://schemas.microsoft.com/office/drawing/2014/main" id="{A7753BC5-A9CF-4DAE-827C-F7B41EE8862C}"/>
                        </a:ext>
                      </a:extLst>
                    </p:cNvPr>
                    <p:cNvSpPr/>
                    <p:nvPr/>
                  </p:nvSpPr>
                  <p:spPr>
                    <a:xfrm rot="7612051">
                      <a:off x="4186993" y="4435944"/>
                      <a:ext cx="1091896" cy="1401030"/>
                    </a:xfrm>
                    <a:custGeom>
                      <a:avLst/>
                      <a:gdLst>
                        <a:gd name="connsiteX0" fmla="*/ 0 w 1243013"/>
                        <a:gd name="connsiteY0" fmla="*/ 0 h 1193006"/>
                        <a:gd name="connsiteX1" fmla="*/ 1243013 w 1243013"/>
                        <a:gd name="connsiteY1" fmla="*/ 0 h 1193006"/>
                        <a:gd name="connsiteX2" fmla="*/ 1243013 w 1243013"/>
                        <a:gd name="connsiteY2" fmla="*/ 1193006 h 1193006"/>
                        <a:gd name="connsiteX3" fmla="*/ 0 w 1243013"/>
                        <a:gd name="connsiteY3" fmla="*/ 1193006 h 1193006"/>
                        <a:gd name="connsiteX4" fmla="*/ 0 w 1243013"/>
                        <a:gd name="connsiteY4" fmla="*/ 0 h 1193006"/>
                        <a:gd name="connsiteX0" fmla="*/ 26194 w 1243013"/>
                        <a:gd name="connsiteY0" fmla="*/ 42862 h 1193006"/>
                        <a:gd name="connsiteX1" fmla="*/ 1243013 w 1243013"/>
                        <a:gd name="connsiteY1" fmla="*/ 0 h 1193006"/>
                        <a:gd name="connsiteX2" fmla="*/ 1243013 w 1243013"/>
                        <a:gd name="connsiteY2" fmla="*/ 1193006 h 1193006"/>
                        <a:gd name="connsiteX3" fmla="*/ 0 w 1243013"/>
                        <a:gd name="connsiteY3" fmla="*/ 1193006 h 1193006"/>
                        <a:gd name="connsiteX4" fmla="*/ 26194 w 1243013"/>
                        <a:gd name="connsiteY4" fmla="*/ 42862 h 1193006"/>
                        <a:gd name="connsiteX0" fmla="*/ 26194 w 1243013"/>
                        <a:gd name="connsiteY0" fmla="*/ 123825 h 1273969"/>
                        <a:gd name="connsiteX1" fmla="*/ 581025 w 1243013"/>
                        <a:gd name="connsiteY1" fmla="*/ 0 h 1273969"/>
                        <a:gd name="connsiteX2" fmla="*/ 1243013 w 1243013"/>
                        <a:gd name="connsiteY2" fmla="*/ 1273969 h 1273969"/>
                        <a:gd name="connsiteX3" fmla="*/ 0 w 1243013"/>
                        <a:gd name="connsiteY3" fmla="*/ 1273969 h 1273969"/>
                        <a:gd name="connsiteX4" fmla="*/ 26194 w 1243013"/>
                        <a:gd name="connsiteY4" fmla="*/ 123825 h 1273969"/>
                        <a:gd name="connsiteX0" fmla="*/ 26194 w 1243013"/>
                        <a:gd name="connsiteY0" fmla="*/ 138750 h 1288894"/>
                        <a:gd name="connsiteX1" fmla="*/ 581025 w 1243013"/>
                        <a:gd name="connsiteY1" fmla="*/ 14925 h 1288894"/>
                        <a:gd name="connsiteX2" fmla="*/ 1243013 w 1243013"/>
                        <a:gd name="connsiteY2" fmla="*/ 1288894 h 1288894"/>
                        <a:gd name="connsiteX3" fmla="*/ 0 w 1243013"/>
                        <a:gd name="connsiteY3" fmla="*/ 1288894 h 1288894"/>
                        <a:gd name="connsiteX4" fmla="*/ 26194 w 1243013"/>
                        <a:gd name="connsiteY4" fmla="*/ 138750 h 1288894"/>
                        <a:gd name="connsiteX0" fmla="*/ 26194 w 1243013"/>
                        <a:gd name="connsiteY0" fmla="*/ 139595 h 1289739"/>
                        <a:gd name="connsiteX1" fmla="*/ 581025 w 1243013"/>
                        <a:gd name="connsiteY1" fmla="*/ 15770 h 1289739"/>
                        <a:gd name="connsiteX2" fmla="*/ 1243013 w 1243013"/>
                        <a:gd name="connsiteY2" fmla="*/ 1289739 h 1289739"/>
                        <a:gd name="connsiteX3" fmla="*/ 0 w 1243013"/>
                        <a:gd name="connsiteY3" fmla="*/ 1289739 h 1289739"/>
                        <a:gd name="connsiteX4" fmla="*/ 26194 w 1243013"/>
                        <a:gd name="connsiteY4" fmla="*/ 139595 h 1289739"/>
                        <a:gd name="connsiteX0" fmla="*/ 35719 w 1243013"/>
                        <a:gd name="connsiteY0" fmla="*/ 128708 h 1290758"/>
                        <a:gd name="connsiteX1" fmla="*/ 581025 w 1243013"/>
                        <a:gd name="connsiteY1" fmla="*/ 16789 h 1290758"/>
                        <a:gd name="connsiteX2" fmla="*/ 1243013 w 1243013"/>
                        <a:gd name="connsiteY2" fmla="*/ 1290758 h 1290758"/>
                        <a:gd name="connsiteX3" fmla="*/ 0 w 1243013"/>
                        <a:gd name="connsiteY3" fmla="*/ 1290758 h 1290758"/>
                        <a:gd name="connsiteX4" fmla="*/ 35719 w 1243013"/>
                        <a:gd name="connsiteY4" fmla="*/ 128708 h 1290758"/>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35719 w 1243013"/>
                        <a:gd name="connsiteY4" fmla="*/ 128124 h 1290174"/>
                        <a:gd name="connsiteX0" fmla="*/ 35719 w 1243013"/>
                        <a:gd name="connsiteY0" fmla="*/ 128124 h 1290174"/>
                        <a:gd name="connsiteX1" fmla="*/ 581025 w 1243013"/>
                        <a:gd name="connsiteY1" fmla="*/ 16205 h 1290174"/>
                        <a:gd name="connsiteX2" fmla="*/ 1243013 w 1243013"/>
                        <a:gd name="connsiteY2" fmla="*/ 1290174 h 1290174"/>
                        <a:gd name="connsiteX3" fmla="*/ 0 w 1243013"/>
                        <a:gd name="connsiteY3" fmla="*/ 1290174 h 1290174"/>
                        <a:gd name="connsiteX4" fmla="*/ 14288 w 1243013"/>
                        <a:gd name="connsiteY4" fmla="*/ 573420 h 1290174"/>
                        <a:gd name="connsiteX5" fmla="*/ 35719 w 1243013"/>
                        <a:gd name="connsiteY5" fmla="*/ 128124 h 1290174"/>
                        <a:gd name="connsiteX0" fmla="*/ 50006 w 1257300"/>
                        <a:gd name="connsiteY0" fmla="*/ 128124 h 1290174"/>
                        <a:gd name="connsiteX1" fmla="*/ 595312 w 1257300"/>
                        <a:gd name="connsiteY1" fmla="*/ 16205 h 1290174"/>
                        <a:gd name="connsiteX2" fmla="*/ 1257300 w 1257300"/>
                        <a:gd name="connsiteY2" fmla="*/ 1290174 h 1290174"/>
                        <a:gd name="connsiteX3" fmla="*/ 14287 w 1257300"/>
                        <a:gd name="connsiteY3" fmla="*/ 1290174 h 1290174"/>
                        <a:gd name="connsiteX4" fmla="*/ 0 w 1257300"/>
                        <a:gd name="connsiteY4" fmla="*/ 213851 h 1290174"/>
                        <a:gd name="connsiteX5" fmla="*/ 50006 w 1257300"/>
                        <a:gd name="connsiteY5" fmla="*/ 128124 h 1290174"/>
                        <a:gd name="connsiteX0" fmla="*/ 50119 w 1257413"/>
                        <a:gd name="connsiteY0" fmla="*/ 128124 h 1290174"/>
                        <a:gd name="connsiteX1" fmla="*/ 595425 w 1257413"/>
                        <a:gd name="connsiteY1" fmla="*/ 16205 h 1290174"/>
                        <a:gd name="connsiteX2" fmla="*/ 1257413 w 1257413"/>
                        <a:gd name="connsiteY2" fmla="*/ 1290174 h 1290174"/>
                        <a:gd name="connsiteX3" fmla="*/ 14400 w 1257413"/>
                        <a:gd name="connsiteY3" fmla="*/ 1290174 h 1290174"/>
                        <a:gd name="connsiteX4" fmla="*/ 113 w 1257413"/>
                        <a:gd name="connsiteY4" fmla="*/ 213851 h 1290174"/>
                        <a:gd name="connsiteX5" fmla="*/ 50119 w 1257413"/>
                        <a:gd name="connsiteY5" fmla="*/ 128124 h 1290174"/>
                        <a:gd name="connsiteX0" fmla="*/ 50611 w 1257905"/>
                        <a:gd name="connsiteY0" fmla="*/ 128124 h 1290174"/>
                        <a:gd name="connsiteX1" fmla="*/ 595917 w 1257905"/>
                        <a:gd name="connsiteY1" fmla="*/ 16205 h 1290174"/>
                        <a:gd name="connsiteX2" fmla="*/ 1257905 w 1257905"/>
                        <a:gd name="connsiteY2" fmla="*/ 1290174 h 1290174"/>
                        <a:gd name="connsiteX3" fmla="*/ 14892 w 1257905"/>
                        <a:gd name="connsiteY3" fmla="*/ 1290174 h 1290174"/>
                        <a:gd name="connsiteX4" fmla="*/ 605 w 1257905"/>
                        <a:gd name="connsiteY4" fmla="*/ 213851 h 1290174"/>
                        <a:gd name="connsiteX5" fmla="*/ 50611 w 1257905"/>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2 w 1260592"/>
                        <a:gd name="connsiteY4" fmla="*/ 213851 h 1290174"/>
                        <a:gd name="connsiteX5" fmla="*/ 53298 w 1260592"/>
                        <a:gd name="connsiteY5" fmla="*/ 128124 h 1290174"/>
                        <a:gd name="connsiteX0" fmla="*/ 53298 w 1260592"/>
                        <a:gd name="connsiteY0" fmla="*/ 128124 h 1290174"/>
                        <a:gd name="connsiteX1" fmla="*/ 598604 w 1260592"/>
                        <a:gd name="connsiteY1" fmla="*/ 16205 h 1290174"/>
                        <a:gd name="connsiteX2" fmla="*/ 1260592 w 1260592"/>
                        <a:gd name="connsiteY2" fmla="*/ 1290174 h 1290174"/>
                        <a:gd name="connsiteX3" fmla="*/ 17579 w 1260592"/>
                        <a:gd name="connsiteY3" fmla="*/ 1290174 h 1290174"/>
                        <a:gd name="connsiteX4" fmla="*/ 3293 w 1260592"/>
                        <a:gd name="connsiteY4" fmla="*/ 654382 h 1290174"/>
                        <a:gd name="connsiteX5" fmla="*/ 3292 w 1260592"/>
                        <a:gd name="connsiteY5" fmla="*/ 213851 h 1290174"/>
                        <a:gd name="connsiteX6" fmla="*/ 53298 w 1260592"/>
                        <a:gd name="connsiteY6" fmla="*/ 128124 h 1290174"/>
                        <a:gd name="connsiteX0" fmla="*/ 142874 w 1350168"/>
                        <a:gd name="connsiteY0" fmla="*/ 128124 h 1290174"/>
                        <a:gd name="connsiteX1" fmla="*/ 688180 w 1350168"/>
                        <a:gd name="connsiteY1" fmla="*/ 16205 h 1290174"/>
                        <a:gd name="connsiteX2" fmla="*/ 1350168 w 1350168"/>
                        <a:gd name="connsiteY2" fmla="*/ 1290174 h 1290174"/>
                        <a:gd name="connsiteX3" fmla="*/ 107155 w 1350168"/>
                        <a:gd name="connsiteY3" fmla="*/ 1290174 h 1290174"/>
                        <a:gd name="connsiteX4" fmla="*/ 0 w 1350168"/>
                        <a:gd name="connsiteY4" fmla="*/ 528175 h 1290174"/>
                        <a:gd name="connsiteX5" fmla="*/ 92868 w 1350168"/>
                        <a:gd name="connsiteY5" fmla="*/ 213851 h 1290174"/>
                        <a:gd name="connsiteX6" fmla="*/ 142874 w 1350168"/>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4780 w 1362074"/>
                        <a:gd name="connsiteY0" fmla="*/ 128124 h 1290174"/>
                        <a:gd name="connsiteX1" fmla="*/ 700086 w 1362074"/>
                        <a:gd name="connsiteY1" fmla="*/ 16205 h 1290174"/>
                        <a:gd name="connsiteX2" fmla="*/ 1362074 w 1362074"/>
                        <a:gd name="connsiteY2" fmla="*/ 1290174 h 1290174"/>
                        <a:gd name="connsiteX3" fmla="*/ 119061 w 1362074"/>
                        <a:gd name="connsiteY3" fmla="*/ 1290174 h 1290174"/>
                        <a:gd name="connsiteX4" fmla="*/ 0 w 1362074"/>
                        <a:gd name="connsiteY4" fmla="*/ 523412 h 1290174"/>
                        <a:gd name="connsiteX5" fmla="*/ 104774 w 1362074"/>
                        <a:gd name="connsiteY5" fmla="*/ 213851 h 1290174"/>
                        <a:gd name="connsiteX6" fmla="*/ 154780 w 1362074"/>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9536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0 w 1366836"/>
                        <a:gd name="connsiteY4" fmla="*/ 530556 h 1290174"/>
                        <a:gd name="connsiteX5" fmla="*/ 104773 w 1366836"/>
                        <a:gd name="connsiteY5" fmla="*/ 213851 h 1290174"/>
                        <a:gd name="connsiteX6" fmla="*/ 159542 w 1366836"/>
                        <a:gd name="connsiteY6"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2387 w 1366836"/>
                        <a:gd name="connsiteY4" fmla="*/ 871076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0556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69069 w 1366836"/>
                        <a:gd name="connsiteY4" fmla="*/ 578182 h 1290174"/>
                        <a:gd name="connsiteX5" fmla="*/ 0 w 1366836"/>
                        <a:gd name="connsiteY5" fmla="*/ 537700 h 1290174"/>
                        <a:gd name="connsiteX6" fmla="*/ 104773 w 1366836"/>
                        <a:gd name="connsiteY6" fmla="*/ 213851 h 1290174"/>
                        <a:gd name="connsiteX7" fmla="*/ 159542 w 1366836"/>
                        <a:gd name="connsiteY7"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152399 w 1366836"/>
                        <a:gd name="connsiteY4" fmla="*/ 871076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69069 w 1366836"/>
                        <a:gd name="connsiteY5" fmla="*/ 578182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78605 w 1366836"/>
                        <a:gd name="connsiteY4" fmla="*/ 282908 h 1290174"/>
                        <a:gd name="connsiteX5" fmla="*/ 180975 w 1366836"/>
                        <a:gd name="connsiteY5" fmla="*/ 590088 h 1290174"/>
                        <a:gd name="connsiteX6" fmla="*/ 0 w 1366836"/>
                        <a:gd name="connsiteY6" fmla="*/ 537700 h 1290174"/>
                        <a:gd name="connsiteX7" fmla="*/ 104773 w 1366836"/>
                        <a:gd name="connsiteY7" fmla="*/ 213851 h 1290174"/>
                        <a:gd name="connsiteX8" fmla="*/ 159542 w 1366836"/>
                        <a:gd name="connsiteY8"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207168 w 1366836"/>
                        <a:gd name="connsiteY4" fmla="*/ 778207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8605 w 1366836"/>
                        <a:gd name="connsiteY5" fmla="*/ 28290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56713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71499 w 1366836"/>
                        <a:gd name="connsiteY4" fmla="*/ 266238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583405 w 1366836"/>
                        <a:gd name="connsiteY4" fmla="*/ 261476 h 1290174"/>
                        <a:gd name="connsiteX5" fmla="*/ 276223 w 1366836"/>
                        <a:gd name="connsiteY5" fmla="*/ 301958 h 1290174"/>
                        <a:gd name="connsiteX6" fmla="*/ 180975 w 1366836"/>
                        <a:gd name="connsiteY6" fmla="*/ 590088 h 1290174"/>
                        <a:gd name="connsiteX7" fmla="*/ 0 w 1366836"/>
                        <a:gd name="connsiteY7" fmla="*/ 537700 h 1290174"/>
                        <a:gd name="connsiteX8" fmla="*/ 104773 w 1366836"/>
                        <a:gd name="connsiteY8" fmla="*/ 213851 h 1290174"/>
                        <a:gd name="connsiteX9" fmla="*/ 159542 w 1366836"/>
                        <a:gd name="connsiteY9"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402430 w 1366836"/>
                        <a:gd name="connsiteY4" fmla="*/ 659145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83405 w 1366836"/>
                        <a:gd name="connsiteY5" fmla="*/ 261476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9605 w 1366836"/>
                        <a:gd name="connsiteY4" fmla="*/ 404351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1366836 w 1366836"/>
                        <a:gd name="connsiteY2" fmla="*/ 1290174 h 1290174"/>
                        <a:gd name="connsiteX3" fmla="*/ 123823 w 1366836"/>
                        <a:gd name="connsiteY3" fmla="*/ 1290174 h 1290174"/>
                        <a:gd name="connsiteX4" fmla="*/ 652461 w 1366836"/>
                        <a:gd name="connsiteY4" fmla="*/ 409114 h 1290174"/>
                        <a:gd name="connsiteX5" fmla="*/ 573880 w 1366836"/>
                        <a:gd name="connsiteY5" fmla="*/ 263857 h 1290174"/>
                        <a:gd name="connsiteX6" fmla="*/ 276223 w 1366836"/>
                        <a:gd name="connsiteY6" fmla="*/ 301958 h 1290174"/>
                        <a:gd name="connsiteX7" fmla="*/ 180975 w 1366836"/>
                        <a:gd name="connsiteY7" fmla="*/ 590088 h 1290174"/>
                        <a:gd name="connsiteX8" fmla="*/ 0 w 1366836"/>
                        <a:gd name="connsiteY8" fmla="*/ 537700 h 1290174"/>
                        <a:gd name="connsiteX9" fmla="*/ 104773 w 1366836"/>
                        <a:gd name="connsiteY9" fmla="*/ 213851 h 1290174"/>
                        <a:gd name="connsiteX10" fmla="*/ 159542 w 1366836"/>
                        <a:gd name="connsiteY10" fmla="*/ 128124 h 1290174"/>
                        <a:gd name="connsiteX0" fmla="*/ 159542 w 1366836"/>
                        <a:gd name="connsiteY0" fmla="*/ 128124 h 1290174"/>
                        <a:gd name="connsiteX1" fmla="*/ 704848 w 1366836"/>
                        <a:gd name="connsiteY1" fmla="*/ 16205 h 1290174"/>
                        <a:gd name="connsiteX2" fmla="*/ 957262 w 1366836"/>
                        <a:gd name="connsiteY2" fmla="*/ 492457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31093 w 1366836"/>
                        <a:gd name="connsiteY2" fmla="*/ 278144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28124 h 1290174"/>
                        <a:gd name="connsiteX1" fmla="*/ 704848 w 1366836"/>
                        <a:gd name="connsiteY1" fmla="*/ 16205 h 1290174"/>
                        <a:gd name="connsiteX2" fmla="*/ 1152524 w 1366836"/>
                        <a:gd name="connsiteY2" fmla="*/ 275763 h 1290174"/>
                        <a:gd name="connsiteX3" fmla="*/ 1366836 w 1366836"/>
                        <a:gd name="connsiteY3" fmla="*/ 1290174 h 1290174"/>
                        <a:gd name="connsiteX4" fmla="*/ 123823 w 1366836"/>
                        <a:gd name="connsiteY4" fmla="*/ 1290174 h 1290174"/>
                        <a:gd name="connsiteX5" fmla="*/ 652461 w 1366836"/>
                        <a:gd name="connsiteY5" fmla="*/ 409114 h 1290174"/>
                        <a:gd name="connsiteX6" fmla="*/ 573880 w 1366836"/>
                        <a:gd name="connsiteY6" fmla="*/ 263857 h 1290174"/>
                        <a:gd name="connsiteX7" fmla="*/ 276223 w 1366836"/>
                        <a:gd name="connsiteY7" fmla="*/ 301958 h 1290174"/>
                        <a:gd name="connsiteX8" fmla="*/ 180975 w 1366836"/>
                        <a:gd name="connsiteY8" fmla="*/ 590088 h 1290174"/>
                        <a:gd name="connsiteX9" fmla="*/ 0 w 1366836"/>
                        <a:gd name="connsiteY9" fmla="*/ 537700 h 1290174"/>
                        <a:gd name="connsiteX10" fmla="*/ 104773 w 1366836"/>
                        <a:gd name="connsiteY10" fmla="*/ 213851 h 1290174"/>
                        <a:gd name="connsiteX11" fmla="*/ 159542 w 1366836"/>
                        <a:gd name="connsiteY11" fmla="*/ 128124 h 1290174"/>
                        <a:gd name="connsiteX0" fmla="*/ 159542 w 1366836"/>
                        <a:gd name="connsiteY0" fmla="*/ 116525 h 1278575"/>
                        <a:gd name="connsiteX1" fmla="*/ 704848 w 1366836"/>
                        <a:gd name="connsiteY1" fmla="*/ 4606 h 1278575"/>
                        <a:gd name="connsiteX2" fmla="*/ 1152524 w 1366836"/>
                        <a:gd name="connsiteY2" fmla="*/ 264164 h 1278575"/>
                        <a:gd name="connsiteX3" fmla="*/ 1366836 w 1366836"/>
                        <a:gd name="connsiteY3" fmla="*/ 1278575 h 1278575"/>
                        <a:gd name="connsiteX4" fmla="*/ 123823 w 1366836"/>
                        <a:gd name="connsiteY4" fmla="*/ 1278575 h 1278575"/>
                        <a:gd name="connsiteX5" fmla="*/ 652461 w 1366836"/>
                        <a:gd name="connsiteY5" fmla="*/ 397515 h 1278575"/>
                        <a:gd name="connsiteX6" fmla="*/ 573880 w 1366836"/>
                        <a:gd name="connsiteY6" fmla="*/ 252258 h 1278575"/>
                        <a:gd name="connsiteX7" fmla="*/ 276223 w 1366836"/>
                        <a:gd name="connsiteY7" fmla="*/ 290359 h 1278575"/>
                        <a:gd name="connsiteX8" fmla="*/ 180975 w 1366836"/>
                        <a:gd name="connsiteY8" fmla="*/ 578489 h 1278575"/>
                        <a:gd name="connsiteX9" fmla="*/ 0 w 1366836"/>
                        <a:gd name="connsiteY9" fmla="*/ 526101 h 1278575"/>
                        <a:gd name="connsiteX10" fmla="*/ 104773 w 1366836"/>
                        <a:gd name="connsiteY10" fmla="*/ 202252 h 1278575"/>
                        <a:gd name="connsiteX11" fmla="*/ 159542 w 1366836"/>
                        <a:gd name="connsiteY11" fmla="*/ 116525 h 1278575"/>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8036 h 1290086"/>
                        <a:gd name="connsiteX1" fmla="*/ 688179 w 1366836"/>
                        <a:gd name="connsiteY1" fmla="*/ 4211 h 1290086"/>
                        <a:gd name="connsiteX2" fmla="*/ 1152524 w 1366836"/>
                        <a:gd name="connsiteY2" fmla="*/ 275675 h 1290086"/>
                        <a:gd name="connsiteX3" fmla="*/ 1366836 w 1366836"/>
                        <a:gd name="connsiteY3" fmla="*/ 1290086 h 1290086"/>
                        <a:gd name="connsiteX4" fmla="*/ 123823 w 1366836"/>
                        <a:gd name="connsiteY4" fmla="*/ 1290086 h 1290086"/>
                        <a:gd name="connsiteX5" fmla="*/ 652461 w 1366836"/>
                        <a:gd name="connsiteY5" fmla="*/ 409026 h 1290086"/>
                        <a:gd name="connsiteX6" fmla="*/ 573880 w 1366836"/>
                        <a:gd name="connsiteY6" fmla="*/ 263769 h 1290086"/>
                        <a:gd name="connsiteX7" fmla="*/ 276223 w 1366836"/>
                        <a:gd name="connsiteY7" fmla="*/ 301870 h 1290086"/>
                        <a:gd name="connsiteX8" fmla="*/ 180975 w 1366836"/>
                        <a:gd name="connsiteY8" fmla="*/ 590000 h 1290086"/>
                        <a:gd name="connsiteX9" fmla="*/ 0 w 1366836"/>
                        <a:gd name="connsiteY9" fmla="*/ 537612 h 1290086"/>
                        <a:gd name="connsiteX10" fmla="*/ 104773 w 1366836"/>
                        <a:gd name="connsiteY10" fmla="*/ 213763 h 1290086"/>
                        <a:gd name="connsiteX11" fmla="*/ 159542 w 1366836"/>
                        <a:gd name="connsiteY11" fmla="*/ 128036 h 1290086"/>
                        <a:gd name="connsiteX0" fmla="*/ 159542 w 1366836"/>
                        <a:gd name="connsiteY0" fmla="*/ 124676 h 1286726"/>
                        <a:gd name="connsiteX1" fmla="*/ 688179 w 1366836"/>
                        <a:gd name="connsiteY1" fmla="*/ 851 h 1286726"/>
                        <a:gd name="connsiteX2" fmla="*/ 1152524 w 1366836"/>
                        <a:gd name="connsiteY2" fmla="*/ 272315 h 1286726"/>
                        <a:gd name="connsiteX3" fmla="*/ 1366836 w 1366836"/>
                        <a:gd name="connsiteY3" fmla="*/ 1286726 h 1286726"/>
                        <a:gd name="connsiteX4" fmla="*/ 123823 w 1366836"/>
                        <a:gd name="connsiteY4" fmla="*/ 1286726 h 1286726"/>
                        <a:gd name="connsiteX5" fmla="*/ 652461 w 1366836"/>
                        <a:gd name="connsiteY5" fmla="*/ 405666 h 1286726"/>
                        <a:gd name="connsiteX6" fmla="*/ 573880 w 1366836"/>
                        <a:gd name="connsiteY6" fmla="*/ 260409 h 1286726"/>
                        <a:gd name="connsiteX7" fmla="*/ 276223 w 1366836"/>
                        <a:gd name="connsiteY7" fmla="*/ 298510 h 1286726"/>
                        <a:gd name="connsiteX8" fmla="*/ 180975 w 1366836"/>
                        <a:gd name="connsiteY8" fmla="*/ 586640 h 1286726"/>
                        <a:gd name="connsiteX9" fmla="*/ 0 w 1366836"/>
                        <a:gd name="connsiteY9" fmla="*/ 534252 h 1286726"/>
                        <a:gd name="connsiteX10" fmla="*/ 104773 w 1366836"/>
                        <a:gd name="connsiteY10" fmla="*/ 210403 h 1286726"/>
                        <a:gd name="connsiteX11" fmla="*/ 159542 w 1366836"/>
                        <a:gd name="connsiteY11" fmla="*/ 124676 h 1286726"/>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29403 h 1291453"/>
                        <a:gd name="connsiteX1" fmla="*/ 678654 w 1366836"/>
                        <a:gd name="connsiteY1" fmla="*/ 815 h 1291453"/>
                        <a:gd name="connsiteX2" fmla="*/ 1152524 w 1366836"/>
                        <a:gd name="connsiteY2" fmla="*/ 277042 h 1291453"/>
                        <a:gd name="connsiteX3" fmla="*/ 1366836 w 1366836"/>
                        <a:gd name="connsiteY3" fmla="*/ 1291453 h 1291453"/>
                        <a:gd name="connsiteX4" fmla="*/ 123823 w 1366836"/>
                        <a:gd name="connsiteY4" fmla="*/ 1291453 h 1291453"/>
                        <a:gd name="connsiteX5" fmla="*/ 652461 w 1366836"/>
                        <a:gd name="connsiteY5" fmla="*/ 410393 h 1291453"/>
                        <a:gd name="connsiteX6" fmla="*/ 573880 w 1366836"/>
                        <a:gd name="connsiteY6" fmla="*/ 265136 h 1291453"/>
                        <a:gd name="connsiteX7" fmla="*/ 276223 w 1366836"/>
                        <a:gd name="connsiteY7" fmla="*/ 303237 h 1291453"/>
                        <a:gd name="connsiteX8" fmla="*/ 180975 w 1366836"/>
                        <a:gd name="connsiteY8" fmla="*/ 591367 h 1291453"/>
                        <a:gd name="connsiteX9" fmla="*/ 0 w 1366836"/>
                        <a:gd name="connsiteY9" fmla="*/ 538979 h 1291453"/>
                        <a:gd name="connsiteX10" fmla="*/ 104773 w 1366836"/>
                        <a:gd name="connsiteY10" fmla="*/ 215130 h 1291453"/>
                        <a:gd name="connsiteX11" fmla="*/ 159542 w 1366836"/>
                        <a:gd name="connsiteY11" fmla="*/ 129403 h 1291453"/>
                        <a:gd name="connsiteX0" fmla="*/ 159542 w 1366836"/>
                        <a:gd name="connsiteY0" fmla="*/ 130574 h 1292624"/>
                        <a:gd name="connsiteX1" fmla="*/ 678654 w 1366836"/>
                        <a:gd name="connsiteY1" fmla="*/ 1986 h 1292624"/>
                        <a:gd name="connsiteX2" fmla="*/ 1152524 w 1366836"/>
                        <a:gd name="connsiteY2" fmla="*/ 278213 h 1292624"/>
                        <a:gd name="connsiteX3" fmla="*/ 1366836 w 1366836"/>
                        <a:gd name="connsiteY3" fmla="*/ 1292624 h 1292624"/>
                        <a:gd name="connsiteX4" fmla="*/ 123823 w 1366836"/>
                        <a:gd name="connsiteY4" fmla="*/ 1292624 h 1292624"/>
                        <a:gd name="connsiteX5" fmla="*/ 652461 w 1366836"/>
                        <a:gd name="connsiteY5" fmla="*/ 411564 h 1292624"/>
                        <a:gd name="connsiteX6" fmla="*/ 573880 w 1366836"/>
                        <a:gd name="connsiteY6" fmla="*/ 266307 h 1292624"/>
                        <a:gd name="connsiteX7" fmla="*/ 276223 w 1366836"/>
                        <a:gd name="connsiteY7" fmla="*/ 304408 h 1292624"/>
                        <a:gd name="connsiteX8" fmla="*/ 180975 w 1366836"/>
                        <a:gd name="connsiteY8" fmla="*/ 592538 h 1292624"/>
                        <a:gd name="connsiteX9" fmla="*/ 0 w 1366836"/>
                        <a:gd name="connsiteY9" fmla="*/ 540150 h 1292624"/>
                        <a:gd name="connsiteX10" fmla="*/ 104773 w 1366836"/>
                        <a:gd name="connsiteY10" fmla="*/ 216301 h 1292624"/>
                        <a:gd name="connsiteX11" fmla="*/ 159542 w 1366836"/>
                        <a:gd name="connsiteY11" fmla="*/ 130574 h 1292624"/>
                        <a:gd name="connsiteX0" fmla="*/ 159542 w 1366836"/>
                        <a:gd name="connsiteY0" fmla="*/ 121211 h 1283261"/>
                        <a:gd name="connsiteX1" fmla="*/ 683417 w 1366836"/>
                        <a:gd name="connsiteY1" fmla="*/ 2148 h 1283261"/>
                        <a:gd name="connsiteX2" fmla="*/ 1152524 w 1366836"/>
                        <a:gd name="connsiteY2" fmla="*/ 268850 h 1283261"/>
                        <a:gd name="connsiteX3" fmla="*/ 1366836 w 1366836"/>
                        <a:gd name="connsiteY3" fmla="*/ 1283261 h 1283261"/>
                        <a:gd name="connsiteX4" fmla="*/ 123823 w 1366836"/>
                        <a:gd name="connsiteY4" fmla="*/ 1283261 h 1283261"/>
                        <a:gd name="connsiteX5" fmla="*/ 652461 w 1366836"/>
                        <a:gd name="connsiteY5" fmla="*/ 402201 h 1283261"/>
                        <a:gd name="connsiteX6" fmla="*/ 573880 w 1366836"/>
                        <a:gd name="connsiteY6" fmla="*/ 256944 h 1283261"/>
                        <a:gd name="connsiteX7" fmla="*/ 276223 w 1366836"/>
                        <a:gd name="connsiteY7" fmla="*/ 295045 h 1283261"/>
                        <a:gd name="connsiteX8" fmla="*/ 180975 w 1366836"/>
                        <a:gd name="connsiteY8" fmla="*/ 583175 h 1283261"/>
                        <a:gd name="connsiteX9" fmla="*/ 0 w 1366836"/>
                        <a:gd name="connsiteY9" fmla="*/ 530787 h 1283261"/>
                        <a:gd name="connsiteX10" fmla="*/ 104773 w 1366836"/>
                        <a:gd name="connsiteY10" fmla="*/ 206938 h 1283261"/>
                        <a:gd name="connsiteX11" fmla="*/ 159542 w 1366836"/>
                        <a:gd name="connsiteY11" fmla="*/ 121211 h 1283261"/>
                        <a:gd name="connsiteX0" fmla="*/ 159542 w 1366836"/>
                        <a:gd name="connsiteY0" fmla="*/ 126780 h 1288830"/>
                        <a:gd name="connsiteX1" fmla="*/ 683417 w 1366836"/>
                        <a:gd name="connsiteY1" fmla="*/ 7717 h 1288830"/>
                        <a:gd name="connsiteX2" fmla="*/ 1152524 w 1366836"/>
                        <a:gd name="connsiteY2" fmla="*/ 274419 h 1288830"/>
                        <a:gd name="connsiteX3" fmla="*/ 1366836 w 1366836"/>
                        <a:gd name="connsiteY3" fmla="*/ 1288830 h 1288830"/>
                        <a:gd name="connsiteX4" fmla="*/ 123823 w 1366836"/>
                        <a:gd name="connsiteY4" fmla="*/ 1288830 h 1288830"/>
                        <a:gd name="connsiteX5" fmla="*/ 652461 w 1366836"/>
                        <a:gd name="connsiteY5" fmla="*/ 407770 h 1288830"/>
                        <a:gd name="connsiteX6" fmla="*/ 573880 w 1366836"/>
                        <a:gd name="connsiteY6" fmla="*/ 262513 h 1288830"/>
                        <a:gd name="connsiteX7" fmla="*/ 276223 w 1366836"/>
                        <a:gd name="connsiteY7" fmla="*/ 300614 h 1288830"/>
                        <a:gd name="connsiteX8" fmla="*/ 180975 w 1366836"/>
                        <a:gd name="connsiteY8" fmla="*/ 588744 h 1288830"/>
                        <a:gd name="connsiteX9" fmla="*/ 0 w 1366836"/>
                        <a:gd name="connsiteY9" fmla="*/ 536356 h 1288830"/>
                        <a:gd name="connsiteX10" fmla="*/ 104773 w 1366836"/>
                        <a:gd name="connsiteY10" fmla="*/ 212507 h 1288830"/>
                        <a:gd name="connsiteX11" fmla="*/ 159542 w 1366836"/>
                        <a:gd name="connsiteY11" fmla="*/ 126780 h 1288830"/>
                        <a:gd name="connsiteX0" fmla="*/ 159542 w 1366836"/>
                        <a:gd name="connsiteY0" fmla="*/ 119379 h 1281429"/>
                        <a:gd name="connsiteX1" fmla="*/ 683417 w 1366836"/>
                        <a:gd name="connsiteY1" fmla="*/ 316 h 1281429"/>
                        <a:gd name="connsiteX2" fmla="*/ 1152524 w 1366836"/>
                        <a:gd name="connsiteY2" fmla="*/ 267018 h 1281429"/>
                        <a:gd name="connsiteX3" fmla="*/ 1366836 w 1366836"/>
                        <a:gd name="connsiteY3" fmla="*/ 1281429 h 1281429"/>
                        <a:gd name="connsiteX4" fmla="*/ 123823 w 1366836"/>
                        <a:gd name="connsiteY4" fmla="*/ 1281429 h 1281429"/>
                        <a:gd name="connsiteX5" fmla="*/ 652461 w 1366836"/>
                        <a:gd name="connsiteY5" fmla="*/ 400369 h 1281429"/>
                        <a:gd name="connsiteX6" fmla="*/ 573880 w 1366836"/>
                        <a:gd name="connsiteY6" fmla="*/ 255112 h 1281429"/>
                        <a:gd name="connsiteX7" fmla="*/ 276223 w 1366836"/>
                        <a:gd name="connsiteY7" fmla="*/ 293213 h 1281429"/>
                        <a:gd name="connsiteX8" fmla="*/ 180975 w 1366836"/>
                        <a:gd name="connsiteY8" fmla="*/ 581343 h 1281429"/>
                        <a:gd name="connsiteX9" fmla="*/ 0 w 1366836"/>
                        <a:gd name="connsiteY9" fmla="*/ 528955 h 1281429"/>
                        <a:gd name="connsiteX10" fmla="*/ 104773 w 1366836"/>
                        <a:gd name="connsiteY10" fmla="*/ 205106 h 1281429"/>
                        <a:gd name="connsiteX11" fmla="*/ 159542 w 1366836"/>
                        <a:gd name="connsiteY11" fmla="*/ 119379 h 1281429"/>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366836 w 1366836"/>
                        <a:gd name="connsiteY3" fmla="*/ 1288550 h 1288550"/>
                        <a:gd name="connsiteX4" fmla="*/ 123823 w 1366836"/>
                        <a:gd name="connsiteY4" fmla="*/ 1288550 h 1288550"/>
                        <a:gd name="connsiteX5" fmla="*/ 652461 w 1366836"/>
                        <a:gd name="connsiteY5" fmla="*/ 407490 h 1288550"/>
                        <a:gd name="connsiteX6" fmla="*/ 573880 w 1366836"/>
                        <a:gd name="connsiteY6" fmla="*/ 262233 h 1288550"/>
                        <a:gd name="connsiteX7" fmla="*/ 276223 w 1366836"/>
                        <a:gd name="connsiteY7" fmla="*/ 300334 h 1288550"/>
                        <a:gd name="connsiteX8" fmla="*/ 180975 w 1366836"/>
                        <a:gd name="connsiteY8" fmla="*/ 588464 h 1288550"/>
                        <a:gd name="connsiteX9" fmla="*/ 0 w 1366836"/>
                        <a:gd name="connsiteY9" fmla="*/ 536076 h 1288550"/>
                        <a:gd name="connsiteX10" fmla="*/ 104773 w 1366836"/>
                        <a:gd name="connsiteY10" fmla="*/ 212227 h 1288550"/>
                        <a:gd name="connsiteX11" fmla="*/ 159542 w 1366836"/>
                        <a:gd name="connsiteY11" fmla="*/ 126500 h 1288550"/>
                        <a:gd name="connsiteX0" fmla="*/ 159542 w 1366836"/>
                        <a:gd name="connsiteY0" fmla="*/ 126500 h 1288550"/>
                        <a:gd name="connsiteX1" fmla="*/ 683417 w 1366836"/>
                        <a:gd name="connsiteY1" fmla="*/ 293 h 1288550"/>
                        <a:gd name="connsiteX2" fmla="*/ 1152524 w 1366836"/>
                        <a:gd name="connsiteY2" fmla="*/ 274139 h 1288550"/>
                        <a:gd name="connsiteX3" fmla="*/ 1288255 w 1366836"/>
                        <a:gd name="connsiteY3" fmla="*/ 905172 h 1288550"/>
                        <a:gd name="connsiteX4" fmla="*/ 1366836 w 1366836"/>
                        <a:gd name="connsiteY4" fmla="*/ 1288550 h 1288550"/>
                        <a:gd name="connsiteX5" fmla="*/ 123823 w 1366836"/>
                        <a:gd name="connsiteY5" fmla="*/ 1288550 h 1288550"/>
                        <a:gd name="connsiteX6" fmla="*/ 652461 w 1366836"/>
                        <a:gd name="connsiteY6" fmla="*/ 407490 h 1288550"/>
                        <a:gd name="connsiteX7" fmla="*/ 573880 w 1366836"/>
                        <a:gd name="connsiteY7" fmla="*/ 262233 h 1288550"/>
                        <a:gd name="connsiteX8" fmla="*/ 276223 w 1366836"/>
                        <a:gd name="connsiteY8" fmla="*/ 300334 h 1288550"/>
                        <a:gd name="connsiteX9" fmla="*/ 180975 w 1366836"/>
                        <a:gd name="connsiteY9" fmla="*/ 588464 h 1288550"/>
                        <a:gd name="connsiteX10" fmla="*/ 0 w 1366836"/>
                        <a:gd name="connsiteY10" fmla="*/ 536076 h 1288550"/>
                        <a:gd name="connsiteX11" fmla="*/ 104773 w 1366836"/>
                        <a:gd name="connsiteY11" fmla="*/ 212227 h 1288550"/>
                        <a:gd name="connsiteX12" fmla="*/ 159542 w 1366836"/>
                        <a:gd name="connsiteY12" fmla="*/ 126500 h 1288550"/>
                        <a:gd name="connsiteX0" fmla="*/ 159542 w 1369217"/>
                        <a:gd name="connsiteY0" fmla="*/ 126500 h 1288550"/>
                        <a:gd name="connsiteX1" fmla="*/ 683417 w 1369217"/>
                        <a:gd name="connsiteY1" fmla="*/ 293 h 1288550"/>
                        <a:gd name="connsiteX2" fmla="*/ 1152524 w 1369217"/>
                        <a:gd name="connsiteY2" fmla="*/ 274139 h 1288550"/>
                        <a:gd name="connsiteX3" fmla="*/ 1369217 w 1369217"/>
                        <a:gd name="connsiteY3" fmla="*/ 959941 h 1288550"/>
                        <a:gd name="connsiteX4" fmla="*/ 1366836 w 1369217"/>
                        <a:gd name="connsiteY4" fmla="*/ 1288550 h 1288550"/>
                        <a:gd name="connsiteX5" fmla="*/ 123823 w 1369217"/>
                        <a:gd name="connsiteY5" fmla="*/ 1288550 h 1288550"/>
                        <a:gd name="connsiteX6" fmla="*/ 652461 w 1369217"/>
                        <a:gd name="connsiteY6" fmla="*/ 407490 h 1288550"/>
                        <a:gd name="connsiteX7" fmla="*/ 573880 w 1369217"/>
                        <a:gd name="connsiteY7" fmla="*/ 262233 h 1288550"/>
                        <a:gd name="connsiteX8" fmla="*/ 276223 w 1369217"/>
                        <a:gd name="connsiteY8" fmla="*/ 300334 h 1288550"/>
                        <a:gd name="connsiteX9" fmla="*/ 180975 w 1369217"/>
                        <a:gd name="connsiteY9" fmla="*/ 588464 h 1288550"/>
                        <a:gd name="connsiteX10" fmla="*/ 0 w 1369217"/>
                        <a:gd name="connsiteY10" fmla="*/ 536076 h 1288550"/>
                        <a:gd name="connsiteX11" fmla="*/ 104773 w 1369217"/>
                        <a:gd name="connsiteY11" fmla="*/ 212227 h 1288550"/>
                        <a:gd name="connsiteX12" fmla="*/ 159542 w 1369217"/>
                        <a:gd name="connsiteY12" fmla="*/ 126500 h 1288550"/>
                        <a:gd name="connsiteX0" fmla="*/ 159542 w 1366941"/>
                        <a:gd name="connsiteY0" fmla="*/ 126500 h 1288550"/>
                        <a:gd name="connsiteX1" fmla="*/ 683417 w 1366941"/>
                        <a:gd name="connsiteY1" fmla="*/ 293 h 1288550"/>
                        <a:gd name="connsiteX2" fmla="*/ 1152524 w 1366941"/>
                        <a:gd name="connsiteY2" fmla="*/ 274139 h 1288550"/>
                        <a:gd name="connsiteX3" fmla="*/ 1364454 w 1366941"/>
                        <a:gd name="connsiteY3" fmla="*/ 952797 h 1288550"/>
                        <a:gd name="connsiteX4" fmla="*/ 1366836 w 1366941"/>
                        <a:gd name="connsiteY4" fmla="*/ 1288550 h 1288550"/>
                        <a:gd name="connsiteX5" fmla="*/ 123823 w 1366941"/>
                        <a:gd name="connsiteY5" fmla="*/ 1288550 h 1288550"/>
                        <a:gd name="connsiteX6" fmla="*/ 652461 w 1366941"/>
                        <a:gd name="connsiteY6" fmla="*/ 407490 h 1288550"/>
                        <a:gd name="connsiteX7" fmla="*/ 573880 w 1366941"/>
                        <a:gd name="connsiteY7" fmla="*/ 262233 h 1288550"/>
                        <a:gd name="connsiteX8" fmla="*/ 276223 w 1366941"/>
                        <a:gd name="connsiteY8" fmla="*/ 300334 h 1288550"/>
                        <a:gd name="connsiteX9" fmla="*/ 180975 w 1366941"/>
                        <a:gd name="connsiteY9" fmla="*/ 588464 h 1288550"/>
                        <a:gd name="connsiteX10" fmla="*/ 0 w 1366941"/>
                        <a:gd name="connsiteY10" fmla="*/ 536076 h 1288550"/>
                        <a:gd name="connsiteX11" fmla="*/ 104773 w 1366941"/>
                        <a:gd name="connsiteY11" fmla="*/ 212227 h 1288550"/>
                        <a:gd name="connsiteX12" fmla="*/ 159542 w 1366941"/>
                        <a:gd name="connsiteY12" fmla="*/ 126500 h 1288550"/>
                        <a:gd name="connsiteX0" fmla="*/ 159542 w 1370457"/>
                        <a:gd name="connsiteY0" fmla="*/ 126500 h 1288550"/>
                        <a:gd name="connsiteX1" fmla="*/ 683417 w 1370457"/>
                        <a:gd name="connsiteY1" fmla="*/ 293 h 1288550"/>
                        <a:gd name="connsiteX2" fmla="*/ 1152524 w 1370457"/>
                        <a:gd name="connsiteY2" fmla="*/ 274139 h 1288550"/>
                        <a:gd name="connsiteX3" fmla="*/ 1364454 w 1370457"/>
                        <a:gd name="connsiteY3" fmla="*/ 952797 h 1288550"/>
                        <a:gd name="connsiteX4" fmla="*/ 1366836 w 1370457"/>
                        <a:gd name="connsiteY4" fmla="*/ 1288550 h 1288550"/>
                        <a:gd name="connsiteX5" fmla="*/ 123823 w 1370457"/>
                        <a:gd name="connsiteY5" fmla="*/ 1288550 h 1288550"/>
                        <a:gd name="connsiteX6" fmla="*/ 652461 w 1370457"/>
                        <a:gd name="connsiteY6" fmla="*/ 407490 h 1288550"/>
                        <a:gd name="connsiteX7" fmla="*/ 573880 w 1370457"/>
                        <a:gd name="connsiteY7" fmla="*/ 262233 h 1288550"/>
                        <a:gd name="connsiteX8" fmla="*/ 276223 w 1370457"/>
                        <a:gd name="connsiteY8" fmla="*/ 300334 h 1288550"/>
                        <a:gd name="connsiteX9" fmla="*/ 180975 w 1370457"/>
                        <a:gd name="connsiteY9" fmla="*/ 588464 h 1288550"/>
                        <a:gd name="connsiteX10" fmla="*/ 0 w 1370457"/>
                        <a:gd name="connsiteY10" fmla="*/ 536076 h 1288550"/>
                        <a:gd name="connsiteX11" fmla="*/ 104773 w 1370457"/>
                        <a:gd name="connsiteY11" fmla="*/ 212227 h 1288550"/>
                        <a:gd name="connsiteX12" fmla="*/ 159542 w 1370457"/>
                        <a:gd name="connsiteY12" fmla="*/ 126500 h 1288550"/>
                        <a:gd name="connsiteX0" fmla="*/ 159542 w 1376708"/>
                        <a:gd name="connsiteY0" fmla="*/ 126500 h 1288550"/>
                        <a:gd name="connsiteX1" fmla="*/ 683417 w 1376708"/>
                        <a:gd name="connsiteY1" fmla="*/ 293 h 1288550"/>
                        <a:gd name="connsiteX2" fmla="*/ 1152524 w 1376708"/>
                        <a:gd name="connsiteY2" fmla="*/ 274139 h 1288550"/>
                        <a:gd name="connsiteX3" fmla="*/ 1364454 w 1376708"/>
                        <a:gd name="connsiteY3" fmla="*/ 952797 h 1288550"/>
                        <a:gd name="connsiteX4" fmla="*/ 1366836 w 1376708"/>
                        <a:gd name="connsiteY4" fmla="*/ 1288550 h 1288550"/>
                        <a:gd name="connsiteX5" fmla="*/ 123823 w 1376708"/>
                        <a:gd name="connsiteY5" fmla="*/ 1288550 h 1288550"/>
                        <a:gd name="connsiteX6" fmla="*/ 652461 w 1376708"/>
                        <a:gd name="connsiteY6" fmla="*/ 407490 h 1288550"/>
                        <a:gd name="connsiteX7" fmla="*/ 573880 w 1376708"/>
                        <a:gd name="connsiteY7" fmla="*/ 262233 h 1288550"/>
                        <a:gd name="connsiteX8" fmla="*/ 276223 w 1376708"/>
                        <a:gd name="connsiteY8" fmla="*/ 300334 h 1288550"/>
                        <a:gd name="connsiteX9" fmla="*/ 180975 w 1376708"/>
                        <a:gd name="connsiteY9" fmla="*/ 588464 h 1288550"/>
                        <a:gd name="connsiteX10" fmla="*/ 0 w 1376708"/>
                        <a:gd name="connsiteY10" fmla="*/ 536076 h 1288550"/>
                        <a:gd name="connsiteX11" fmla="*/ 104773 w 1376708"/>
                        <a:gd name="connsiteY11" fmla="*/ 212227 h 1288550"/>
                        <a:gd name="connsiteX12" fmla="*/ 159542 w 1376708"/>
                        <a:gd name="connsiteY12" fmla="*/ 126500 h 1288550"/>
                        <a:gd name="connsiteX0" fmla="*/ 159542 w 1392922"/>
                        <a:gd name="connsiteY0" fmla="*/ 126500 h 1288550"/>
                        <a:gd name="connsiteX1" fmla="*/ 683417 w 1392922"/>
                        <a:gd name="connsiteY1" fmla="*/ 293 h 1288550"/>
                        <a:gd name="connsiteX2" fmla="*/ 1152524 w 1392922"/>
                        <a:gd name="connsiteY2" fmla="*/ 274139 h 1288550"/>
                        <a:gd name="connsiteX3" fmla="*/ 1364454 w 1392922"/>
                        <a:gd name="connsiteY3" fmla="*/ 952797 h 1288550"/>
                        <a:gd name="connsiteX4" fmla="*/ 1366836 w 1392922"/>
                        <a:gd name="connsiteY4" fmla="*/ 1288550 h 1288550"/>
                        <a:gd name="connsiteX5" fmla="*/ 123823 w 1392922"/>
                        <a:gd name="connsiteY5" fmla="*/ 1288550 h 1288550"/>
                        <a:gd name="connsiteX6" fmla="*/ 652461 w 1392922"/>
                        <a:gd name="connsiteY6" fmla="*/ 407490 h 1288550"/>
                        <a:gd name="connsiteX7" fmla="*/ 573880 w 1392922"/>
                        <a:gd name="connsiteY7" fmla="*/ 262233 h 1288550"/>
                        <a:gd name="connsiteX8" fmla="*/ 276223 w 1392922"/>
                        <a:gd name="connsiteY8" fmla="*/ 300334 h 1288550"/>
                        <a:gd name="connsiteX9" fmla="*/ 180975 w 1392922"/>
                        <a:gd name="connsiteY9" fmla="*/ 588464 h 1288550"/>
                        <a:gd name="connsiteX10" fmla="*/ 0 w 1392922"/>
                        <a:gd name="connsiteY10" fmla="*/ 536076 h 1288550"/>
                        <a:gd name="connsiteX11" fmla="*/ 104773 w 1392922"/>
                        <a:gd name="connsiteY11" fmla="*/ 212227 h 1288550"/>
                        <a:gd name="connsiteX12" fmla="*/ 159542 w 1392922"/>
                        <a:gd name="connsiteY12" fmla="*/ 126500 h 1288550"/>
                        <a:gd name="connsiteX0" fmla="*/ 159542 w 1399879"/>
                        <a:gd name="connsiteY0" fmla="*/ 126500 h 1288550"/>
                        <a:gd name="connsiteX1" fmla="*/ 683417 w 1399879"/>
                        <a:gd name="connsiteY1" fmla="*/ 293 h 1288550"/>
                        <a:gd name="connsiteX2" fmla="*/ 1152524 w 1399879"/>
                        <a:gd name="connsiteY2" fmla="*/ 274139 h 1288550"/>
                        <a:gd name="connsiteX3" fmla="*/ 1364454 w 1399879"/>
                        <a:gd name="connsiteY3" fmla="*/ 952797 h 1288550"/>
                        <a:gd name="connsiteX4" fmla="*/ 1366836 w 1399879"/>
                        <a:gd name="connsiteY4" fmla="*/ 1288550 h 1288550"/>
                        <a:gd name="connsiteX5" fmla="*/ 123823 w 1399879"/>
                        <a:gd name="connsiteY5" fmla="*/ 1288550 h 1288550"/>
                        <a:gd name="connsiteX6" fmla="*/ 652461 w 1399879"/>
                        <a:gd name="connsiteY6" fmla="*/ 407490 h 1288550"/>
                        <a:gd name="connsiteX7" fmla="*/ 573880 w 1399879"/>
                        <a:gd name="connsiteY7" fmla="*/ 262233 h 1288550"/>
                        <a:gd name="connsiteX8" fmla="*/ 276223 w 1399879"/>
                        <a:gd name="connsiteY8" fmla="*/ 300334 h 1288550"/>
                        <a:gd name="connsiteX9" fmla="*/ 180975 w 1399879"/>
                        <a:gd name="connsiteY9" fmla="*/ 588464 h 1288550"/>
                        <a:gd name="connsiteX10" fmla="*/ 0 w 1399879"/>
                        <a:gd name="connsiteY10" fmla="*/ 536076 h 1288550"/>
                        <a:gd name="connsiteX11" fmla="*/ 104773 w 1399879"/>
                        <a:gd name="connsiteY11" fmla="*/ 212227 h 1288550"/>
                        <a:gd name="connsiteX12" fmla="*/ 159542 w 1399879"/>
                        <a:gd name="connsiteY12" fmla="*/ 126500 h 1288550"/>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123823 w 1399879"/>
                        <a:gd name="connsiteY5" fmla="*/ 1288550 h 1305219"/>
                        <a:gd name="connsiteX6" fmla="*/ 652461 w 1399879"/>
                        <a:gd name="connsiteY6" fmla="*/ 407490 h 1305219"/>
                        <a:gd name="connsiteX7" fmla="*/ 573880 w 1399879"/>
                        <a:gd name="connsiteY7" fmla="*/ 262233 h 1305219"/>
                        <a:gd name="connsiteX8" fmla="*/ 276223 w 1399879"/>
                        <a:gd name="connsiteY8" fmla="*/ 300334 h 1305219"/>
                        <a:gd name="connsiteX9" fmla="*/ 180975 w 1399879"/>
                        <a:gd name="connsiteY9" fmla="*/ 588464 h 1305219"/>
                        <a:gd name="connsiteX10" fmla="*/ 0 w 1399879"/>
                        <a:gd name="connsiteY10" fmla="*/ 536076 h 1305219"/>
                        <a:gd name="connsiteX11" fmla="*/ 104773 w 1399879"/>
                        <a:gd name="connsiteY11" fmla="*/ 212227 h 1305219"/>
                        <a:gd name="connsiteX12" fmla="*/ 159542 w 1399879"/>
                        <a:gd name="connsiteY12" fmla="*/ 126500 h 1305219"/>
                        <a:gd name="connsiteX0" fmla="*/ 159542 w 1399879"/>
                        <a:gd name="connsiteY0" fmla="*/ 126500 h 1305219"/>
                        <a:gd name="connsiteX1" fmla="*/ 683417 w 1399879"/>
                        <a:gd name="connsiteY1" fmla="*/ 293 h 1305219"/>
                        <a:gd name="connsiteX2" fmla="*/ 1152524 w 1399879"/>
                        <a:gd name="connsiteY2" fmla="*/ 274139 h 1305219"/>
                        <a:gd name="connsiteX3" fmla="*/ 1364454 w 1399879"/>
                        <a:gd name="connsiteY3" fmla="*/ 952797 h 1305219"/>
                        <a:gd name="connsiteX4" fmla="*/ 1092993 w 1399879"/>
                        <a:gd name="connsiteY4" fmla="*/ 1305219 h 1305219"/>
                        <a:gd name="connsiteX5" fmla="*/ 547686 w 1399879"/>
                        <a:gd name="connsiteY5" fmla="*/ 1298078 h 1305219"/>
                        <a:gd name="connsiteX6" fmla="*/ 123823 w 1399879"/>
                        <a:gd name="connsiteY6" fmla="*/ 1288550 h 1305219"/>
                        <a:gd name="connsiteX7" fmla="*/ 652461 w 1399879"/>
                        <a:gd name="connsiteY7" fmla="*/ 407490 h 1305219"/>
                        <a:gd name="connsiteX8" fmla="*/ 573880 w 1399879"/>
                        <a:gd name="connsiteY8" fmla="*/ 262233 h 1305219"/>
                        <a:gd name="connsiteX9" fmla="*/ 276223 w 1399879"/>
                        <a:gd name="connsiteY9" fmla="*/ 300334 h 1305219"/>
                        <a:gd name="connsiteX10" fmla="*/ 180975 w 1399879"/>
                        <a:gd name="connsiteY10" fmla="*/ 588464 h 1305219"/>
                        <a:gd name="connsiteX11" fmla="*/ 0 w 1399879"/>
                        <a:gd name="connsiteY11" fmla="*/ 536076 h 1305219"/>
                        <a:gd name="connsiteX12" fmla="*/ 104773 w 1399879"/>
                        <a:gd name="connsiteY12" fmla="*/ 212227 h 1305219"/>
                        <a:gd name="connsiteX13" fmla="*/ 159542 w 1399879"/>
                        <a:gd name="connsiteY13" fmla="*/ 126500 h 1305219"/>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2993 w 1399879"/>
                        <a:gd name="connsiteY4" fmla="*/ 1305219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5305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4753"/>
                        <a:gd name="connsiteX1" fmla="*/ 683417 w 1399879"/>
                        <a:gd name="connsiteY1" fmla="*/ 293 h 1364753"/>
                        <a:gd name="connsiteX2" fmla="*/ 1152524 w 1399879"/>
                        <a:gd name="connsiteY2" fmla="*/ 274139 h 1364753"/>
                        <a:gd name="connsiteX3" fmla="*/ 1364454 w 1399879"/>
                        <a:gd name="connsiteY3" fmla="*/ 952797 h 1364753"/>
                        <a:gd name="connsiteX4" fmla="*/ 1090612 w 1399879"/>
                        <a:gd name="connsiteY4" fmla="*/ 1298075 h 1364753"/>
                        <a:gd name="connsiteX5" fmla="*/ 542924 w 1399879"/>
                        <a:gd name="connsiteY5" fmla="*/ 1364753 h 1364753"/>
                        <a:gd name="connsiteX6" fmla="*/ 123823 w 1399879"/>
                        <a:gd name="connsiteY6" fmla="*/ 1288550 h 1364753"/>
                        <a:gd name="connsiteX7" fmla="*/ 652461 w 1399879"/>
                        <a:gd name="connsiteY7" fmla="*/ 407490 h 1364753"/>
                        <a:gd name="connsiteX8" fmla="*/ 573880 w 1399879"/>
                        <a:gd name="connsiteY8" fmla="*/ 262233 h 1364753"/>
                        <a:gd name="connsiteX9" fmla="*/ 276223 w 1399879"/>
                        <a:gd name="connsiteY9" fmla="*/ 300334 h 1364753"/>
                        <a:gd name="connsiteX10" fmla="*/ 180975 w 1399879"/>
                        <a:gd name="connsiteY10" fmla="*/ 588464 h 1364753"/>
                        <a:gd name="connsiteX11" fmla="*/ 0 w 1399879"/>
                        <a:gd name="connsiteY11" fmla="*/ 536076 h 1364753"/>
                        <a:gd name="connsiteX12" fmla="*/ 104773 w 1399879"/>
                        <a:gd name="connsiteY12" fmla="*/ 212227 h 1364753"/>
                        <a:gd name="connsiteX13" fmla="*/ 159542 w 1399879"/>
                        <a:gd name="connsiteY13" fmla="*/ 126500 h 1364753"/>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123823 w 1399879"/>
                        <a:gd name="connsiteY6" fmla="*/ 1288550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652461 w 1399879"/>
                        <a:gd name="connsiteY7" fmla="*/ 407490 h 1367135"/>
                        <a:gd name="connsiteX8" fmla="*/ 573880 w 1399879"/>
                        <a:gd name="connsiteY8" fmla="*/ 262233 h 1367135"/>
                        <a:gd name="connsiteX9" fmla="*/ 276223 w 1399879"/>
                        <a:gd name="connsiteY9" fmla="*/ 300334 h 1367135"/>
                        <a:gd name="connsiteX10" fmla="*/ 180975 w 1399879"/>
                        <a:gd name="connsiteY10" fmla="*/ 588464 h 1367135"/>
                        <a:gd name="connsiteX11" fmla="*/ 0 w 1399879"/>
                        <a:gd name="connsiteY11" fmla="*/ 536076 h 1367135"/>
                        <a:gd name="connsiteX12" fmla="*/ 104773 w 1399879"/>
                        <a:gd name="connsiteY12" fmla="*/ 212227 h 1367135"/>
                        <a:gd name="connsiteX13" fmla="*/ 159542 w 1399879"/>
                        <a:gd name="connsiteY13"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581023 w 1399879"/>
                        <a:gd name="connsiteY7" fmla="*/ 781347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5298 w 1399879"/>
                        <a:gd name="connsiteY6" fmla="*/ 1183775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33399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7679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509586 w 1399879"/>
                        <a:gd name="connsiteY6" fmla="*/ 1169488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8217 w 1399879"/>
                        <a:gd name="connsiteY7" fmla="*/ 1121866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652461 w 1399879"/>
                        <a:gd name="connsiteY8" fmla="*/ 407490 h 1367135"/>
                        <a:gd name="connsiteX9" fmla="*/ 573880 w 1399879"/>
                        <a:gd name="connsiteY9" fmla="*/ 262233 h 1367135"/>
                        <a:gd name="connsiteX10" fmla="*/ 276223 w 1399879"/>
                        <a:gd name="connsiteY10" fmla="*/ 300334 h 1367135"/>
                        <a:gd name="connsiteX11" fmla="*/ 180975 w 1399879"/>
                        <a:gd name="connsiteY11" fmla="*/ 588464 h 1367135"/>
                        <a:gd name="connsiteX12" fmla="*/ 0 w 1399879"/>
                        <a:gd name="connsiteY12" fmla="*/ 536076 h 1367135"/>
                        <a:gd name="connsiteX13" fmla="*/ 104773 w 1399879"/>
                        <a:gd name="connsiteY13" fmla="*/ 212227 h 1367135"/>
                        <a:gd name="connsiteX14" fmla="*/ 159542 w 1399879"/>
                        <a:gd name="connsiteY14"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795336 w 1399879"/>
                        <a:gd name="connsiteY8" fmla="*/ 71467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652461 w 1399879"/>
                        <a:gd name="connsiteY9" fmla="*/ 407490 h 1367135"/>
                        <a:gd name="connsiteX10" fmla="*/ 573880 w 1399879"/>
                        <a:gd name="connsiteY10" fmla="*/ 262233 h 1367135"/>
                        <a:gd name="connsiteX11" fmla="*/ 276223 w 1399879"/>
                        <a:gd name="connsiteY11" fmla="*/ 300334 h 1367135"/>
                        <a:gd name="connsiteX12" fmla="*/ 180975 w 1399879"/>
                        <a:gd name="connsiteY12" fmla="*/ 588464 h 1367135"/>
                        <a:gd name="connsiteX13" fmla="*/ 0 w 1399879"/>
                        <a:gd name="connsiteY13" fmla="*/ 536076 h 1367135"/>
                        <a:gd name="connsiteX14" fmla="*/ 104773 w 1399879"/>
                        <a:gd name="connsiteY14" fmla="*/ 212227 h 1367135"/>
                        <a:gd name="connsiteX15" fmla="*/ 159542 w 1399879"/>
                        <a:gd name="connsiteY15"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888204 w 1399879"/>
                        <a:gd name="connsiteY9" fmla="*/ 655141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2979 w 1399879"/>
                        <a:gd name="connsiteY9" fmla="*/ 793253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367135"/>
                        <a:gd name="connsiteX1" fmla="*/ 683417 w 1399879"/>
                        <a:gd name="connsiteY1" fmla="*/ 293 h 1367135"/>
                        <a:gd name="connsiteX2" fmla="*/ 1152524 w 1399879"/>
                        <a:gd name="connsiteY2" fmla="*/ 274139 h 1367135"/>
                        <a:gd name="connsiteX3" fmla="*/ 1364454 w 1399879"/>
                        <a:gd name="connsiteY3" fmla="*/ 952797 h 1367135"/>
                        <a:gd name="connsiteX4" fmla="*/ 1090612 w 1399879"/>
                        <a:gd name="connsiteY4" fmla="*/ 1298075 h 1367135"/>
                        <a:gd name="connsiteX5" fmla="*/ 521492 w 1399879"/>
                        <a:gd name="connsiteY5" fmla="*/ 1367135 h 1367135"/>
                        <a:gd name="connsiteX6" fmla="*/ 495298 w 1399879"/>
                        <a:gd name="connsiteY6" fmla="*/ 1171869 h 1367135"/>
                        <a:gd name="connsiteX7" fmla="*/ 985835 w 1399879"/>
                        <a:gd name="connsiteY7" fmla="*/ 1112341 h 1367135"/>
                        <a:gd name="connsiteX8" fmla="*/ 1116805 w 1399879"/>
                        <a:gd name="connsiteY8" fmla="*/ 886122 h 1367135"/>
                        <a:gd name="connsiteX9" fmla="*/ 990598 w 1399879"/>
                        <a:gd name="connsiteY9" fmla="*/ 786110 h 1367135"/>
                        <a:gd name="connsiteX10" fmla="*/ 652461 w 1399879"/>
                        <a:gd name="connsiteY10" fmla="*/ 407490 h 1367135"/>
                        <a:gd name="connsiteX11" fmla="*/ 573880 w 1399879"/>
                        <a:gd name="connsiteY11" fmla="*/ 262233 h 1367135"/>
                        <a:gd name="connsiteX12" fmla="*/ 276223 w 1399879"/>
                        <a:gd name="connsiteY12" fmla="*/ 300334 h 1367135"/>
                        <a:gd name="connsiteX13" fmla="*/ 180975 w 1399879"/>
                        <a:gd name="connsiteY13" fmla="*/ 588464 h 1367135"/>
                        <a:gd name="connsiteX14" fmla="*/ 0 w 1399879"/>
                        <a:gd name="connsiteY14" fmla="*/ 536076 h 1367135"/>
                        <a:gd name="connsiteX15" fmla="*/ 104773 w 1399879"/>
                        <a:gd name="connsiteY15" fmla="*/ 212227 h 1367135"/>
                        <a:gd name="connsiteX16" fmla="*/ 159542 w 1399879"/>
                        <a:gd name="connsiteY16" fmla="*/ 126500 h 1367135"/>
                        <a:gd name="connsiteX0" fmla="*/ 159542 w 1399879"/>
                        <a:gd name="connsiteY0" fmla="*/ 126500 h 1545376"/>
                        <a:gd name="connsiteX1" fmla="*/ 683417 w 1399879"/>
                        <a:gd name="connsiteY1" fmla="*/ 293 h 1545376"/>
                        <a:gd name="connsiteX2" fmla="*/ 1152524 w 1399879"/>
                        <a:gd name="connsiteY2" fmla="*/ 274139 h 1545376"/>
                        <a:gd name="connsiteX3" fmla="*/ 1364454 w 1399879"/>
                        <a:gd name="connsiteY3" fmla="*/ 952797 h 1545376"/>
                        <a:gd name="connsiteX4" fmla="*/ 1090612 w 1399879"/>
                        <a:gd name="connsiteY4" fmla="*/ 1298075 h 1545376"/>
                        <a:gd name="connsiteX5" fmla="*/ 646389 w 1399879"/>
                        <a:gd name="connsiteY5" fmla="*/ 1545376 h 1545376"/>
                        <a:gd name="connsiteX6" fmla="*/ 495298 w 1399879"/>
                        <a:gd name="connsiteY6" fmla="*/ 1171869 h 1545376"/>
                        <a:gd name="connsiteX7" fmla="*/ 985835 w 1399879"/>
                        <a:gd name="connsiteY7" fmla="*/ 1112341 h 1545376"/>
                        <a:gd name="connsiteX8" fmla="*/ 1116805 w 1399879"/>
                        <a:gd name="connsiteY8" fmla="*/ 886122 h 1545376"/>
                        <a:gd name="connsiteX9" fmla="*/ 990598 w 1399879"/>
                        <a:gd name="connsiteY9" fmla="*/ 786110 h 1545376"/>
                        <a:gd name="connsiteX10" fmla="*/ 652461 w 1399879"/>
                        <a:gd name="connsiteY10" fmla="*/ 407490 h 1545376"/>
                        <a:gd name="connsiteX11" fmla="*/ 573880 w 1399879"/>
                        <a:gd name="connsiteY11" fmla="*/ 262233 h 1545376"/>
                        <a:gd name="connsiteX12" fmla="*/ 276223 w 1399879"/>
                        <a:gd name="connsiteY12" fmla="*/ 300334 h 1545376"/>
                        <a:gd name="connsiteX13" fmla="*/ 180975 w 1399879"/>
                        <a:gd name="connsiteY13" fmla="*/ 588464 h 1545376"/>
                        <a:gd name="connsiteX14" fmla="*/ 0 w 1399879"/>
                        <a:gd name="connsiteY14" fmla="*/ 536076 h 1545376"/>
                        <a:gd name="connsiteX15" fmla="*/ 104773 w 1399879"/>
                        <a:gd name="connsiteY15" fmla="*/ 212227 h 1545376"/>
                        <a:gd name="connsiteX16" fmla="*/ 159542 w 1399879"/>
                        <a:gd name="connsiteY16" fmla="*/ 126500 h 1545376"/>
                        <a:gd name="connsiteX0" fmla="*/ 159542 w 1399879"/>
                        <a:gd name="connsiteY0" fmla="*/ 126500 h 1545376"/>
                        <a:gd name="connsiteX1" fmla="*/ 683417 w 1399879"/>
                        <a:gd name="connsiteY1" fmla="*/ 293 h 1545376"/>
                        <a:gd name="connsiteX2" fmla="*/ 1152524 w 1399879"/>
                        <a:gd name="connsiteY2" fmla="*/ 274139 h 1545376"/>
                        <a:gd name="connsiteX3" fmla="*/ 1364454 w 1399879"/>
                        <a:gd name="connsiteY3" fmla="*/ 952797 h 1545376"/>
                        <a:gd name="connsiteX4" fmla="*/ 1090612 w 1399879"/>
                        <a:gd name="connsiteY4" fmla="*/ 1298075 h 1545376"/>
                        <a:gd name="connsiteX5" fmla="*/ 646389 w 1399879"/>
                        <a:gd name="connsiteY5" fmla="*/ 1545376 h 1545376"/>
                        <a:gd name="connsiteX6" fmla="*/ 538794 w 1399879"/>
                        <a:gd name="connsiteY6" fmla="*/ 1419927 h 1545376"/>
                        <a:gd name="connsiteX7" fmla="*/ 985835 w 1399879"/>
                        <a:gd name="connsiteY7" fmla="*/ 1112341 h 1545376"/>
                        <a:gd name="connsiteX8" fmla="*/ 1116805 w 1399879"/>
                        <a:gd name="connsiteY8" fmla="*/ 886122 h 1545376"/>
                        <a:gd name="connsiteX9" fmla="*/ 990598 w 1399879"/>
                        <a:gd name="connsiteY9" fmla="*/ 786110 h 1545376"/>
                        <a:gd name="connsiteX10" fmla="*/ 652461 w 1399879"/>
                        <a:gd name="connsiteY10" fmla="*/ 407490 h 1545376"/>
                        <a:gd name="connsiteX11" fmla="*/ 573880 w 1399879"/>
                        <a:gd name="connsiteY11" fmla="*/ 262233 h 1545376"/>
                        <a:gd name="connsiteX12" fmla="*/ 276223 w 1399879"/>
                        <a:gd name="connsiteY12" fmla="*/ 300334 h 1545376"/>
                        <a:gd name="connsiteX13" fmla="*/ 180975 w 1399879"/>
                        <a:gd name="connsiteY13" fmla="*/ 588464 h 1545376"/>
                        <a:gd name="connsiteX14" fmla="*/ 0 w 1399879"/>
                        <a:gd name="connsiteY14" fmla="*/ 536076 h 1545376"/>
                        <a:gd name="connsiteX15" fmla="*/ 104773 w 1399879"/>
                        <a:gd name="connsiteY15" fmla="*/ 212227 h 1545376"/>
                        <a:gd name="connsiteX16" fmla="*/ 159542 w 1399879"/>
                        <a:gd name="connsiteY16" fmla="*/ 126500 h 1545376"/>
                        <a:gd name="connsiteX0" fmla="*/ 159542 w 1399879"/>
                        <a:gd name="connsiteY0" fmla="*/ 126500 h 1566778"/>
                        <a:gd name="connsiteX1" fmla="*/ 683417 w 1399879"/>
                        <a:gd name="connsiteY1" fmla="*/ 293 h 1566778"/>
                        <a:gd name="connsiteX2" fmla="*/ 1152524 w 1399879"/>
                        <a:gd name="connsiteY2" fmla="*/ 274139 h 1566778"/>
                        <a:gd name="connsiteX3" fmla="*/ 1364454 w 1399879"/>
                        <a:gd name="connsiteY3" fmla="*/ 952797 h 1566778"/>
                        <a:gd name="connsiteX4" fmla="*/ 1090612 w 1399879"/>
                        <a:gd name="connsiteY4" fmla="*/ 1298075 h 1566778"/>
                        <a:gd name="connsiteX5" fmla="*/ 638319 w 1399879"/>
                        <a:gd name="connsiteY5" fmla="*/ 1566778 h 1566778"/>
                        <a:gd name="connsiteX6" fmla="*/ 538794 w 1399879"/>
                        <a:gd name="connsiteY6" fmla="*/ 1419927 h 1566778"/>
                        <a:gd name="connsiteX7" fmla="*/ 985835 w 1399879"/>
                        <a:gd name="connsiteY7" fmla="*/ 1112341 h 1566778"/>
                        <a:gd name="connsiteX8" fmla="*/ 1116805 w 1399879"/>
                        <a:gd name="connsiteY8" fmla="*/ 886122 h 1566778"/>
                        <a:gd name="connsiteX9" fmla="*/ 990598 w 1399879"/>
                        <a:gd name="connsiteY9" fmla="*/ 786110 h 1566778"/>
                        <a:gd name="connsiteX10" fmla="*/ 652461 w 1399879"/>
                        <a:gd name="connsiteY10" fmla="*/ 407490 h 1566778"/>
                        <a:gd name="connsiteX11" fmla="*/ 573880 w 1399879"/>
                        <a:gd name="connsiteY11" fmla="*/ 262233 h 1566778"/>
                        <a:gd name="connsiteX12" fmla="*/ 276223 w 1399879"/>
                        <a:gd name="connsiteY12" fmla="*/ 300334 h 1566778"/>
                        <a:gd name="connsiteX13" fmla="*/ 180975 w 1399879"/>
                        <a:gd name="connsiteY13" fmla="*/ 588464 h 1566778"/>
                        <a:gd name="connsiteX14" fmla="*/ 0 w 1399879"/>
                        <a:gd name="connsiteY14" fmla="*/ 536076 h 1566778"/>
                        <a:gd name="connsiteX15" fmla="*/ 104773 w 1399879"/>
                        <a:gd name="connsiteY15" fmla="*/ 212227 h 1566778"/>
                        <a:gd name="connsiteX16" fmla="*/ 159542 w 1399879"/>
                        <a:gd name="connsiteY16" fmla="*/ 126500 h 156677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90612 w 1399879"/>
                        <a:gd name="connsiteY4" fmla="*/ 1298075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90612 w 1399879"/>
                        <a:gd name="connsiteY4" fmla="*/ 1298075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85835 w 1399879"/>
                        <a:gd name="connsiteY7" fmla="*/ 1112341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2568"/>
                        <a:gd name="connsiteX1" fmla="*/ 683417 w 1399879"/>
                        <a:gd name="connsiteY1" fmla="*/ 293 h 1562568"/>
                        <a:gd name="connsiteX2" fmla="*/ 1152524 w 1399879"/>
                        <a:gd name="connsiteY2" fmla="*/ 274139 h 1562568"/>
                        <a:gd name="connsiteX3" fmla="*/ 1364454 w 1399879"/>
                        <a:gd name="connsiteY3" fmla="*/ 952797 h 1562568"/>
                        <a:gd name="connsiteX4" fmla="*/ 1080789 w 1399879"/>
                        <a:gd name="connsiteY4" fmla="*/ 1287900 h 1562568"/>
                        <a:gd name="connsiteX5" fmla="*/ 643933 w 1399879"/>
                        <a:gd name="connsiteY5" fmla="*/ 1562568 h 1562568"/>
                        <a:gd name="connsiteX6" fmla="*/ 538794 w 1399879"/>
                        <a:gd name="connsiteY6" fmla="*/ 1419927 h 1562568"/>
                        <a:gd name="connsiteX7" fmla="*/ 979870 w 1399879"/>
                        <a:gd name="connsiteY7" fmla="*/ 1119007 h 1562568"/>
                        <a:gd name="connsiteX8" fmla="*/ 1116805 w 1399879"/>
                        <a:gd name="connsiteY8" fmla="*/ 886122 h 1562568"/>
                        <a:gd name="connsiteX9" fmla="*/ 990598 w 1399879"/>
                        <a:gd name="connsiteY9" fmla="*/ 786110 h 1562568"/>
                        <a:gd name="connsiteX10" fmla="*/ 652461 w 1399879"/>
                        <a:gd name="connsiteY10" fmla="*/ 407490 h 1562568"/>
                        <a:gd name="connsiteX11" fmla="*/ 573880 w 1399879"/>
                        <a:gd name="connsiteY11" fmla="*/ 262233 h 1562568"/>
                        <a:gd name="connsiteX12" fmla="*/ 276223 w 1399879"/>
                        <a:gd name="connsiteY12" fmla="*/ 300334 h 1562568"/>
                        <a:gd name="connsiteX13" fmla="*/ 180975 w 1399879"/>
                        <a:gd name="connsiteY13" fmla="*/ 588464 h 1562568"/>
                        <a:gd name="connsiteX14" fmla="*/ 0 w 1399879"/>
                        <a:gd name="connsiteY14" fmla="*/ 536076 h 1562568"/>
                        <a:gd name="connsiteX15" fmla="*/ 104773 w 1399879"/>
                        <a:gd name="connsiteY15" fmla="*/ 212227 h 1562568"/>
                        <a:gd name="connsiteX16" fmla="*/ 159542 w 1399879"/>
                        <a:gd name="connsiteY16" fmla="*/ 126500 h 1562568"/>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3880 w 1399879"/>
                        <a:gd name="connsiteY11" fmla="*/ 262233 h 1568883"/>
                        <a:gd name="connsiteX12" fmla="*/ 276223 w 1399879"/>
                        <a:gd name="connsiteY12" fmla="*/ 300334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3880 w 1399879"/>
                        <a:gd name="connsiteY11" fmla="*/ 262233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3880 w 1399879"/>
                        <a:gd name="connsiteY11" fmla="*/ 262233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5284 w 1399879"/>
                        <a:gd name="connsiteY11" fmla="*/ 261181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5284 w 1399879"/>
                        <a:gd name="connsiteY11" fmla="*/ 261181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75284 w 1399879"/>
                        <a:gd name="connsiteY11" fmla="*/ 261181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180975 w 1399879"/>
                        <a:gd name="connsiteY13" fmla="*/ 588464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159542 w 1399879"/>
                        <a:gd name="connsiteY0" fmla="*/ 126500 h 1568883"/>
                        <a:gd name="connsiteX1" fmla="*/ 683417 w 1399879"/>
                        <a:gd name="connsiteY1" fmla="*/ 293 h 1568883"/>
                        <a:gd name="connsiteX2" fmla="*/ 1152524 w 1399879"/>
                        <a:gd name="connsiteY2" fmla="*/ 274139 h 1568883"/>
                        <a:gd name="connsiteX3" fmla="*/ 1364454 w 1399879"/>
                        <a:gd name="connsiteY3" fmla="*/ 952797 h 1568883"/>
                        <a:gd name="connsiteX4" fmla="*/ 1080789 w 1399879"/>
                        <a:gd name="connsiteY4" fmla="*/ 1287900 h 1568883"/>
                        <a:gd name="connsiteX5" fmla="*/ 644284 w 1399879"/>
                        <a:gd name="connsiteY5" fmla="*/ 1568883 h 1568883"/>
                        <a:gd name="connsiteX6" fmla="*/ 538794 w 1399879"/>
                        <a:gd name="connsiteY6" fmla="*/ 1419927 h 1568883"/>
                        <a:gd name="connsiteX7" fmla="*/ 979870 w 1399879"/>
                        <a:gd name="connsiteY7" fmla="*/ 1119007 h 1568883"/>
                        <a:gd name="connsiteX8" fmla="*/ 1116805 w 1399879"/>
                        <a:gd name="connsiteY8" fmla="*/ 886122 h 1568883"/>
                        <a:gd name="connsiteX9" fmla="*/ 990598 w 1399879"/>
                        <a:gd name="connsiteY9" fmla="*/ 786110 h 1568883"/>
                        <a:gd name="connsiteX10" fmla="*/ 652461 w 1399879"/>
                        <a:gd name="connsiteY10" fmla="*/ 407490 h 1568883"/>
                        <a:gd name="connsiteX11" fmla="*/ 586161 w 1399879"/>
                        <a:gd name="connsiteY11" fmla="*/ 255217 h 1568883"/>
                        <a:gd name="connsiteX12" fmla="*/ 460075 w 1399879"/>
                        <a:gd name="connsiteY12" fmla="*/ 232626 h 1568883"/>
                        <a:gd name="connsiteX13" fmla="*/ 370442 w 1399879"/>
                        <a:gd name="connsiteY13" fmla="*/ 481461 h 1568883"/>
                        <a:gd name="connsiteX14" fmla="*/ 0 w 1399879"/>
                        <a:gd name="connsiteY14" fmla="*/ 536076 h 1568883"/>
                        <a:gd name="connsiteX15" fmla="*/ 104773 w 1399879"/>
                        <a:gd name="connsiteY15" fmla="*/ 212227 h 1568883"/>
                        <a:gd name="connsiteX16" fmla="*/ 159542 w 1399879"/>
                        <a:gd name="connsiteY16" fmla="*/ 126500 h 1568883"/>
                        <a:gd name="connsiteX0" fmla="*/ 59402 w 1299739"/>
                        <a:gd name="connsiteY0" fmla="*/ 126500 h 1568883"/>
                        <a:gd name="connsiteX1" fmla="*/ 583277 w 1299739"/>
                        <a:gd name="connsiteY1" fmla="*/ 293 h 1568883"/>
                        <a:gd name="connsiteX2" fmla="*/ 1052384 w 1299739"/>
                        <a:gd name="connsiteY2" fmla="*/ 274139 h 1568883"/>
                        <a:gd name="connsiteX3" fmla="*/ 1264314 w 1299739"/>
                        <a:gd name="connsiteY3" fmla="*/ 952797 h 1568883"/>
                        <a:gd name="connsiteX4" fmla="*/ 980649 w 1299739"/>
                        <a:gd name="connsiteY4" fmla="*/ 1287900 h 1568883"/>
                        <a:gd name="connsiteX5" fmla="*/ 544144 w 1299739"/>
                        <a:gd name="connsiteY5" fmla="*/ 1568883 h 1568883"/>
                        <a:gd name="connsiteX6" fmla="*/ 438654 w 1299739"/>
                        <a:gd name="connsiteY6" fmla="*/ 1419927 h 1568883"/>
                        <a:gd name="connsiteX7" fmla="*/ 879730 w 1299739"/>
                        <a:gd name="connsiteY7" fmla="*/ 1119007 h 1568883"/>
                        <a:gd name="connsiteX8" fmla="*/ 1016665 w 1299739"/>
                        <a:gd name="connsiteY8" fmla="*/ 886122 h 1568883"/>
                        <a:gd name="connsiteX9" fmla="*/ 890458 w 1299739"/>
                        <a:gd name="connsiteY9" fmla="*/ 786110 h 1568883"/>
                        <a:gd name="connsiteX10" fmla="*/ 552321 w 1299739"/>
                        <a:gd name="connsiteY10" fmla="*/ 407490 h 1568883"/>
                        <a:gd name="connsiteX11" fmla="*/ 486021 w 1299739"/>
                        <a:gd name="connsiteY11" fmla="*/ 255217 h 1568883"/>
                        <a:gd name="connsiteX12" fmla="*/ 359935 w 1299739"/>
                        <a:gd name="connsiteY12" fmla="*/ 232626 h 1568883"/>
                        <a:gd name="connsiteX13" fmla="*/ 270302 w 1299739"/>
                        <a:gd name="connsiteY13" fmla="*/ 481461 h 1568883"/>
                        <a:gd name="connsiteX14" fmla="*/ 85117 w 1299739"/>
                        <a:gd name="connsiteY14" fmla="*/ 432231 h 1568883"/>
                        <a:gd name="connsiteX15" fmla="*/ 4633 w 1299739"/>
                        <a:gd name="connsiteY15" fmla="*/ 212227 h 1568883"/>
                        <a:gd name="connsiteX16" fmla="*/ 59402 w 1299739"/>
                        <a:gd name="connsiteY16" fmla="*/ 126500 h 1568883"/>
                        <a:gd name="connsiteX0" fmla="*/ 10072 w 1250409"/>
                        <a:gd name="connsiteY0" fmla="*/ 126500 h 1568883"/>
                        <a:gd name="connsiteX1" fmla="*/ 533947 w 1250409"/>
                        <a:gd name="connsiteY1" fmla="*/ 293 h 1568883"/>
                        <a:gd name="connsiteX2" fmla="*/ 1003054 w 1250409"/>
                        <a:gd name="connsiteY2" fmla="*/ 274139 h 1568883"/>
                        <a:gd name="connsiteX3" fmla="*/ 1214984 w 1250409"/>
                        <a:gd name="connsiteY3" fmla="*/ 952797 h 1568883"/>
                        <a:gd name="connsiteX4" fmla="*/ 931319 w 1250409"/>
                        <a:gd name="connsiteY4" fmla="*/ 1287900 h 1568883"/>
                        <a:gd name="connsiteX5" fmla="*/ 494814 w 1250409"/>
                        <a:gd name="connsiteY5" fmla="*/ 1568883 h 1568883"/>
                        <a:gd name="connsiteX6" fmla="*/ 389324 w 1250409"/>
                        <a:gd name="connsiteY6" fmla="*/ 1419927 h 1568883"/>
                        <a:gd name="connsiteX7" fmla="*/ 830400 w 1250409"/>
                        <a:gd name="connsiteY7" fmla="*/ 1119007 h 1568883"/>
                        <a:gd name="connsiteX8" fmla="*/ 967335 w 1250409"/>
                        <a:gd name="connsiteY8" fmla="*/ 886122 h 1568883"/>
                        <a:gd name="connsiteX9" fmla="*/ 841128 w 1250409"/>
                        <a:gd name="connsiteY9" fmla="*/ 786110 h 1568883"/>
                        <a:gd name="connsiteX10" fmla="*/ 502991 w 1250409"/>
                        <a:gd name="connsiteY10" fmla="*/ 407490 h 1568883"/>
                        <a:gd name="connsiteX11" fmla="*/ 436691 w 1250409"/>
                        <a:gd name="connsiteY11" fmla="*/ 255217 h 1568883"/>
                        <a:gd name="connsiteX12" fmla="*/ 310605 w 1250409"/>
                        <a:gd name="connsiteY12" fmla="*/ 232626 h 1568883"/>
                        <a:gd name="connsiteX13" fmla="*/ 220972 w 1250409"/>
                        <a:gd name="connsiteY13" fmla="*/ 481461 h 1568883"/>
                        <a:gd name="connsiteX14" fmla="*/ 35787 w 1250409"/>
                        <a:gd name="connsiteY14" fmla="*/ 432231 h 1568883"/>
                        <a:gd name="connsiteX15" fmla="*/ 45125 w 1250409"/>
                        <a:gd name="connsiteY15" fmla="*/ 153637 h 1568883"/>
                        <a:gd name="connsiteX16" fmla="*/ 10072 w 1250409"/>
                        <a:gd name="connsiteY16" fmla="*/ 126500 h 1568883"/>
                        <a:gd name="connsiteX0" fmla="*/ 132630 w 1214727"/>
                        <a:gd name="connsiteY0" fmla="*/ 46123 h 1569899"/>
                        <a:gd name="connsiteX1" fmla="*/ 498265 w 1214727"/>
                        <a:gd name="connsiteY1" fmla="*/ 1309 h 1569899"/>
                        <a:gd name="connsiteX2" fmla="*/ 967372 w 1214727"/>
                        <a:gd name="connsiteY2" fmla="*/ 275155 h 1569899"/>
                        <a:gd name="connsiteX3" fmla="*/ 1179302 w 1214727"/>
                        <a:gd name="connsiteY3" fmla="*/ 953813 h 1569899"/>
                        <a:gd name="connsiteX4" fmla="*/ 895637 w 1214727"/>
                        <a:gd name="connsiteY4" fmla="*/ 1288916 h 1569899"/>
                        <a:gd name="connsiteX5" fmla="*/ 459132 w 1214727"/>
                        <a:gd name="connsiteY5" fmla="*/ 1569899 h 1569899"/>
                        <a:gd name="connsiteX6" fmla="*/ 353642 w 1214727"/>
                        <a:gd name="connsiteY6" fmla="*/ 1420943 h 1569899"/>
                        <a:gd name="connsiteX7" fmla="*/ 794718 w 1214727"/>
                        <a:gd name="connsiteY7" fmla="*/ 1120023 h 1569899"/>
                        <a:gd name="connsiteX8" fmla="*/ 931653 w 1214727"/>
                        <a:gd name="connsiteY8" fmla="*/ 887138 h 1569899"/>
                        <a:gd name="connsiteX9" fmla="*/ 805446 w 1214727"/>
                        <a:gd name="connsiteY9" fmla="*/ 787126 h 1569899"/>
                        <a:gd name="connsiteX10" fmla="*/ 467309 w 1214727"/>
                        <a:gd name="connsiteY10" fmla="*/ 408506 h 1569899"/>
                        <a:gd name="connsiteX11" fmla="*/ 401009 w 1214727"/>
                        <a:gd name="connsiteY11" fmla="*/ 256233 h 1569899"/>
                        <a:gd name="connsiteX12" fmla="*/ 274923 w 1214727"/>
                        <a:gd name="connsiteY12" fmla="*/ 233642 h 1569899"/>
                        <a:gd name="connsiteX13" fmla="*/ 185290 w 1214727"/>
                        <a:gd name="connsiteY13" fmla="*/ 482477 h 1569899"/>
                        <a:gd name="connsiteX14" fmla="*/ 105 w 1214727"/>
                        <a:gd name="connsiteY14" fmla="*/ 433247 h 1569899"/>
                        <a:gd name="connsiteX15" fmla="*/ 9443 w 1214727"/>
                        <a:gd name="connsiteY15" fmla="*/ 154653 h 1569899"/>
                        <a:gd name="connsiteX16" fmla="*/ 132630 w 1214727"/>
                        <a:gd name="connsiteY16" fmla="*/ 46123 h 1569899"/>
                        <a:gd name="connsiteX0" fmla="*/ 178593 w 1214727"/>
                        <a:gd name="connsiteY0" fmla="*/ 26381 h 1573662"/>
                        <a:gd name="connsiteX1" fmla="*/ 498265 w 1214727"/>
                        <a:gd name="connsiteY1" fmla="*/ 5072 h 1573662"/>
                        <a:gd name="connsiteX2" fmla="*/ 967372 w 1214727"/>
                        <a:gd name="connsiteY2" fmla="*/ 278918 h 1573662"/>
                        <a:gd name="connsiteX3" fmla="*/ 1179302 w 1214727"/>
                        <a:gd name="connsiteY3" fmla="*/ 957576 h 1573662"/>
                        <a:gd name="connsiteX4" fmla="*/ 895637 w 1214727"/>
                        <a:gd name="connsiteY4" fmla="*/ 1292679 h 1573662"/>
                        <a:gd name="connsiteX5" fmla="*/ 459132 w 1214727"/>
                        <a:gd name="connsiteY5" fmla="*/ 1573662 h 1573662"/>
                        <a:gd name="connsiteX6" fmla="*/ 353642 w 1214727"/>
                        <a:gd name="connsiteY6" fmla="*/ 1424706 h 1573662"/>
                        <a:gd name="connsiteX7" fmla="*/ 794718 w 1214727"/>
                        <a:gd name="connsiteY7" fmla="*/ 1123786 h 1573662"/>
                        <a:gd name="connsiteX8" fmla="*/ 931653 w 1214727"/>
                        <a:gd name="connsiteY8" fmla="*/ 890901 h 1573662"/>
                        <a:gd name="connsiteX9" fmla="*/ 805446 w 1214727"/>
                        <a:gd name="connsiteY9" fmla="*/ 790889 h 1573662"/>
                        <a:gd name="connsiteX10" fmla="*/ 467309 w 1214727"/>
                        <a:gd name="connsiteY10" fmla="*/ 412269 h 1573662"/>
                        <a:gd name="connsiteX11" fmla="*/ 401009 w 1214727"/>
                        <a:gd name="connsiteY11" fmla="*/ 259996 h 1573662"/>
                        <a:gd name="connsiteX12" fmla="*/ 274923 w 1214727"/>
                        <a:gd name="connsiteY12" fmla="*/ 237405 h 1573662"/>
                        <a:gd name="connsiteX13" fmla="*/ 185290 w 1214727"/>
                        <a:gd name="connsiteY13" fmla="*/ 486240 h 1573662"/>
                        <a:gd name="connsiteX14" fmla="*/ 105 w 1214727"/>
                        <a:gd name="connsiteY14" fmla="*/ 437010 h 1573662"/>
                        <a:gd name="connsiteX15" fmla="*/ 9443 w 1214727"/>
                        <a:gd name="connsiteY15" fmla="*/ 158416 h 1573662"/>
                        <a:gd name="connsiteX16" fmla="*/ 178593 w 1214727"/>
                        <a:gd name="connsiteY16" fmla="*/ 26381 h 1573662"/>
                        <a:gd name="connsiteX0" fmla="*/ 178488 w 1214622"/>
                        <a:gd name="connsiteY0" fmla="*/ 26381 h 1573662"/>
                        <a:gd name="connsiteX1" fmla="*/ 498160 w 1214622"/>
                        <a:gd name="connsiteY1" fmla="*/ 5072 h 1573662"/>
                        <a:gd name="connsiteX2" fmla="*/ 967267 w 1214622"/>
                        <a:gd name="connsiteY2" fmla="*/ 278918 h 1573662"/>
                        <a:gd name="connsiteX3" fmla="*/ 1179197 w 1214622"/>
                        <a:gd name="connsiteY3" fmla="*/ 957576 h 1573662"/>
                        <a:gd name="connsiteX4" fmla="*/ 895532 w 1214622"/>
                        <a:gd name="connsiteY4" fmla="*/ 1292679 h 1573662"/>
                        <a:gd name="connsiteX5" fmla="*/ 459027 w 1214622"/>
                        <a:gd name="connsiteY5" fmla="*/ 1573662 h 1573662"/>
                        <a:gd name="connsiteX6" fmla="*/ 353537 w 1214622"/>
                        <a:gd name="connsiteY6" fmla="*/ 1424706 h 1573662"/>
                        <a:gd name="connsiteX7" fmla="*/ 794613 w 1214622"/>
                        <a:gd name="connsiteY7" fmla="*/ 1123786 h 1573662"/>
                        <a:gd name="connsiteX8" fmla="*/ 931548 w 1214622"/>
                        <a:gd name="connsiteY8" fmla="*/ 890901 h 1573662"/>
                        <a:gd name="connsiteX9" fmla="*/ 805341 w 1214622"/>
                        <a:gd name="connsiteY9" fmla="*/ 790889 h 1573662"/>
                        <a:gd name="connsiteX10" fmla="*/ 467204 w 1214622"/>
                        <a:gd name="connsiteY10" fmla="*/ 412269 h 1573662"/>
                        <a:gd name="connsiteX11" fmla="*/ 400904 w 1214622"/>
                        <a:gd name="connsiteY11" fmla="*/ 259996 h 1573662"/>
                        <a:gd name="connsiteX12" fmla="*/ 274818 w 1214622"/>
                        <a:gd name="connsiteY12" fmla="*/ 237405 h 1573662"/>
                        <a:gd name="connsiteX13" fmla="*/ 185185 w 1214622"/>
                        <a:gd name="connsiteY13" fmla="*/ 486240 h 1573662"/>
                        <a:gd name="connsiteX14" fmla="*/ 0 w 1214622"/>
                        <a:gd name="connsiteY14" fmla="*/ 437010 h 1573662"/>
                        <a:gd name="connsiteX15" fmla="*/ 112493 w 1214622"/>
                        <a:gd name="connsiteY15" fmla="*/ 85442 h 1573662"/>
                        <a:gd name="connsiteX16" fmla="*/ 178488 w 1214622"/>
                        <a:gd name="connsiteY16" fmla="*/ 26381 h 1573662"/>
                        <a:gd name="connsiteX0" fmla="*/ 191469 w 1214622"/>
                        <a:gd name="connsiteY0" fmla="*/ 30368 h 1572035"/>
                        <a:gd name="connsiteX1" fmla="*/ 498160 w 1214622"/>
                        <a:gd name="connsiteY1" fmla="*/ 3445 h 1572035"/>
                        <a:gd name="connsiteX2" fmla="*/ 967267 w 1214622"/>
                        <a:gd name="connsiteY2" fmla="*/ 277291 h 1572035"/>
                        <a:gd name="connsiteX3" fmla="*/ 1179197 w 1214622"/>
                        <a:gd name="connsiteY3" fmla="*/ 955949 h 1572035"/>
                        <a:gd name="connsiteX4" fmla="*/ 895532 w 1214622"/>
                        <a:gd name="connsiteY4" fmla="*/ 1291052 h 1572035"/>
                        <a:gd name="connsiteX5" fmla="*/ 459027 w 1214622"/>
                        <a:gd name="connsiteY5" fmla="*/ 1572035 h 1572035"/>
                        <a:gd name="connsiteX6" fmla="*/ 353537 w 1214622"/>
                        <a:gd name="connsiteY6" fmla="*/ 1423079 h 1572035"/>
                        <a:gd name="connsiteX7" fmla="*/ 794613 w 1214622"/>
                        <a:gd name="connsiteY7" fmla="*/ 1122159 h 1572035"/>
                        <a:gd name="connsiteX8" fmla="*/ 931548 w 1214622"/>
                        <a:gd name="connsiteY8" fmla="*/ 889274 h 1572035"/>
                        <a:gd name="connsiteX9" fmla="*/ 805341 w 1214622"/>
                        <a:gd name="connsiteY9" fmla="*/ 789262 h 1572035"/>
                        <a:gd name="connsiteX10" fmla="*/ 467204 w 1214622"/>
                        <a:gd name="connsiteY10" fmla="*/ 410642 h 1572035"/>
                        <a:gd name="connsiteX11" fmla="*/ 400904 w 1214622"/>
                        <a:gd name="connsiteY11" fmla="*/ 258369 h 1572035"/>
                        <a:gd name="connsiteX12" fmla="*/ 274818 w 1214622"/>
                        <a:gd name="connsiteY12" fmla="*/ 235778 h 1572035"/>
                        <a:gd name="connsiteX13" fmla="*/ 185185 w 1214622"/>
                        <a:gd name="connsiteY13" fmla="*/ 484613 h 1572035"/>
                        <a:gd name="connsiteX14" fmla="*/ 0 w 1214622"/>
                        <a:gd name="connsiteY14" fmla="*/ 435383 h 1572035"/>
                        <a:gd name="connsiteX15" fmla="*/ 112493 w 1214622"/>
                        <a:gd name="connsiteY15" fmla="*/ 83815 h 1572035"/>
                        <a:gd name="connsiteX16" fmla="*/ 191469 w 1214622"/>
                        <a:gd name="connsiteY16" fmla="*/ 30368 h 1572035"/>
                        <a:gd name="connsiteX0" fmla="*/ 191469 w 1214622"/>
                        <a:gd name="connsiteY0" fmla="*/ 30368 h 1572035"/>
                        <a:gd name="connsiteX1" fmla="*/ 498160 w 1214622"/>
                        <a:gd name="connsiteY1" fmla="*/ 3445 h 1572035"/>
                        <a:gd name="connsiteX2" fmla="*/ 967267 w 1214622"/>
                        <a:gd name="connsiteY2" fmla="*/ 277291 h 1572035"/>
                        <a:gd name="connsiteX3" fmla="*/ 1179197 w 1214622"/>
                        <a:gd name="connsiteY3" fmla="*/ 955949 h 1572035"/>
                        <a:gd name="connsiteX4" fmla="*/ 895532 w 1214622"/>
                        <a:gd name="connsiteY4" fmla="*/ 1291052 h 1572035"/>
                        <a:gd name="connsiteX5" fmla="*/ 459027 w 1214622"/>
                        <a:gd name="connsiteY5" fmla="*/ 1572035 h 1572035"/>
                        <a:gd name="connsiteX6" fmla="*/ 353537 w 1214622"/>
                        <a:gd name="connsiteY6" fmla="*/ 1423079 h 1572035"/>
                        <a:gd name="connsiteX7" fmla="*/ 794613 w 1214622"/>
                        <a:gd name="connsiteY7" fmla="*/ 1122159 h 1572035"/>
                        <a:gd name="connsiteX8" fmla="*/ 931548 w 1214622"/>
                        <a:gd name="connsiteY8" fmla="*/ 889274 h 1572035"/>
                        <a:gd name="connsiteX9" fmla="*/ 805341 w 1214622"/>
                        <a:gd name="connsiteY9" fmla="*/ 789262 h 1572035"/>
                        <a:gd name="connsiteX10" fmla="*/ 467204 w 1214622"/>
                        <a:gd name="connsiteY10" fmla="*/ 410642 h 1572035"/>
                        <a:gd name="connsiteX11" fmla="*/ 400904 w 1214622"/>
                        <a:gd name="connsiteY11" fmla="*/ 258369 h 1572035"/>
                        <a:gd name="connsiteX12" fmla="*/ 274818 w 1214622"/>
                        <a:gd name="connsiteY12" fmla="*/ 235778 h 1572035"/>
                        <a:gd name="connsiteX13" fmla="*/ 185185 w 1214622"/>
                        <a:gd name="connsiteY13" fmla="*/ 484613 h 1572035"/>
                        <a:gd name="connsiteX14" fmla="*/ 0 w 1214622"/>
                        <a:gd name="connsiteY14" fmla="*/ 435383 h 1572035"/>
                        <a:gd name="connsiteX15" fmla="*/ 112493 w 1214622"/>
                        <a:gd name="connsiteY15" fmla="*/ 83815 h 1572035"/>
                        <a:gd name="connsiteX16" fmla="*/ 191469 w 1214622"/>
                        <a:gd name="connsiteY16" fmla="*/ 30368 h 1572035"/>
                        <a:gd name="connsiteX0" fmla="*/ 191469 w 1214622"/>
                        <a:gd name="connsiteY0" fmla="*/ 22873 h 1564540"/>
                        <a:gd name="connsiteX1" fmla="*/ 500265 w 1214622"/>
                        <a:gd name="connsiteY1" fmla="*/ 7529 h 1564540"/>
                        <a:gd name="connsiteX2" fmla="*/ 967267 w 1214622"/>
                        <a:gd name="connsiteY2" fmla="*/ 269796 h 1564540"/>
                        <a:gd name="connsiteX3" fmla="*/ 1179197 w 1214622"/>
                        <a:gd name="connsiteY3" fmla="*/ 948454 h 1564540"/>
                        <a:gd name="connsiteX4" fmla="*/ 895532 w 1214622"/>
                        <a:gd name="connsiteY4" fmla="*/ 1283557 h 1564540"/>
                        <a:gd name="connsiteX5" fmla="*/ 459027 w 1214622"/>
                        <a:gd name="connsiteY5" fmla="*/ 1564540 h 1564540"/>
                        <a:gd name="connsiteX6" fmla="*/ 353537 w 1214622"/>
                        <a:gd name="connsiteY6" fmla="*/ 1415584 h 1564540"/>
                        <a:gd name="connsiteX7" fmla="*/ 794613 w 1214622"/>
                        <a:gd name="connsiteY7" fmla="*/ 1114664 h 1564540"/>
                        <a:gd name="connsiteX8" fmla="*/ 931548 w 1214622"/>
                        <a:gd name="connsiteY8" fmla="*/ 881779 h 1564540"/>
                        <a:gd name="connsiteX9" fmla="*/ 805341 w 1214622"/>
                        <a:gd name="connsiteY9" fmla="*/ 781767 h 1564540"/>
                        <a:gd name="connsiteX10" fmla="*/ 467204 w 1214622"/>
                        <a:gd name="connsiteY10" fmla="*/ 403147 h 1564540"/>
                        <a:gd name="connsiteX11" fmla="*/ 400904 w 1214622"/>
                        <a:gd name="connsiteY11" fmla="*/ 250874 h 1564540"/>
                        <a:gd name="connsiteX12" fmla="*/ 274818 w 1214622"/>
                        <a:gd name="connsiteY12" fmla="*/ 228283 h 1564540"/>
                        <a:gd name="connsiteX13" fmla="*/ 185185 w 1214622"/>
                        <a:gd name="connsiteY13" fmla="*/ 477118 h 1564540"/>
                        <a:gd name="connsiteX14" fmla="*/ 0 w 1214622"/>
                        <a:gd name="connsiteY14" fmla="*/ 427888 h 1564540"/>
                        <a:gd name="connsiteX15" fmla="*/ 112493 w 1214622"/>
                        <a:gd name="connsiteY15" fmla="*/ 76320 h 1564540"/>
                        <a:gd name="connsiteX16" fmla="*/ 191469 w 1214622"/>
                        <a:gd name="connsiteY16" fmla="*/ 22873 h 1564540"/>
                        <a:gd name="connsiteX0" fmla="*/ 191469 w 1214622"/>
                        <a:gd name="connsiteY0" fmla="*/ 16834 h 1558501"/>
                        <a:gd name="connsiteX1" fmla="*/ 500265 w 1214622"/>
                        <a:gd name="connsiteY1" fmla="*/ 1490 h 1558501"/>
                        <a:gd name="connsiteX2" fmla="*/ 967267 w 1214622"/>
                        <a:gd name="connsiteY2" fmla="*/ 263757 h 1558501"/>
                        <a:gd name="connsiteX3" fmla="*/ 1179197 w 1214622"/>
                        <a:gd name="connsiteY3" fmla="*/ 942415 h 1558501"/>
                        <a:gd name="connsiteX4" fmla="*/ 895532 w 1214622"/>
                        <a:gd name="connsiteY4" fmla="*/ 1277518 h 1558501"/>
                        <a:gd name="connsiteX5" fmla="*/ 459027 w 1214622"/>
                        <a:gd name="connsiteY5" fmla="*/ 1558501 h 1558501"/>
                        <a:gd name="connsiteX6" fmla="*/ 353537 w 1214622"/>
                        <a:gd name="connsiteY6" fmla="*/ 1409545 h 1558501"/>
                        <a:gd name="connsiteX7" fmla="*/ 794613 w 1214622"/>
                        <a:gd name="connsiteY7" fmla="*/ 1108625 h 1558501"/>
                        <a:gd name="connsiteX8" fmla="*/ 931548 w 1214622"/>
                        <a:gd name="connsiteY8" fmla="*/ 875740 h 1558501"/>
                        <a:gd name="connsiteX9" fmla="*/ 805341 w 1214622"/>
                        <a:gd name="connsiteY9" fmla="*/ 775728 h 1558501"/>
                        <a:gd name="connsiteX10" fmla="*/ 467204 w 1214622"/>
                        <a:gd name="connsiteY10" fmla="*/ 397108 h 1558501"/>
                        <a:gd name="connsiteX11" fmla="*/ 400904 w 1214622"/>
                        <a:gd name="connsiteY11" fmla="*/ 244835 h 1558501"/>
                        <a:gd name="connsiteX12" fmla="*/ 274818 w 1214622"/>
                        <a:gd name="connsiteY12" fmla="*/ 222244 h 1558501"/>
                        <a:gd name="connsiteX13" fmla="*/ 185185 w 1214622"/>
                        <a:gd name="connsiteY13" fmla="*/ 471079 h 1558501"/>
                        <a:gd name="connsiteX14" fmla="*/ 0 w 1214622"/>
                        <a:gd name="connsiteY14" fmla="*/ 421849 h 1558501"/>
                        <a:gd name="connsiteX15" fmla="*/ 112493 w 1214622"/>
                        <a:gd name="connsiteY15" fmla="*/ 70281 h 1558501"/>
                        <a:gd name="connsiteX16" fmla="*/ 191469 w 1214622"/>
                        <a:gd name="connsiteY16" fmla="*/ 16834 h 1558501"/>
                        <a:gd name="connsiteX0" fmla="*/ 191469 w 1214622"/>
                        <a:gd name="connsiteY0" fmla="*/ 13312 h 1554979"/>
                        <a:gd name="connsiteX1" fmla="*/ 500967 w 1214622"/>
                        <a:gd name="connsiteY1" fmla="*/ 1827 h 1554979"/>
                        <a:gd name="connsiteX2" fmla="*/ 967267 w 1214622"/>
                        <a:gd name="connsiteY2" fmla="*/ 260235 h 1554979"/>
                        <a:gd name="connsiteX3" fmla="*/ 1179197 w 1214622"/>
                        <a:gd name="connsiteY3" fmla="*/ 938893 h 1554979"/>
                        <a:gd name="connsiteX4" fmla="*/ 895532 w 1214622"/>
                        <a:gd name="connsiteY4" fmla="*/ 1273996 h 1554979"/>
                        <a:gd name="connsiteX5" fmla="*/ 459027 w 1214622"/>
                        <a:gd name="connsiteY5" fmla="*/ 1554979 h 1554979"/>
                        <a:gd name="connsiteX6" fmla="*/ 353537 w 1214622"/>
                        <a:gd name="connsiteY6" fmla="*/ 1406023 h 1554979"/>
                        <a:gd name="connsiteX7" fmla="*/ 794613 w 1214622"/>
                        <a:gd name="connsiteY7" fmla="*/ 1105103 h 1554979"/>
                        <a:gd name="connsiteX8" fmla="*/ 931548 w 1214622"/>
                        <a:gd name="connsiteY8" fmla="*/ 872218 h 1554979"/>
                        <a:gd name="connsiteX9" fmla="*/ 805341 w 1214622"/>
                        <a:gd name="connsiteY9" fmla="*/ 772206 h 1554979"/>
                        <a:gd name="connsiteX10" fmla="*/ 467204 w 1214622"/>
                        <a:gd name="connsiteY10" fmla="*/ 393586 h 1554979"/>
                        <a:gd name="connsiteX11" fmla="*/ 400904 w 1214622"/>
                        <a:gd name="connsiteY11" fmla="*/ 241313 h 1554979"/>
                        <a:gd name="connsiteX12" fmla="*/ 274818 w 1214622"/>
                        <a:gd name="connsiteY12" fmla="*/ 218722 h 1554979"/>
                        <a:gd name="connsiteX13" fmla="*/ 185185 w 1214622"/>
                        <a:gd name="connsiteY13" fmla="*/ 467557 h 1554979"/>
                        <a:gd name="connsiteX14" fmla="*/ 0 w 1214622"/>
                        <a:gd name="connsiteY14" fmla="*/ 418327 h 1554979"/>
                        <a:gd name="connsiteX15" fmla="*/ 112493 w 1214622"/>
                        <a:gd name="connsiteY15" fmla="*/ 66759 h 1554979"/>
                        <a:gd name="connsiteX16" fmla="*/ 191469 w 1214622"/>
                        <a:gd name="connsiteY16" fmla="*/ 13312 h 1554979"/>
                        <a:gd name="connsiteX0" fmla="*/ 191469 w 1214622"/>
                        <a:gd name="connsiteY0" fmla="*/ 16834 h 1558501"/>
                        <a:gd name="connsiteX1" fmla="*/ 500265 w 1214622"/>
                        <a:gd name="connsiteY1" fmla="*/ 1489 h 1558501"/>
                        <a:gd name="connsiteX2" fmla="*/ 967267 w 1214622"/>
                        <a:gd name="connsiteY2" fmla="*/ 263757 h 1558501"/>
                        <a:gd name="connsiteX3" fmla="*/ 1179197 w 1214622"/>
                        <a:gd name="connsiteY3" fmla="*/ 942415 h 1558501"/>
                        <a:gd name="connsiteX4" fmla="*/ 895532 w 1214622"/>
                        <a:gd name="connsiteY4" fmla="*/ 1277518 h 1558501"/>
                        <a:gd name="connsiteX5" fmla="*/ 459027 w 1214622"/>
                        <a:gd name="connsiteY5" fmla="*/ 1558501 h 1558501"/>
                        <a:gd name="connsiteX6" fmla="*/ 353537 w 1214622"/>
                        <a:gd name="connsiteY6" fmla="*/ 1409545 h 1558501"/>
                        <a:gd name="connsiteX7" fmla="*/ 794613 w 1214622"/>
                        <a:gd name="connsiteY7" fmla="*/ 1108625 h 1558501"/>
                        <a:gd name="connsiteX8" fmla="*/ 931548 w 1214622"/>
                        <a:gd name="connsiteY8" fmla="*/ 875740 h 1558501"/>
                        <a:gd name="connsiteX9" fmla="*/ 805341 w 1214622"/>
                        <a:gd name="connsiteY9" fmla="*/ 775728 h 1558501"/>
                        <a:gd name="connsiteX10" fmla="*/ 467204 w 1214622"/>
                        <a:gd name="connsiteY10" fmla="*/ 397108 h 1558501"/>
                        <a:gd name="connsiteX11" fmla="*/ 400904 w 1214622"/>
                        <a:gd name="connsiteY11" fmla="*/ 244835 h 1558501"/>
                        <a:gd name="connsiteX12" fmla="*/ 274818 w 1214622"/>
                        <a:gd name="connsiteY12" fmla="*/ 222244 h 1558501"/>
                        <a:gd name="connsiteX13" fmla="*/ 185185 w 1214622"/>
                        <a:gd name="connsiteY13" fmla="*/ 471079 h 1558501"/>
                        <a:gd name="connsiteX14" fmla="*/ 0 w 1214622"/>
                        <a:gd name="connsiteY14" fmla="*/ 421849 h 1558501"/>
                        <a:gd name="connsiteX15" fmla="*/ 112493 w 1214622"/>
                        <a:gd name="connsiteY15" fmla="*/ 70281 h 1558501"/>
                        <a:gd name="connsiteX16" fmla="*/ 191469 w 1214622"/>
                        <a:gd name="connsiteY16" fmla="*/ 16834 h 1558501"/>
                        <a:gd name="connsiteX0" fmla="*/ 191469 w 1214622"/>
                        <a:gd name="connsiteY0" fmla="*/ 16834 h 1558501"/>
                        <a:gd name="connsiteX1" fmla="*/ 500265 w 1214622"/>
                        <a:gd name="connsiteY1" fmla="*/ 1489 h 1558501"/>
                        <a:gd name="connsiteX2" fmla="*/ 967267 w 1214622"/>
                        <a:gd name="connsiteY2" fmla="*/ 263757 h 1558501"/>
                        <a:gd name="connsiteX3" fmla="*/ 1179197 w 1214622"/>
                        <a:gd name="connsiteY3" fmla="*/ 942415 h 1558501"/>
                        <a:gd name="connsiteX4" fmla="*/ 895532 w 1214622"/>
                        <a:gd name="connsiteY4" fmla="*/ 1277518 h 1558501"/>
                        <a:gd name="connsiteX5" fmla="*/ 459027 w 1214622"/>
                        <a:gd name="connsiteY5" fmla="*/ 1558501 h 1558501"/>
                        <a:gd name="connsiteX6" fmla="*/ 353537 w 1214622"/>
                        <a:gd name="connsiteY6" fmla="*/ 1409545 h 1558501"/>
                        <a:gd name="connsiteX7" fmla="*/ 794613 w 1214622"/>
                        <a:gd name="connsiteY7" fmla="*/ 1108625 h 1558501"/>
                        <a:gd name="connsiteX8" fmla="*/ 931548 w 1214622"/>
                        <a:gd name="connsiteY8" fmla="*/ 875740 h 1558501"/>
                        <a:gd name="connsiteX9" fmla="*/ 805341 w 1214622"/>
                        <a:gd name="connsiteY9" fmla="*/ 775728 h 1558501"/>
                        <a:gd name="connsiteX10" fmla="*/ 467204 w 1214622"/>
                        <a:gd name="connsiteY10" fmla="*/ 397108 h 1558501"/>
                        <a:gd name="connsiteX11" fmla="*/ 400904 w 1214622"/>
                        <a:gd name="connsiteY11" fmla="*/ 244835 h 1558501"/>
                        <a:gd name="connsiteX12" fmla="*/ 274818 w 1214622"/>
                        <a:gd name="connsiteY12" fmla="*/ 222244 h 1558501"/>
                        <a:gd name="connsiteX13" fmla="*/ 185185 w 1214622"/>
                        <a:gd name="connsiteY13" fmla="*/ 471079 h 1558501"/>
                        <a:gd name="connsiteX14" fmla="*/ 0 w 1214622"/>
                        <a:gd name="connsiteY14" fmla="*/ 421849 h 1558501"/>
                        <a:gd name="connsiteX15" fmla="*/ 112493 w 1214622"/>
                        <a:gd name="connsiteY15" fmla="*/ 70281 h 1558501"/>
                        <a:gd name="connsiteX16" fmla="*/ 191469 w 1214622"/>
                        <a:gd name="connsiteY16" fmla="*/ 16834 h 155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4622" h="1558501">
                          <a:moveTo>
                            <a:pt x="191469" y="16834"/>
                          </a:moveTo>
                          <a:cubicBezTo>
                            <a:pt x="371903" y="10771"/>
                            <a:pt x="403428" y="-4861"/>
                            <a:pt x="500265" y="1489"/>
                          </a:cubicBezTo>
                          <a:cubicBezTo>
                            <a:pt x="610770" y="-5610"/>
                            <a:pt x="868048" y="96275"/>
                            <a:pt x="967267" y="263757"/>
                          </a:cubicBezTo>
                          <a:cubicBezTo>
                            <a:pt x="1159354" y="459020"/>
                            <a:pt x="1277623" y="706671"/>
                            <a:pt x="1179197" y="942415"/>
                          </a:cubicBezTo>
                          <a:cubicBezTo>
                            <a:pt x="1075710" y="1071978"/>
                            <a:pt x="950895" y="1229797"/>
                            <a:pt x="895532" y="1277518"/>
                          </a:cubicBezTo>
                          <a:cubicBezTo>
                            <a:pt x="814304" y="1338444"/>
                            <a:pt x="643699" y="1462521"/>
                            <a:pt x="459027" y="1558501"/>
                          </a:cubicBezTo>
                          <a:lnTo>
                            <a:pt x="353537" y="1409545"/>
                          </a:lnTo>
                          <a:cubicBezTo>
                            <a:pt x="380917" y="1374844"/>
                            <a:pt x="651447" y="1217001"/>
                            <a:pt x="794613" y="1108625"/>
                          </a:cubicBezTo>
                          <a:cubicBezTo>
                            <a:pt x="826224" y="1041522"/>
                            <a:pt x="876078" y="960735"/>
                            <a:pt x="931548" y="875740"/>
                          </a:cubicBezTo>
                          <a:lnTo>
                            <a:pt x="805341" y="775728"/>
                          </a:lnTo>
                          <a:lnTo>
                            <a:pt x="467204" y="397108"/>
                          </a:lnTo>
                          <a:cubicBezTo>
                            <a:pt x="445104" y="346350"/>
                            <a:pt x="413881" y="298048"/>
                            <a:pt x="400904" y="244835"/>
                          </a:cubicBezTo>
                          <a:cubicBezTo>
                            <a:pt x="322184" y="236962"/>
                            <a:pt x="304918" y="238013"/>
                            <a:pt x="274818" y="222244"/>
                          </a:cubicBezTo>
                          <a:lnTo>
                            <a:pt x="185185" y="471079"/>
                          </a:lnTo>
                          <a:lnTo>
                            <a:pt x="0" y="421849"/>
                          </a:lnTo>
                          <a:cubicBezTo>
                            <a:pt x="45243" y="279767"/>
                            <a:pt x="79155" y="176644"/>
                            <a:pt x="112493" y="70281"/>
                          </a:cubicBezTo>
                          <a:cubicBezTo>
                            <a:pt x="112493" y="25036"/>
                            <a:pt x="166627" y="12378"/>
                            <a:pt x="191469" y="16834"/>
                          </a:cubicBezTo>
                          <a:close/>
                        </a:path>
                      </a:pathLst>
                    </a:custGeom>
                    <a:solidFill>
                      <a:srgbClr val="2A7E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30" name="Rectangle 2">
                      <a:extLst>
                        <a:ext uri="{FF2B5EF4-FFF2-40B4-BE49-F238E27FC236}">
                          <a16:creationId xmlns:a16="http://schemas.microsoft.com/office/drawing/2014/main" id="{14DFADA9-606A-4A7B-A1ED-3797B238AAEA}"/>
                        </a:ext>
                      </a:extLst>
                    </p:cNvPr>
                    <p:cNvSpPr/>
                    <p:nvPr/>
                  </p:nvSpPr>
                  <p:spPr>
                    <a:xfrm rot="5134474" flipV="1">
                      <a:off x="5044577" y="4722977"/>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31" name="Rectangle 2">
                      <a:extLst>
                        <a:ext uri="{FF2B5EF4-FFF2-40B4-BE49-F238E27FC236}">
                          <a16:creationId xmlns:a16="http://schemas.microsoft.com/office/drawing/2014/main" id="{FB7BE81C-9267-4D97-969D-82BB205B0444}"/>
                        </a:ext>
                      </a:extLst>
                    </p:cNvPr>
                    <p:cNvSpPr/>
                    <p:nvPr/>
                  </p:nvSpPr>
                  <p:spPr>
                    <a:xfrm rot="14378550" flipH="1" flipV="1">
                      <a:off x="4225218" y="4352724"/>
                      <a:ext cx="243858"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9910"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202090" y="5502563"/>
                            <a:pt x="8359907" y="5645609"/>
                          </a:cubicBezTo>
                          <a:cubicBezTo>
                            <a:pt x="7584628" y="6890205"/>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22" name="Group 221">
                    <a:extLst>
                      <a:ext uri="{FF2B5EF4-FFF2-40B4-BE49-F238E27FC236}">
                        <a16:creationId xmlns:a16="http://schemas.microsoft.com/office/drawing/2014/main" id="{3FC09C26-03B3-4E0D-8B91-8299CA6D8DF3}"/>
                      </a:ext>
                    </a:extLst>
                  </p:cNvPr>
                  <p:cNvGrpSpPr/>
                  <p:nvPr/>
                </p:nvGrpSpPr>
                <p:grpSpPr>
                  <a:xfrm>
                    <a:off x="4612508" y="5058047"/>
                    <a:ext cx="466167" cy="544332"/>
                    <a:chOff x="4612508" y="5058047"/>
                    <a:chExt cx="466167" cy="544332"/>
                  </a:xfrm>
                </p:grpSpPr>
                <p:grpSp>
                  <p:nvGrpSpPr>
                    <p:cNvPr id="223" name="Group 222">
                      <a:extLst>
                        <a:ext uri="{FF2B5EF4-FFF2-40B4-BE49-F238E27FC236}">
                          <a16:creationId xmlns:a16="http://schemas.microsoft.com/office/drawing/2014/main" id="{8CCE9C1A-5F67-4FB1-8614-C991383C4AC8}"/>
                        </a:ext>
                      </a:extLst>
                    </p:cNvPr>
                    <p:cNvGrpSpPr/>
                    <p:nvPr/>
                  </p:nvGrpSpPr>
                  <p:grpSpPr>
                    <a:xfrm rot="7612051">
                      <a:off x="4657502" y="5144976"/>
                      <a:ext cx="393594" cy="437147"/>
                      <a:chOff x="5523932" y="1674900"/>
                      <a:chExt cx="437832" cy="486281"/>
                    </a:xfrm>
                  </p:grpSpPr>
                  <p:sp>
                    <p:nvSpPr>
                      <p:cNvPr id="225" name="Rectangle 5">
                        <a:extLst>
                          <a:ext uri="{FF2B5EF4-FFF2-40B4-BE49-F238E27FC236}">
                            <a16:creationId xmlns:a16="http://schemas.microsoft.com/office/drawing/2014/main" id="{EB4B2CC6-DBF2-4814-891D-D3513BE2613E}"/>
                          </a:ext>
                        </a:extLst>
                      </p:cNvPr>
                      <p:cNvSpPr/>
                      <p:nvPr/>
                    </p:nvSpPr>
                    <p:spPr>
                      <a:xfrm>
                        <a:off x="5865018" y="2040732"/>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26" name="Rectangle 5">
                        <a:extLst>
                          <a:ext uri="{FF2B5EF4-FFF2-40B4-BE49-F238E27FC236}">
                            <a16:creationId xmlns:a16="http://schemas.microsoft.com/office/drawing/2014/main" id="{EF6729ED-754A-4C63-9487-217D4B1AB1D3}"/>
                          </a:ext>
                        </a:extLst>
                      </p:cNvPr>
                      <p:cNvSpPr/>
                      <p:nvPr/>
                    </p:nvSpPr>
                    <p:spPr>
                      <a:xfrm rot="11838720">
                        <a:off x="5523932" y="1674900"/>
                        <a:ext cx="96746" cy="120449"/>
                      </a:xfrm>
                      <a:custGeom>
                        <a:avLst/>
                        <a:gdLst>
                          <a:gd name="connsiteX0" fmla="*/ 0 w 128588"/>
                          <a:gd name="connsiteY0" fmla="*/ 0 h 138112"/>
                          <a:gd name="connsiteX1" fmla="*/ 128588 w 128588"/>
                          <a:gd name="connsiteY1" fmla="*/ 0 h 138112"/>
                          <a:gd name="connsiteX2" fmla="*/ 128588 w 128588"/>
                          <a:gd name="connsiteY2" fmla="*/ 138112 h 138112"/>
                          <a:gd name="connsiteX3" fmla="*/ 0 w 128588"/>
                          <a:gd name="connsiteY3" fmla="*/ 138112 h 138112"/>
                          <a:gd name="connsiteX4" fmla="*/ 0 w 128588"/>
                          <a:gd name="connsiteY4" fmla="*/ 0 h 138112"/>
                          <a:gd name="connsiteX0" fmla="*/ 9525 w 128588"/>
                          <a:gd name="connsiteY0" fmla="*/ 90487 h 138112"/>
                          <a:gd name="connsiteX1" fmla="*/ 128588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128588"/>
                          <a:gd name="connsiteY0" fmla="*/ 90487 h 138112"/>
                          <a:gd name="connsiteX1" fmla="*/ 78582 w 128588"/>
                          <a:gd name="connsiteY1" fmla="*/ 0 h 138112"/>
                          <a:gd name="connsiteX2" fmla="*/ 128588 w 128588"/>
                          <a:gd name="connsiteY2" fmla="*/ 138112 h 138112"/>
                          <a:gd name="connsiteX3" fmla="*/ 0 w 128588"/>
                          <a:gd name="connsiteY3" fmla="*/ 138112 h 138112"/>
                          <a:gd name="connsiteX4" fmla="*/ 9525 w 128588"/>
                          <a:gd name="connsiteY4" fmla="*/ 90487 h 138112"/>
                          <a:gd name="connsiteX0" fmla="*/ 9525 w 78582"/>
                          <a:gd name="connsiteY0" fmla="*/ 90487 h 138112"/>
                          <a:gd name="connsiteX1" fmla="*/ 78582 w 78582"/>
                          <a:gd name="connsiteY1" fmla="*/ 0 h 138112"/>
                          <a:gd name="connsiteX2" fmla="*/ 0 w 78582"/>
                          <a:gd name="connsiteY2" fmla="*/ 138112 h 138112"/>
                          <a:gd name="connsiteX3" fmla="*/ 9525 w 78582"/>
                          <a:gd name="connsiteY3" fmla="*/ 90487 h 138112"/>
                          <a:gd name="connsiteX0" fmla="*/ 0 w 69057"/>
                          <a:gd name="connsiteY0" fmla="*/ 90487 h 90487"/>
                          <a:gd name="connsiteX1" fmla="*/ 69057 w 69057"/>
                          <a:gd name="connsiteY1" fmla="*/ 0 h 90487"/>
                          <a:gd name="connsiteX2" fmla="*/ 0 w 69057"/>
                          <a:gd name="connsiteY2" fmla="*/ 90487 h 90487"/>
                          <a:gd name="connsiteX0" fmla="*/ 0 w 69057"/>
                          <a:gd name="connsiteY0" fmla="*/ 90487 h 90487"/>
                          <a:gd name="connsiteX1" fmla="*/ 69057 w 69057"/>
                          <a:gd name="connsiteY1" fmla="*/ 0 h 90487"/>
                          <a:gd name="connsiteX2" fmla="*/ 0 w 69057"/>
                          <a:gd name="connsiteY2" fmla="*/ 90487 h 90487"/>
                          <a:gd name="connsiteX0" fmla="*/ 11614 w 80671"/>
                          <a:gd name="connsiteY0" fmla="*/ 101039 h 101039"/>
                          <a:gd name="connsiteX1" fmla="*/ 80671 w 80671"/>
                          <a:gd name="connsiteY1" fmla="*/ 10552 h 101039"/>
                          <a:gd name="connsiteX2" fmla="*/ 11614 w 80671"/>
                          <a:gd name="connsiteY2" fmla="*/ 101039 h 101039"/>
                          <a:gd name="connsiteX0" fmla="*/ 11614 w 95553"/>
                          <a:gd name="connsiteY0" fmla="*/ 101039 h 101039"/>
                          <a:gd name="connsiteX1" fmla="*/ 80671 w 95553"/>
                          <a:gd name="connsiteY1" fmla="*/ 10552 h 101039"/>
                          <a:gd name="connsiteX2" fmla="*/ 11614 w 95553"/>
                          <a:gd name="connsiteY2" fmla="*/ 101039 h 101039"/>
                          <a:gd name="connsiteX0" fmla="*/ 8915 w 96897"/>
                          <a:gd name="connsiteY0" fmla="*/ 101039 h 101039"/>
                          <a:gd name="connsiteX1" fmla="*/ 82734 w 96897"/>
                          <a:gd name="connsiteY1" fmla="*/ 10552 h 101039"/>
                          <a:gd name="connsiteX2" fmla="*/ 8915 w 96897"/>
                          <a:gd name="connsiteY2" fmla="*/ 101039 h 101039"/>
                          <a:gd name="connsiteX0" fmla="*/ 8915 w 94961"/>
                          <a:gd name="connsiteY0" fmla="*/ 101039 h 102320"/>
                          <a:gd name="connsiteX1" fmla="*/ 82734 w 94961"/>
                          <a:gd name="connsiteY1" fmla="*/ 10552 h 102320"/>
                          <a:gd name="connsiteX2" fmla="*/ 8915 w 94961"/>
                          <a:gd name="connsiteY2" fmla="*/ 101039 h 102320"/>
                          <a:gd name="connsiteX0" fmla="*/ 8915 w 94044"/>
                          <a:gd name="connsiteY0" fmla="*/ 101039 h 105488"/>
                          <a:gd name="connsiteX1" fmla="*/ 82734 w 94044"/>
                          <a:gd name="connsiteY1" fmla="*/ 10552 h 105488"/>
                          <a:gd name="connsiteX2" fmla="*/ 8915 w 94044"/>
                          <a:gd name="connsiteY2" fmla="*/ 101039 h 105488"/>
                          <a:gd name="connsiteX0" fmla="*/ 0 w 85129"/>
                          <a:gd name="connsiteY0" fmla="*/ 90487 h 94936"/>
                          <a:gd name="connsiteX1" fmla="*/ 73819 w 85129"/>
                          <a:gd name="connsiteY1" fmla="*/ 0 h 94936"/>
                          <a:gd name="connsiteX2" fmla="*/ 0 w 85129"/>
                          <a:gd name="connsiteY2" fmla="*/ 90487 h 94936"/>
                          <a:gd name="connsiteX0" fmla="*/ 0 w 85129"/>
                          <a:gd name="connsiteY0" fmla="*/ 90487 h 94936"/>
                          <a:gd name="connsiteX1" fmla="*/ 73819 w 85129"/>
                          <a:gd name="connsiteY1" fmla="*/ 0 h 94936"/>
                          <a:gd name="connsiteX2" fmla="*/ 0 w 85129"/>
                          <a:gd name="connsiteY2" fmla="*/ 90487 h 94936"/>
                          <a:gd name="connsiteX0" fmla="*/ 0 w 93797"/>
                          <a:gd name="connsiteY0" fmla="*/ 100012 h 104017"/>
                          <a:gd name="connsiteX1" fmla="*/ 83344 w 93797"/>
                          <a:gd name="connsiteY1" fmla="*/ 0 h 104017"/>
                          <a:gd name="connsiteX2" fmla="*/ 0 w 93797"/>
                          <a:gd name="connsiteY2" fmla="*/ 100012 h 104017"/>
                          <a:gd name="connsiteX0" fmla="*/ 0 w 98177"/>
                          <a:gd name="connsiteY0" fmla="*/ 111918 h 115476"/>
                          <a:gd name="connsiteX1" fmla="*/ 88107 w 98177"/>
                          <a:gd name="connsiteY1" fmla="*/ 0 h 115476"/>
                          <a:gd name="connsiteX2" fmla="*/ 0 w 98177"/>
                          <a:gd name="connsiteY2" fmla="*/ 111918 h 115476"/>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5984"/>
                          <a:gd name="connsiteY0" fmla="*/ 114299 h 117779"/>
                          <a:gd name="connsiteX1" fmla="*/ 85726 w 95984"/>
                          <a:gd name="connsiteY1" fmla="*/ 0 h 117779"/>
                          <a:gd name="connsiteX2" fmla="*/ 0 w 95984"/>
                          <a:gd name="connsiteY2" fmla="*/ 114299 h 117779"/>
                          <a:gd name="connsiteX0" fmla="*/ 0 w 96746"/>
                          <a:gd name="connsiteY0" fmla="*/ 114299 h 120449"/>
                          <a:gd name="connsiteX1" fmla="*/ 85726 w 96746"/>
                          <a:gd name="connsiteY1" fmla="*/ 0 h 120449"/>
                          <a:gd name="connsiteX2" fmla="*/ 0 w 96746"/>
                          <a:gd name="connsiteY2" fmla="*/ 114299 h 120449"/>
                        </a:gdLst>
                        <a:ahLst/>
                        <a:cxnLst>
                          <a:cxn ang="0">
                            <a:pos x="connsiteX0" y="connsiteY0"/>
                          </a:cxn>
                          <a:cxn ang="0">
                            <a:pos x="connsiteX1" y="connsiteY1"/>
                          </a:cxn>
                          <a:cxn ang="0">
                            <a:pos x="connsiteX2" y="connsiteY2"/>
                          </a:cxn>
                        </a:cxnLst>
                        <a:rect l="l" t="t" r="r" b="b"/>
                        <a:pathLst>
                          <a:path w="96746" h="120449">
                            <a:moveTo>
                              <a:pt x="0" y="114299"/>
                            </a:moveTo>
                            <a:cubicBezTo>
                              <a:pt x="32544" y="81756"/>
                              <a:pt x="46039" y="61118"/>
                              <a:pt x="85726" y="0"/>
                            </a:cubicBezTo>
                            <a:cubicBezTo>
                              <a:pt x="127000" y="46831"/>
                              <a:pt x="42068" y="146051"/>
                              <a:pt x="0" y="114299"/>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sp>
                  <p:nvSpPr>
                    <p:cNvPr id="224" name="Rectangle 89">
                      <a:extLst>
                        <a:ext uri="{FF2B5EF4-FFF2-40B4-BE49-F238E27FC236}">
                          <a16:creationId xmlns:a16="http://schemas.microsoft.com/office/drawing/2014/main" id="{78CC6964-4005-4378-BD5C-A1E5826C9CB1}"/>
                        </a:ext>
                      </a:extLst>
                    </p:cNvPr>
                    <p:cNvSpPr/>
                    <p:nvPr/>
                  </p:nvSpPr>
                  <p:spPr>
                    <a:xfrm>
                      <a:off x="4612508" y="5058047"/>
                      <a:ext cx="466167" cy="544332"/>
                    </a:xfrm>
                    <a:custGeom>
                      <a:avLst/>
                      <a:gdLst>
                        <a:gd name="connsiteX0" fmla="*/ 0 w 1071437"/>
                        <a:gd name="connsiteY0" fmla="*/ 0 h 1127383"/>
                        <a:gd name="connsiteX1" fmla="*/ 1071437 w 1071437"/>
                        <a:gd name="connsiteY1" fmla="*/ 0 h 1127383"/>
                        <a:gd name="connsiteX2" fmla="*/ 1071437 w 1071437"/>
                        <a:gd name="connsiteY2" fmla="*/ 1127383 h 1127383"/>
                        <a:gd name="connsiteX3" fmla="*/ 0 w 1071437"/>
                        <a:gd name="connsiteY3" fmla="*/ 1127383 h 1127383"/>
                        <a:gd name="connsiteX4" fmla="*/ 0 w 1071437"/>
                        <a:gd name="connsiteY4" fmla="*/ 0 h 1127383"/>
                        <a:gd name="connsiteX0" fmla="*/ 0 w 1151266"/>
                        <a:gd name="connsiteY0" fmla="*/ 590247 h 1127383"/>
                        <a:gd name="connsiteX1" fmla="*/ 1151266 w 1151266"/>
                        <a:gd name="connsiteY1" fmla="*/ 0 h 1127383"/>
                        <a:gd name="connsiteX2" fmla="*/ 1151266 w 1151266"/>
                        <a:gd name="connsiteY2" fmla="*/ 1127383 h 1127383"/>
                        <a:gd name="connsiteX3" fmla="*/ 79829 w 1151266"/>
                        <a:gd name="connsiteY3" fmla="*/ 1127383 h 1127383"/>
                        <a:gd name="connsiteX4" fmla="*/ 0 w 1151266"/>
                        <a:gd name="connsiteY4" fmla="*/ 590247 h 1127383"/>
                        <a:gd name="connsiteX0" fmla="*/ 0 w 1151266"/>
                        <a:gd name="connsiteY0" fmla="*/ 590247 h 1127383"/>
                        <a:gd name="connsiteX1" fmla="*/ 568476 w 1151266"/>
                        <a:gd name="connsiteY1" fmla="*/ 299962 h 1127383"/>
                        <a:gd name="connsiteX2" fmla="*/ 1151266 w 1151266"/>
                        <a:gd name="connsiteY2" fmla="*/ 0 h 1127383"/>
                        <a:gd name="connsiteX3" fmla="*/ 1151266 w 1151266"/>
                        <a:gd name="connsiteY3" fmla="*/ 1127383 h 1127383"/>
                        <a:gd name="connsiteX4" fmla="*/ 79829 w 1151266"/>
                        <a:gd name="connsiteY4" fmla="*/ 1127383 h 1127383"/>
                        <a:gd name="connsiteX5" fmla="*/ 0 w 1151266"/>
                        <a:gd name="connsiteY5" fmla="*/ 590247 h 1127383"/>
                        <a:gd name="connsiteX0" fmla="*/ 0 w 1151266"/>
                        <a:gd name="connsiteY0" fmla="*/ 590247 h 1127383"/>
                        <a:gd name="connsiteX1" fmla="*/ 389467 w 1151266"/>
                        <a:gd name="connsiteY1" fmla="*/ 58057 h 1127383"/>
                        <a:gd name="connsiteX2" fmla="*/ 1151266 w 1151266"/>
                        <a:gd name="connsiteY2" fmla="*/ 0 h 1127383"/>
                        <a:gd name="connsiteX3" fmla="*/ 1151266 w 1151266"/>
                        <a:gd name="connsiteY3" fmla="*/ 1127383 h 1127383"/>
                        <a:gd name="connsiteX4" fmla="*/ 79829 w 1151266"/>
                        <a:gd name="connsiteY4" fmla="*/ 1127383 h 1127383"/>
                        <a:gd name="connsiteX5" fmla="*/ 0 w 1151266"/>
                        <a:gd name="connsiteY5" fmla="*/ 590247 h 1127383"/>
                        <a:gd name="connsiteX0" fmla="*/ 0 w 1151266"/>
                        <a:gd name="connsiteY0" fmla="*/ 590247 h 1127383"/>
                        <a:gd name="connsiteX1" fmla="*/ 254000 w 1151266"/>
                        <a:gd name="connsiteY1" fmla="*/ 94343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590247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590247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590247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590247 h 1127383"/>
                        <a:gd name="connsiteX0" fmla="*/ 0 w 1151266"/>
                        <a:gd name="connsiteY0" fmla="*/ 602342 h 1127383"/>
                        <a:gd name="connsiteX1" fmla="*/ 273353 w 1151266"/>
                        <a:gd name="connsiteY1" fmla="*/ 38704 h 1127383"/>
                        <a:gd name="connsiteX2" fmla="*/ 389467 w 1151266"/>
                        <a:gd name="connsiteY2" fmla="*/ 58057 h 1127383"/>
                        <a:gd name="connsiteX3" fmla="*/ 1151266 w 1151266"/>
                        <a:gd name="connsiteY3" fmla="*/ 0 h 1127383"/>
                        <a:gd name="connsiteX4" fmla="*/ 1151266 w 1151266"/>
                        <a:gd name="connsiteY4" fmla="*/ 1127383 h 1127383"/>
                        <a:gd name="connsiteX5" fmla="*/ 79829 w 1151266"/>
                        <a:gd name="connsiteY5" fmla="*/ 1127383 h 1127383"/>
                        <a:gd name="connsiteX6" fmla="*/ 0 w 1151266"/>
                        <a:gd name="connsiteY6" fmla="*/ 602342 h 1127383"/>
                        <a:gd name="connsiteX0" fmla="*/ 0 w 1146428"/>
                        <a:gd name="connsiteY0" fmla="*/ 582989 h 1127383"/>
                        <a:gd name="connsiteX1" fmla="*/ 268515 w 1146428"/>
                        <a:gd name="connsiteY1" fmla="*/ 38704 h 1127383"/>
                        <a:gd name="connsiteX2" fmla="*/ 384629 w 1146428"/>
                        <a:gd name="connsiteY2" fmla="*/ 58057 h 1127383"/>
                        <a:gd name="connsiteX3" fmla="*/ 1146428 w 1146428"/>
                        <a:gd name="connsiteY3" fmla="*/ 0 h 1127383"/>
                        <a:gd name="connsiteX4" fmla="*/ 1146428 w 1146428"/>
                        <a:gd name="connsiteY4" fmla="*/ 1127383 h 1127383"/>
                        <a:gd name="connsiteX5" fmla="*/ 74991 w 1146428"/>
                        <a:gd name="connsiteY5" fmla="*/ 1127383 h 1127383"/>
                        <a:gd name="connsiteX6" fmla="*/ 0 w 1146428"/>
                        <a:gd name="connsiteY6" fmla="*/ 582989 h 1127383"/>
                        <a:gd name="connsiteX0" fmla="*/ 0 w 1146428"/>
                        <a:gd name="connsiteY0" fmla="*/ 582989 h 1127383"/>
                        <a:gd name="connsiteX1" fmla="*/ 268515 w 1146428"/>
                        <a:gd name="connsiteY1" fmla="*/ 38704 h 1127383"/>
                        <a:gd name="connsiteX2" fmla="*/ 384629 w 1146428"/>
                        <a:gd name="connsiteY2" fmla="*/ 58057 h 1127383"/>
                        <a:gd name="connsiteX3" fmla="*/ 1146428 w 1146428"/>
                        <a:gd name="connsiteY3" fmla="*/ 0 h 1127383"/>
                        <a:gd name="connsiteX4" fmla="*/ 1146428 w 1146428"/>
                        <a:gd name="connsiteY4" fmla="*/ 1127383 h 1127383"/>
                        <a:gd name="connsiteX5" fmla="*/ 74991 w 1146428"/>
                        <a:gd name="connsiteY5" fmla="*/ 1127383 h 1127383"/>
                        <a:gd name="connsiteX6" fmla="*/ 0 w 1146428"/>
                        <a:gd name="connsiteY6" fmla="*/ 582989 h 1127383"/>
                        <a:gd name="connsiteX0" fmla="*/ 0 w 1146428"/>
                        <a:gd name="connsiteY0" fmla="*/ 582989 h 1127383"/>
                        <a:gd name="connsiteX1" fmla="*/ 268515 w 1146428"/>
                        <a:gd name="connsiteY1" fmla="*/ 38704 h 1127383"/>
                        <a:gd name="connsiteX2" fmla="*/ 384629 w 1146428"/>
                        <a:gd name="connsiteY2" fmla="*/ 58057 h 1127383"/>
                        <a:gd name="connsiteX3" fmla="*/ 1146428 w 1146428"/>
                        <a:gd name="connsiteY3" fmla="*/ 0 h 1127383"/>
                        <a:gd name="connsiteX4" fmla="*/ 1146428 w 1146428"/>
                        <a:gd name="connsiteY4" fmla="*/ 1127383 h 1127383"/>
                        <a:gd name="connsiteX5" fmla="*/ 74991 w 1146428"/>
                        <a:gd name="connsiteY5" fmla="*/ 1127383 h 1127383"/>
                        <a:gd name="connsiteX6" fmla="*/ 0 w 1146428"/>
                        <a:gd name="connsiteY6" fmla="*/ 582989 h 1127383"/>
                        <a:gd name="connsiteX0" fmla="*/ 0 w 1146428"/>
                        <a:gd name="connsiteY0" fmla="*/ 582989 h 1127383"/>
                        <a:gd name="connsiteX1" fmla="*/ 268515 w 1146428"/>
                        <a:gd name="connsiteY1" fmla="*/ 38704 h 1127383"/>
                        <a:gd name="connsiteX2" fmla="*/ 384629 w 1146428"/>
                        <a:gd name="connsiteY2" fmla="*/ 58057 h 1127383"/>
                        <a:gd name="connsiteX3" fmla="*/ 474133 w 1146428"/>
                        <a:gd name="connsiteY3" fmla="*/ 48381 h 1127383"/>
                        <a:gd name="connsiteX4" fmla="*/ 1146428 w 1146428"/>
                        <a:gd name="connsiteY4" fmla="*/ 0 h 1127383"/>
                        <a:gd name="connsiteX5" fmla="*/ 1146428 w 1146428"/>
                        <a:gd name="connsiteY5" fmla="*/ 1127383 h 1127383"/>
                        <a:gd name="connsiteX6" fmla="*/ 74991 w 1146428"/>
                        <a:gd name="connsiteY6" fmla="*/ 1127383 h 1127383"/>
                        <a:gd name="connsiteX7" fmla="*/ 0 w 1146428"/>
                        <a:gd name="connsiteY7" fmla="*/ 582989 h 1127383"/>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1146428 w 1146428"/>
                        <a:gd name="connsiteY4" fmla="*/ 91924 h 1219307"/>
                        <a:gd name="connsiteX5" fmla="*/ 1146428 w 1146428"/>
                        <a:gd name="connsiteY5" fmla="*/ 1219307 h 1219307"/>
                        <a:gd name="connsiteX6" fmla="*/ 74991 w 1146428"/>
                        <a:gd name="connsiteY6" fmla="*/ 1219307 h 1219307"/>
                        <a:gd name="connsiteX7" fmla="*/ 0 w 1146428"/>
                        <a:gd name="connsiteY7"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706362 w 1146428"/>
                        <a:gd name="connsiteY4" fmla="*/ 21771 h 1219307"/>
                        <a:gd name="connsiteX5" fmla="*/ 1146428 w 1146428"/>
                        <a:gd name="connsiteY5" fmla="*/ 91924 h 1219307"/>
                        <a:gd name="connsiteX6" fmla="*/ 1146428 w 1146428"/>
                        <a:gd name="connsiteY6" fmla="*/ 1219307 h 1219307"/>
                        <a:gd name="connsiteX7" fmla="*/ 74991 w 1146428"/>
                        <a:gd name="connsiteY7" fmla="*/ 1219307 h 1219307"/>
                        <a:gd name="connsiteX8" fmla="*/ 0 w 1146428"/>
                        <a:gd name="connsiteY8"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682171 w 1146428"/>
                        <a:gd name="connsiteY4" fmla="*/ 84667 h 1219307"/>
                        <a:gd name="connsiteX5" fmla="*/ 1146428 w 1146428"/>
                        <a:gd name="connsiteY5" fmla="*/ 91924 h 1219307"/>
                        <a:gd name="connsiteX6" fmla="*/ 1146428 w 1146428"/>
                        <a:gd name="connsiteY6" fmla="*/ 1219307 h 1219307"/>
                        <a:gd name="connsiteX7" fmla="*/ 74991 w 1146428"/>
                        <a:gd name="connsiteY7" fmla="*/ 1219307 h 1219307"/>
                        <a:gd name="connsiteX8" fmla="*/ 0 w 1146428"/>
                        <a:gd name="connsiteY8" fmla="*/ 674913 h 1219307"/>
                        <a:gd name="connsiteX0" fmla="*/ 0 w 1146428"/>
                        <a:gd name="connsiteY0" fmla="*/ 674913 h 1219307"/>
                        <a:gd name="connsiteX1" fmla="*/ 268515 w 1146428"/>
                        <a:gd name="connsiteY1" fmla="*/ 130628 h 1219307"/>
                        <a:gd name="connsiteX2" fmla="*/ 384629 w 1146428"/>
                        <a:gd name="connsiteY2" fmla="*/ 149981 h 1219307"/>
                        <a:gd name="connsiteX3" fmla="*/ 527352 w 1146428"/>
                        <a:gd name="connsiteY3" fmla="*/ 0 h 1219307"/>
                        <a:gd name="connsiteX4" fmla="*/ 682171 w 1146428"/>
                        <a:gd name="connsiteY4" fmla="*/ 84667 h 1219307"/>
                        <a:gd name="connsiteX5" fmla="*/ 1146428 w 1146428"/>
                        <a:gd name="connsiteY5" fmla="*/ 91924 h 1219307"/>
                        <a:gd name="connsiteX6" fmla="*/ 1146428 w 1146428"/>
                        <a:gd name="connsiteY6" fmla="*/ 1219307 h 1219307"/>
                        <a:gd name="connsiteX7" fmla="*/ 74991 w 1146428"/>
                        <a:gd name="connsiteY7" fmla="*/ 1219307 h 1219307"/>
                        <a:gd name="connsiteX8" fmla="*/ 0 w 1146428"/>
                        <a:gd name="connsiteY8" fmla="*/ 674913 h 1219307"/>
                        <a:gd name="connsiteX0" fmla="*/ 0 w 1146428"/>
                        <a:gd name="connsiteY0" fmla="*/ 679625 h 1224019"/>
                        <a:gd name="connsiteX1" fmla="*/ 268515 w 1146428"/>
                        <a:gd name="connsiteY1" fmla="*/ 135340 h 1224019"/>
                        <a:gd name="connsiteX2" fmla="*/ 384629 w 1146428"/>
                        <a:gd name="connsiteY2" fmla="*/ 154693 h 1224019"/>
                        <a:gd name="connsiteX3" fmla="*/ 527352 w 1146428"/>
                        <a:gd name="connsiteY3" fmla="*/ 4712 h 1224019"/>
                        <a:gd name="connsiteX4" fmla="*/ 682171 w 1146428"/>
                        <a:gd name="connsiteY4" fmla="*/ 89379 h 1224019"/>
                        <a:gd name="connsiteX5" fmla="*/ 1146428 w 1146428"/>
                        <a:gd name="connsiteY5" fmla="*/ 96636 h 1224019"/>
                        <a:gd name="connsiteX6" fmla="*/ 1146428 w 1146428"/>
                        <a:gd name="connsiteY6" fmla="*/ 1224019 h 1224019"/>
                        <a:gd name="connsiteX7" fmla="*/ 74991 w 1146428"/>
                        <a:gd name="connsiteY7" fmla="*/ 1224019 h 1224019"/>
                        <a:gd name="connsiteX8" fmla="*/ 0 w 1146428"/>
                        <a:gd name="connsiteY8" fmla="*/ 679625 h 1224019"/>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1146428 w 1146428"/>
                        <a:gd name="connsiteY5" fmla="*/ 93667 h 1221050"/>
                        <a:gd name="connsiteX6" fmla="*/ 1146428 w 1146428"/>
                        <a:gd name="connsiteY6" fmla="*/ 1221050 h 1221050"/>
                        <a:gd name="connsiteX7" fmla="*/ 74991 w 1146428"/>
                        <a:gd name="connsiteY7" fmla="*/ 1221050 h 1221050"/>
                        <a:gd name="connsiteX8" fmla="*/ 0 w 1146428"/>
                        <a:gd name="connsiteY8"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1146428 w 1146428"/>
                        <a:gd name="connsiteY5" fmla="*/ 93667 h 1221050"/>
                        <a:gd name="connsiteX6" fmla="*/ 1146428 w 1146428"/>
                        <a:gd name="connsiteY6" fmla="*/ 1221050 h 1221050"/>
                        <a:gd name="connsiteX7" fmla="*/ 74991 w 1146428"/>
                        <a:gd name="connsiteY7" fmla="*/ 1221050 h 1221050"/>
                        <a:gd name="connsiteX8" fmla="*/ 0 w 1146428"/>
                        <a:gd name="connsiteY8"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1146428 w 1146428"/>
                        <a:gd name="connsiteY5" fmla="*/ 93667 h 1221050"/>
                        <a:gd name="connsiteX6" fmla="*/ 1146428 w 1146428"/>
                        <a:gd name="connsiteY6" fmla="*/ 1221050 h 1221050"/>
                        <a:gd name="connsiteX7" fmla="*/ 74991 w 1146428"/>
                        <a:gd name="connsiteY7" fmla="*/ 1221050 h 1221050"/>
                        <a:gd name="connsiteX8" fmla="*/ 0 w 1146428"/>
                        <a:gd name="connsiteY8"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926495 w 1146428"/>
                        <a:gd name="connsiteY5" fmla="*/ 93666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6428 w 1146428"/>
                        <a:gd name="connsiteY6" fmla="*/ 93667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34332 w 1146428"/>
                        <a:gd name="connsiteY6" fmla="*/ 570219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65381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6428"/>
                        <a:gd name="connsiteY0" fmla="*/ 676656 h 1221050"/>
                        <a:gd name="connsiteX1" fmla="*/ 268515 w 1146428"/>
                        <a:gd name="connsiteY1" fmla="*/ 132371 h 1221050"/>
                        <a:gd name="connsiteX2" fmla="*/ 384629 w 1146428"/>
                        <a:gd name="connsiteY2" fmla="*/ 151724 h 1221050"/>
                        <a:gd name="connsiteX3" fmla="*/ 527352 w 1146428"/>
                        <a:gd name="connsiteY3" fmla="*/ 1743 h 1221050"/>
                        <a:gd name="connsiteX4" fmla="*/ 682171 w 1146428"/>
                        <a:gd name="connsiteY4" fmla="*/ 86410 h 1221050"/>
                        <a:gd name="connsiteX5" fmla="*/ 858762 w 1146428"/>
                        <a:gd name="connsiteY5" fmla="*/ 96085 h 1221050"/>
                        <a:gd name="connsiteX6" fmla="*/ 1144008 w 1146428"/>
                        <a:gd name="connsiteY6" fmla="*/ 553286 h 1221050"/>
                        <a:gd name="connsiteX7" fmla="*/ 1146428 w 1146428"/>
                        <a:gd name="connsiteY7" fmla="*/ 1221050 h 1221050"/>
                        <a:gd name="connsiteX8" fmla="*/ 74991 w 1146428"/>
                        <a:gd name="connsiteY8" fmla="*/ 1221050 h 1221050"/>
                        <a:gd name="connsiteX9" fmla="*/ 0 w 1146428"/>
                        <a:gd name="connsiteY9" fmla="*/ 676656 h 1221050"/>
                        <a:gd name="connsiteX0" fmla="*/ 0 w 1144241"/>
                        <a:gd name="connsiteY0" fmla="*/ 676656 h 1221050"/>
                        <a:gd name="connsiteX1" fmla="*/ 268515 w 1144241"/>
                        <a:gd name="connsiteY1" fmla="*/ 132371 h 1221050"/>
                        <a:gd name="connsiteX2" fmla="*/ 384629 w 1144241"/>
                        <a:gd name="connsiteY2" fmla="*/ 151724 h 1221050"/>
                        <a:gd name="connsiteX3" fmla="*/ 527352 w 1144241"/>
                        <a:gd name="connsiteY3" fmla="*/ 1743 h 1221050"/>
                        <a:gd name="connsiteX4" fmla="*/ 682171 w 1144241"/>
                        <a:gd name="connsiteY4" fmla="*/ 86410 h 1221050"/>
                        <a:gd name="connsiteX5" fmla="*/ 858762 w 1144241"/>
                        <a:gd name="connsiteY5" fmla="*/ 96085 h 1221050"/>
                        <a:gd name="connsiteX6" fmla="*/ 1144008 w 1144241"/>
                        <a:gd name="connsiteY6" fmla="*/ 553286 h 1221050"/>
                        <a:gd name="connsiteX7" fmla="*/ 1144009 w 1144241"/>
                        <a:gd name="connsiteY7" fmla="*/ 887221 h 1221050"/>
                        <a:gd name="connsiteX8" fmla="*/ 74991 w 1144241"/>
                        <a:gd name="connsiteY8" fmla="*/ 1221050 h 1221050"/>
                        <a:gd name="connsiteX9" fmla="*/ 0 w 1144241"/>
                        <a:gd name="connsiteY9" fmla="*/ 676656 h 1221050"/>
                        <a:gd name="connsiteX0" fmla="*/ 0 w 1144241"/>
                        <a:gd name="connsiteY0" fmla="*/ 676656 h 1221050"/>
                        <a:gd name="connsiteX1" fmla="*/ 268515 w 1144241"/>
                        <a:gd name="connsiteY1" fmla="*/ 132371 h 1221050"/>
                        <a:gd name="connsiteX2" fmla="*/ 384629 w 1144241"/>
                        <a:gd name="connsiteY2" fmla="*/ 151724 h 1221050"/>
                        <a:gd name="connsiteX3" fmla="*/ 527352 w 1144241"/>
                        <a:gd name="connsiteY3" fmla="*/ 1743 h 1221050"/>
                        <a:gd name="connsiteX4" fmla="*/ 682171 w 1144241"/>
                        <a:gd name="connsiteY4" fmla="*/ 86410 h 1221050"/>
                        <a:gd name="connsiteX5" fmla="*/ 858762 w 1144241"/>
                        <a:gd name="connsiteY5" fmla="*/ 96085 h 1221050"/>
                        <a:gd name="connsiteX6" fmla="*/ 1144008 w 1144241"/>
                        <a:gd name="connsiteY6" fmla="*/ 553286 h 1221050"/>
                        <a:gd name="connsiteX7" fmla="*/ 1144009 w 1144241"/>
                        <a:gd name="connsiteY7" fmla="*/ 887221 h 1221050"/>
                        <a:gd name="connsiteX8" fmla="*/ 687011 w 1144241"/>
                        <a:gd name="connsiteY8" fmla="*/ 1022580 h 1221050"/>
                        <a:gd name="connsiteX9" fmla="*/ 74991 w 1144241"/>
                        <a:gd name="connsiteY9" fmla="*/ 1221050 h 1221050"/>
                        <a:gd name="connsiteX10" fmla="*/ 0 w 1144241"/>
                        <a:gd name="connsiteY10" fmla="*/ 676656 h 1221050"/>
                        <a:gd name="connsiteX0" fmla="*/ 0 w 1144241"/>
                        <a:gd name="connsiteY0" fmla="*/ 676656 h 1346732"/>
                        <a:gd name="connsiteX1" fmla="*/ 268515 w 1144241"/>
                        <a:gd name="connsiteY1" fmla="*/ 132371 h 1346732"/>
                        <a:gd name="connsiteX2" fmla="*/ 384629 w 1144241"/>
                        <a:gd name="connsiteY2" fmla="*/ 151724 h 1346732"/>
                        <a:gd name="connsiteX3" fmla="*/ 527352 w 1144241"/>
                        <a:gd name="connsiteY3" fmla="*/ 1743 h 1346732"/>
                        <a:gd name="connsiteX4" fmla="*/ 682171 w 1144241"/>
                        <a:gd name="connsiteY4" fmla="*/ 86410 h 1346732"/>
                        <a:gd name="connsiteX5" fmla="*/ 858762 w 1144241"/>
                        <a:gd name="connsiteY5" fmla="*/ 96085 h 1346732"/>
                        <a:gd name="connsiteX6" fmla="*/ 1144008 w 1144241"/>
                        <a:gd name="connsiteY6" fmla="*/ 553286 h 1346732"/>
                        <a:gd name="connsiteX7" fmla="*/ 1144009 w 1144241"/>
                        <a:gd name="connsiteY7" fmla="*/ 887221 h 1346732"/>
                        <a:gd name="connsiteX8" fmla="*/ 674915 w 1144241"/>
                        <a:gd name="connsiteY8" fmla="*/ 1346732 h 1346732"/>
                        <a:gd name="connsiteX9" fmla="*/ 74991 w 1144241"/>
                        <a:gd name="connsiteY9" fmla="*/ 1221050 h 1346732"/>
                        <a:gd name="connsiteX10" fmla="*/ 0 w 1144241"/>
                        <a:gd name="connsiteY10" fmla="*/ 676656 h 1346732"/>
                        <a:gd name="connsiteX0" fmla="*/ 0 w 1144241"/>
                        <a:gd name="connsiteY0" fmla="*/ 676656 h 1346732"/>
                        <a:gd name="connsiteX1" fmla="*/ 268515 w 1144241"/>
                        <a:gd name="connsiteY1" fmla="*/ 132371 h 1346732"/>
                        <a:gd name="connsiteX2" fmla="*/ 384629 w 1144241"/>
                        <a:gd name="connsiteY2" fmla="*/ 151724 h 1346732"/>
                        <a:gd name="connsiteX3" fmla="*/ 527352 w 1144241"/>
                        <a:gd name="connsiteY3" fmla="*/ 1743 h 1346732"/>
                        <a:gd name="connsiteX4" fmla="*/ 682171 w 1144241"/>
                        <a:gd name="connsiteY4" fmla="*/ 86410 h 1346732"/>
                        <a:gd name="connsiteX5" fmla="*/ 858762 w 1144241"/>
                        <a:gd name="connsiteY5" fmla="*/ 96085 h 1346732"/>
                        <a:gd name="connsiteX6" fmla="*/ 1144008 w 1144241"/>
                        <a:gd name="connsiteY6" fmla="*/ 553286 h 1346732"/>
                        <a:gd name="connsiteX7" fmla="*/ 1144009 w 1144241"/>
                        <a:gd name="connsiteY7" fmla="*/ 887221 h 1346732"/>
                        <a:gd name="connsiteX8" fmla="*/ 674915 w 1144241"/>
                        <a:gd name="connsiteY8" fmla="*/ 1346732 h 1346732"/>
                        <a:gd name="connsiteX9" fmla="*/ 96762 w 1144241"/>
                        <a:gd name="connsiteY9" fmla="*/ 969469 h 1346732"/>
                        <a:gd name="connsiteX10" fmla="*/ 0 w 1144241"/>
                        <a:gd name="connsiteY10" fmla="*/ 676656 h 1346732"/>
                        <a:gd name="connsiteX0" fmla="*/ 0 w 1144241"/>
                        <a:gd name="connsiteY0" fmla="*/ 676656 h 1346732"/>
                        <a:gd name="connsiteX1" fmla="*/ 268515 w 1144241"/>
                        <a:gd name="connsiteY1" fmla="*/ 132371 h 1346732"/>
                        <a:gd name="connsiteX2" fmla="*/ 384629 w 1144241"/>
                        <a:gd name="connsiteY2" fmla="*/ 151724 h 1346732"/>
                        <a:gd name="connsiteX3" fmla="*/ 527352 w 1144241"/>
                        <a:gd name="connsiteY3" fmla="*/ 1743 h 1346732"/>
                        <a:gd name="connsiteX4" fmla="*/ 682171 w 1144241"/>
                        <a:gd name="connsiteY4" fmla="*/ 86410 h 1346732"/>
                        <a:gd name="connsiteX5" fmla="*/ 858762 w 1144241"/>
                        <a:gd name="connsiteY5" fmla="*/ 96085 h 1346732"/>
                        <a:gd name="connsiteX6" fmla="*/ 1144008 w 1144241"/>
                        <a:gd name="connsiteY6" fmla="*/ 553286 h 1346732"/>
                        <a:gd name="connsiteX7" fmla="*/ 1144009 w 1144241"/>
                        <a:gd name="connsiteY7" fmla="*/ 887221 h 1346732"/>
                        <a:gd name="connsiteX8" fmla="*/ 674915 w 1144241"/>
                        <a:gd name="connsiteY8" fmla="*/ 1346732 h 1346732"/>
                        <a:gd name="connsiteX9" fmla="*/ 79829 w 1144241"/>
                        <a:gd name="connsiteY9" fmla="*/ 976726 h 1346732"/>
                        <a:gd name="connsiteX10" fmla="*/ 0 w 1144241"/>
                        <a:gd name="connsiteY10" fmla="*/ 676656 h 1346732"/>
                        <a:gd name="connsiteX0" fmla="*/ 0 w 1151716"/>
                        <a:gd name="connsiteY0" fmla="*/ 676656 h 1346732"/>
                        <a:gd name="connsiteX1" fmla="*/ 268515 w 1151716"/>
                        <a:gd name="connsiteY1" fmla="*/ 132371 h 1346732"/>
                        <a:gd name="connsiteX2" fmla="*/ 384629 w 1151716"/>
                        <a:gd name="connsiteY2" fmla="*/ 151724 h 1346732"/>
                        <a:gd name="connsiteX3" fmla="*/ 527352 w 1151716"/>
                        <a:gd name="connsiteY3" fmla="*/ 1743 h 1346732"/>
                        <a:gd name="connsiteX4" fmla="*/ 682171 w 1151716"/>
                        <a:gd name="connsiteY4" fmla="*/ 86410 h 1346732"/>
                        <a:gd name="connsiteX5" fmla="*/ 858762 w 1151716"/>
                        <a:gd name="connsiteY5" fmla="*/ 96085 h 1346732"/>
                        <a:gd name="connsiteX6" fmla="*/ 1144008 w 1151716"/>
                        <a:gd name="connsiteY6" fmla="*/ 553286 h 1346732"/>
                        <a:gd name="connsiteX7" fmla="*/ 1144009 w 1151716"/>
                        <a:gd name="connsiteY7" fmla="*/ 887221 h 1346732"/>
                        <a:gd name="connsiteX8" fmla="*/ 674915 w 1151716"/>
                        <a:gd name="connsiteY8" fmla="*/ 1346732 h 1346732"/>
                        <a:gd name="connsiteX9" fmla="*/ 79829 w 1151716"/>
                        <a:gd name="connsiteY9" fmla="*/ 976726 h 1346732"/>
                        <a:gd name="connsiteX10" fmla="*/ 0 w 1151716"/>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79829 w 1155025"/>
                        <a:gd name="connsiteY9" fmla="*/ 976726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79829 w 1155025"/>
                        <a:gd name="connsiteY9" fmla="*/ 976726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108857 w 1155025"/>
                        <a:gd name="connsiteY9" fmla="*/ 964631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108857 w 1155025"/>
                        <a:gd name="connsiteY9" fmla="*/ 964631 h 1346732"/>
                        <a:gd name="connsiteX10" fmla="*/ 0 w 1155025"/>
                        <a:gd name="connsiteY10" fmla="*/ 676656 h 1346732"/>
                        <a:gd name="connsiteX0" fmla="*/ 0 w 1155025"/>
                        <a:gd name="connsiteY0" fmla="*/ 676656 h 1346732"/>
                        <a:gd name="connsiteX1" fmla="*/ 268515 w 1155025"/>
                        <a:gd name="connsiteY1" fmla="*/ 132371 h 1346732"/>
                        <a:gd name="connsiteX2" fmla="*/ 384629 w 1155025"/>
                        <a:gd name="connsiteY2" fmla="*/ 151724 h 1346732"/>
                        <a:gd name="connsiteX3" fmla="*/ 527352 w 1155025"/>
                        <a:gd name="connsiteY3" fmla="*/ 1743 h 1346732"/>
                        <a:gd name="connsiteX4" fmla="*/ 682171 w 1155025"/>
                        <a:gd name="connsiteY4" fmla="*/ 86410 h 1346732"/>
                        <a:gd name="connsiteX5" fmla="*/ 858762 w 1155025"/>
                        <a:gd name="connsiteY5" fmla="*/ 96085 h 1346732"/>
                        <a:gd name="connsiteX6" fmla="*/ 1144008 w 1155025"/>
                        <a:gd name="connsiteY6" fmla="*/ 553286 h 1346732"/>
                        <a:gd name="connsiteX7" fmla="*/ 1144009 w 1155025"/>
                        <a:gd name="connsiteY7" fmla="*/ 887221 h 1346732"/>
                        <a:gd name="connsiteX8" fmla="*/ 674915 w 1155025"/>
                        <a:gd name="connsiteY8" fmla="*/ 1346732 h 1346732"/>
                        <a:gd name="connsiteX9" fmla="*/ 106438 w 1155025"/>
                        <a:gd name="connsiteY9" fmla="*/ 974307 h 1346732"/>
                        <a:gd name="connsiteX10" fmla="*/ 0 w 1155025"/>
                        <a:gd name="connsiteY10" fmla="*/ 676656 h 1346732"/>
                        <a:gd name="connsiteX0" fmla="*/ 333 w 1155358"/>
                        <a:gd name="connsiteY0" fmla="*/ 676656 h 1346732"/>
                        <a:gd name="connsiteX1" fmla="*/ 268848 w 1155358"/>
                        <a:gd name="connsiteY1" fmla="*/ 132371 h 1346732"/>
                        <a:gd name="connsiteX2" fmla="*/ 384962 w 1155358"/>
                        <a:gd name="connsiteY2" fmla="*/ 151724 h 1346732"/>
                        <a:gd name="connsiteX3" fmla="*/ 527685 w 1155358"/>
                        <a:gd name="connsiteY3" fmla="*/ 1743 h 1346732"/>
                        <a:gd name="connsiteX4" fmla="*/ 682504 w 1155358"/>
                        <a:gd name="connsiteY4" fmla="*/ 86410 h 1346732"/>
                        <a:gd name="connsiteX5" fmla="*/ 859095 w 1155358"/>
                        <a:gd name="connsiteY5" fmla="*/ 96085 h 1346732"/>
                        <a:gd name="connsiteX6" fmla="*/ 1144341 w 1155358"/>
                        <a:gd name="connsiteY6" fmla="*/ 553286 h 1346732"/>
                        <a:gd name="connsiteX7" fmla="*/ 1144342 w 1155358"/>
                        <a:gd name="connsiteY7" fmla="*/ 887221 h 1346732"/>
                        <a:gd name="connsiteX8" fmla="*/ 675248 w 1155358"/>
                        <a:gd name="connsiteY8" fmla="*/ 1346732 h 1346732"/>
                        <a:gd name="connsiteX9" fmla="*/ 106771 w 1155358"/>
                        <a:gd name="connsiteY9" fmla="*/ 974307 h 1346732"/>
                        <a:gd name="connsiteX10" fmla="*/ 333 w 1155358"/>
                        <a:gd name="connsiteY10" fmla="*/ 676656 h 1346732"/>
                        <a:gd name="connsiteX0" fmla="*/ 333 w 1155358"/>
                        <a:gd name="connsiteY0" fmla="*/ 676656 h 1346732"/>
                        <a:gd name="connsiteX1" fmla="*/ 268848 w 1155358"/>
                        <a:gd name="connsiteY1" fmla="*/ 132371 h 1346732"/>
                        <a:gd name="connsiteX2" fmla="*/ 384962 w 1155358"/>
                        <a:gd name="connsiteY2" fmla="*/ 151724 h 1346732"/>
                        <a:gd name="connsiteX3" fmla="*/ 527685 w 1155358"/>
                        <a:gd name="connsiteY3" fmla="*/ 1743 h 1346732"/>
                        <a:gd name="connsiteX4" fmla="*/ 682504 w 1155358"/>
                        <a:gd name="connsiteY4" fmla="*/ 86410 h 1346732"/>
                        <a:gd name="connsiteX5" fmla="*/ 859095 w 1155358"/>
                        <a:gd name="connsiteY5" fmla="*/ 96085 h 1346732"/>
                        <a:gd name="connsiteX6" fmla="*/ 1144341 w 1155358"/>
                        <a:gd name="connsiteY6" fmla="*/ 553286 h 1346732"/>
                        <a:gd name="connsiteX7" fmla="*/ 1144342 w 1155358"/>
                        <a:gd name="connsiteY7" fmla="*/ 887221 h 1346732"/>
                        <a:gd name="connsiteX8" fmla="*/ 675248 w 1155358"/>
                        <a:gd name="connsiteY8" fmla="*/ 1346732 h 1346732"/>
                        <a:gd name="connsiteX9" fmla="*/ 106771 w 1155358"/>
                        <a:gd name="connsiteY9" fmla="*/ 981564 h 1346732"/>
                        <a:gd name="connsiteX10" fmla="*/ 333 w 1155358"/>
                        <a:gd name="connsiteY10" fmla="*/ 676656 h 1346732"/>
                        <a:gd name="connsiteX0" fmla="*/ 333 w 1155358"/>
                        <a:gd name="connsiteY0" fmla="*/ 676656 h 1346732"/>
                        <a:gd name="connsiteX1" fmla="*/ 268848 w 1155358"/>
                        <a:gd name="connsiteY1" fmla="*/ 132371 h 1346732"/>
                        <a:gd name="connsiteX2" fmla="*/ 384962 w 1155358"/>
                        <a:gd name="connsiteY2" fmla="*/ 151724 h 1346732"/>
                        <a:gd name="connsiteX3" fmla="*/ 527685 w 1155358"/>
                        <a:gd name="connsiteY3" fmla="*/ 1743 h 1346732"/>
                        <a:gd name="connsiteX4" fmla="*/ 682504 w 1155358"/>
                        <a:gd name="connsiteY4" fmla="*/ 86410 h 1346732"/>
                        <a:gd name="connsiteX5" fmla="*/ 859095 w 1155358"/>
                        <a:gd name="connsiteY5" fmla="*/ 96085 h 1346732"/>
                        <a:gd name="connsiteX6" fmla="*/ 1144341 w 1155358"/>
                        <a:gd name="connsiteY6" fmla="*/ 553286 h 1346732"/>
                        <a:gd name="connsiteX7" fmla="*/ 1144342 w 1155358"/>
                        <a:gd name="connsiteY7" fmla="*/ 887221 h 1346732"/>
                        <a:gd name="connsiteX8" fmla="*/ 675248 w 1155358"/>
                        <a:gd name="connsiteY8" fmla="*/ 1346732 h 1346732"/>
                        <a:gd name="connsiteX9" fmla="*/ 106771 w 1155358"/>
                        <a:gd name="connsiteY9" fmla="*/ 981564 h 1346732"/>
                        <a:gd name="connsiteX10" fmla="*/ 333 w 1155358"/>
                        <a:gd name="connsiteY10" fmla="*/ 676656 h 1346732"/>
                        <a:gd name="connsiteX0" fmla="*/ 295 w 1155320"/>
                        <a:gd name="connsiteY0" fmla="*/ 676656 h 1346732"/>
                        <a:gd name="connsiteX1" fmla="*/ 268810 w 1155320"/>
                        <a:gd name="connsiteY1" fmla="*/ 132371 h 1346732"/>
                        <a:gd name="connsiteX2" fmla="*/ 384924 w 1155320"/>
                        <a:gd name="connsiteY2" fmla="*/ 151724 h 1346732"/>
                        <a:gd name="connsiteX3" fmla="*/ 527647 w 1155320"/>
                        <a:gd name="connsiteY3" fmla="*/ 1743 h 1346732"/>
                        <a:gd name="connsiteX4" fmla="*/ 682466 w 1155320"/>
                        <a:gd name="connsiteY4" fmla="*/ 86410 h 1346732"/>
                        <a:gd name="connsiteX5" fmla="*/ 859057 w 1155320"/>
                        <a:gd name="connsiteY5" fmla="*/ 96085 h 1346732"/>
                        <a:gd name="connsiteX6" fmla="*/ 1144303 w 1155320"/>
                        <a:gd name="connsiteY6" fmla="*/ 553286 h 1346732"/>
                        <a:gd name="connsiteX7" fmla="*/ 1144304 w 1155320"/>
                        <a:gd name="connsiteY7" fmla="*/ 887221 h 1346732"/>
                        <a:gd name="connsiteX8" fmla="*/ 675210 w 1155320"/>
                        <a:gd name="connsiteY8" fmla="*/ 1346732 h 1346732"/>
                        <a:gd name="connsiteX9" fmla="*/ 106733 w 1155320"/>
                        <a:gd name="connsiteY9" fmla="*/ 981564 h 1346732"/>
                        <a:gd name="connsiteX10" fmla="*/ 295 w 1155320"/>
                        <a:gd name="connsiteY10" fmla="*/ 676656 h 1346732"/>
                        <a:gd name="connsiteX0" fmla="*/ 295 w 1155320"/>
                        <a:gd name="connsiteY0" fmla="*/ 676656 h 1347695"/>
                        <a:gd name="connsiteX1" fmla="*/ 268810 w 1155320"/>
                        <a:gd name="connsiteY1" fmla="*/ 132371 h 1347695"/>
                        <a:gd name="connsiteX2" fmla="*/ 384924 w 1155320"/>
                        <a:gd name="connsiteY2" fmla="*/ 151724 h 1347695"/>
                        <a:gd name="connsiteX3" fmla="*/ 527647 w 1155320"/>
                        <a:gd name="connsiteY3" fmla="*/ 1743 h 1347695"/>
                        <a:gd name="connsiteX4" fmla="*/ 682466 w 1155320"/>
                        <a:gd name="connsiteY4" fmla="*/ 86410 h 1347695"/>
                        <a:gd name="connsiteX5" fmla="*/ 859057 w 1155320"/>
                        <a:gd name="connsiteY5" fmla="*/ 96085 h 1347695"/>
                        <a:gd name="connsiteX6" fmla="*/ 1144303 w 1155320"/>
                        <a:gd name="connsiteY6" fmla="*/ 553286 h 1347695"/>
                        <a:gd name="connsiteX7" fmla="*/ 1144304 w 1155320"/>
                        <a:gd name="connsiteY7" fmla="*/ 887221 h 1347695"/>
                        <a:gd name="connsiteX8" fmla="*/ 675210 w 1155320"/>
                        <a:gd name="connsiteY8" fmla="*/ 1346732 h 1347695"/>
                        <a:gd name="connsiteX9" fmla="*/ 106733 w 1155320"/>
                        <a:gd name="connsiteY9" fmla="*/ 981564 h 1347695"/>
                        <a:gd name="connsiteX10" fmla="*/ 295 w 1155320"/>
                        <a:gd name="connsiteY10" fmla="*/ 676656 h 1347695"/>
                        <a:gd name="connsiteX0" fmla="*/ 319 w 1155344"/>
                        <a:gd name="connsiteY0" fmla="*/ 676656 h 1347695"/>
                        <a:gd name="connsiteX1" fmla="*/ 268834 w 1155344"/>
                        <a:gd name="connsiteY1" fmla="*/ 132371 h 1347695"/>
                        <a:gd name="connsiteX2" fmla="*/ 384948 w 1155344"/>
                        <a:gd name="connsiteY2" fmla="*/ 151724 h 1347695"/>
                        <a:gd name="connsiteX3" fmla="*/ 527671 w 1155344"/>
                        <a:gd name="connsiteY3" fmla="*/ 1743 h 1347695"/>
                        <a:gd name="connsiteX4" fmla="*/ 682490 w 1155344"/>
                        <a:gd name="connsiteY4" fmla="*/ 86410 h 1347695"/>
                        <a:gd name="connsiteX5" fmla="*/ 859081 w 1155344"/>
                        <a:gd name="connsiteY5" fmla="*/ 96085 h 1347695"/>
                        <a:gd name="connsiteX6" fmla="*/ 1144327 w 1155344"/>
                        <a:gd name="connsiteY6" fmla="*/ 553286 h 1347695"/>
                        <a:gd name="connsiteX7" fmla="*/ 1144328 w 1155344"/>
                        <a:gd name="connsiteY7" fmla="*/ 887221 h 1347695"/>
                        <a:gd name="connsiteX8" fmla="*/ 675234 w 1155344"/>
                        <a:gd name="connsiteY8" fmla="*/ 1346732 h 1347695"/>
                        <a:gd name="connsiteX9" fmla="*/ 101919 w 1155344"/>
                        <a:gd name="connsiteY9" fmla="*/ 981564 h 1347695"/>
                        <a:gd name="connsiteX10" fmla="*/ 319 w 1155344"/>
                        <a:gd name="connsiteY10" fmla="*/ 676656 h 1347695"/>
                        <a:gd name="connsiteX0" fmla="*/ 295 w 1155320"/>
                        <a:gd name="connsiteY0" fmla="*/ 676656 h 1347695"/>
                        <a:gd name="connsiteX1" fmla="*/ 268810 w 1155320"/>
                        <a:gd name="connsiteY1" fmla="*/ 132371 h 1347695"/>
                        <a:gd name="connsiteX2" fmla="*/ 384924 w 1155320"/>
                        <a:gd name="connsiteY2" fmla="*/ 151724 h 1347695"/>
                        <a:gd name="connsiteX3" fmla="*/ 527647 w 1155320"/>
                        <a:gd name="connsiteY3" fmla="*/ 1743 h 1347695"/>
                        <a:gd name="connsiteX4" fmla="*/ 682466 w 1155320"/>
                        <a:gd name="connsiteY4" fmla="*/ 86410 h 1347695"/>
                        <a:gd name="connsiteX5" fmla="*/ 859057 w 1155320"/>
                        <a:gd name="connsiteY5" fmla="*/ 96085 h 1347695"/>
                        <a:gd name="connsiteX6" fmla="*/ 1144303 w 1155320"/>
                        <a:gd name="connsiteY6" fmla="*/ 553286 h 1347695"/>
                        <a:gd name="connsiteX7" fmla="*/ 1144304 w 1155320"/>
                        <a:gd name="connsiteY7" fmla="*/ 887221 h 1347695"/>
                        <a:gd name="connsiteX8" fmla="*/ 675210 w 1155320"/>
                        <a:gd name="connsiteY8" fmla="*/ 1346732 h 1347695"/>
                        <a:gd name="connsiteX9" fmla="*/ 101895 w 1155320"/>
                        <a:gd name="connsiteY9" fmla="*/ 981564 h 1347695"/>
                        <a:gd name="connsiteX10" fmla="*/ 295 w 1155320"/>
                        <a:gd name="connsiteY10" fmla="*/ 676656 h 1347695"/>
                        <a:gd name="connsiteX0" fmla="*/ 80 w 1155105"/>
                        <a:gd name="connsiteY0" fmla="*/ 676656 h 1347695"/>
                        <a:gd name="connsiteX1" fmla="*/ 268595 w 1155105"/>
                        <a:gd name="connsiteY1" fmla="*/ 132371 h 1347695"/>
                        <a:gd name="connsiteX2" fmla="*/ 384709 w 1155105"/>
                        <a:gd name="connsiteY2" fmla="*/ 151724 h 1347695"/>
                        <a:gd name="connsiteX3" fmla="*/ 527432 w 1155105"/>
                        <a:gd name="connsiteY3" fmla="*/ 1743 h 1347695"/>
                        <a:gd name="connsiteX4" fmla="*/ 682251 w 1155105"/>
                        <a:gd name="connsiteY4" fmla="*/ 86410 h 1347695"/>
                        <a:gd name="connsiteX5" fmla="*/ 858842 w 1155105"/>
                        <a:gd name="connsiteY5" fmla="*/ 96085 h 1347695"/>
                        <a:gd name="connsiteX6" fmla="*/ 1144088 w 1155105"/>
                        <a:gd name="connsiteY6" fmla="*/ 553286 h 1347695"/>
                        <a:gd name="connsiteX7" fmla="*/ 1144089 w 1155105"/>
                        <a:gd name="connsiteY7" fmla="*/ 887221 h 1347695"/>
                        <a:gd name="connsiteX8" fmla="*/ 674995 w 1155105"/>
                        <a:gd name="connsiteY8" fmla="*/ 1346732 h 1347695"/>
                        <a:gd name="connsiteX9" fmla="*/ 101680 w 1155105"/>
                        <a:gd name="connsiteY9" fmla="*/ 981564 h 1347695"/>
                        <a:gd name="connsiteX10" fmla="*/ 80 w 1155105"/>
                        <a:gd name="connsiteY10" fmla="*/ 676656 h 1347695"/>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 name="connsiteX0" fmla="*/ 80 w 1155105"/>
                        <a:gd name="connsiteY0" fmla="*/ 676656 h 1348788"/>
                        <a:gd name="connsiteX1" fmla="*/ 268595 w 1155105"/>
                        <a:gd name="connsiteY1" fmla="*/ 132371 h 1348788"/>
                        <a:gd name="connsiteX2" fmla="*/ 384709 w 1155105"/>
                        <a:gd name="connsiteY2" fmla="*/ 151724 h 1348788"/>
                        <a:gd name="connsiteX3" fmla="*/ 527432 w 1155105"/>
                        <a:gd name="connsiteY3" fmla="*/ 1743 h 1348788"/>
                        <a:gd name="connsiteX4" fmla="*/ 682251 w 1155105"/>
                        <a:gd name="connsiteY4" fmla="*/ 86410 h 1348788"/>
                        <a:gd name="connsiteX5" fmla="*/ 858842 w 1155105"/>
                        <a:gd name="connsiteY5" fmla="*/ 96085 h 1348788"/>
                        <a:gd name="connsiteX6" fmla="*/ 1144088 w 1155105"/>
                        <a:gd name="connsiteY6" fmla="*/ 553286 h 1348788"/>
                        <a:gd name="connsiteX7" fmla="*/ 1144089 w 1155105"/>
                        <a:gd name="connsiteY7" fmla="*/ 887221 h 1348788"/>
                        <a:gd name="connsiteX8" fmla="*/ 674995 w 1155105"/>
                        <a:gd name="connsiteY8" fmla="*/ 1346732 h 1348788"/>
                        <a:gd name="connsiteX9" fmla="*/ 101680 w 1155105"/>
                        <a:gd name="connsiteY9" fmla="*/ 981564 h 1348788"/>
                        <a:gd name="connsiteX10" fmla="*/ 80 w 1155105"/>
                        <a:gd name="connsiteY10" fmla="*/ 676656 h 134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105" h="1348788">
                          <a:moveTo>
                            <a:pt x="80" y="676656"/>
                          </a:moveTo>
                          <a:cubicBezTo>
                            <a:pt x="55718" y="357342"/>
                            <a:pt x="118613" y="224294"/>
                            <a:pt x="268595" y="132371"/>
                          </a:cubicBezTo>
                          <a:cubicBezTo>
                            <a:pt x="307300" y="136403"/>
                            <a:pt x="346004" y="138016"/>
                            <a:pt x="384709" y="151724"/>
                          </a:cubicBezTo>
                          <a:cubicBezTo>
                            <a:pt x="415350" y="101730"/>
                            <a:pt x="472600" y="15451"/>
                            <a:pt x="527432" y="1743"/>
                          </a:cubicBezTo>
                          <a:cubicBezTo>
                            <a:pt x="579039" y="-8740"/>
                            <a:pt x="635483" y="29160"/>
                            <a:pt x="682251" y="86410"/>
                          </a:cubicBezTo>
                          <a:cubicBezTo>
                            <a:pt x="709667" y="65444"/>
                            <a:pt x="829006" y="39641"/>
                            <a:pt x="858842" y="96085"/>
                          </a:cubicBezTo>
                          <a:cubicBezTo>
                            <a:pt x="929733" y="125113"/>
                            <a:pt x="1128834" y="296867"/>
                            <a:pt x="1144088" y="553286"/>
                          </a:cubicBezTo>
                          <a:cubicBezTo>
                            <a:pt x="1161828" y="660566"/>
                            <a:pt x="1155377" y="741236"/>
                            <a:pt x="1144089" y="887221"/>
                          </a:cubicBezTo>
                          <a:cubicBezTo>
                            <a:pt x="1140124" y="984753"/>
                            <a:pt x="1034560" y="1302419"/>
                            <a:pt x="674995" y="1346732"/>
                          </a:cubicBezTo>
                          <a:cubicBezTo>
                            <a:pt x="451636" y="1367733"/>
                            <a:pt x="218600" y="1226658"/>
                            <a:pt x="101680" y="981564"/>
                          </a:cubicBezTo>
                          <a:cubicBezTo>
                            <a:pt x="50880" y="885572"/>
                            <a:pt x="-2339" y="767810"/>
                            <a:pt x="80" y="67665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grpSp>
            <p:nvGrpSpPr>
              <p:cNvPr id="201" name="Group 200">
                <a:extLst>
                  <a:ext uri="{FF2B5EF4-FFF2-40B4-BE49-F238E27FC236}">
                    <a16:creationId xmlns:a16="http://schemas.microsoft.com/office/drawing/2014/main" id="{AFDCD5FF-A200-4166-8F4C-FA1D0C1E65A7}"/>
                  </a:ext>
                </a:extLst>
              </p:cNvPr>
              <p:cNvGrpSpPr/>
              <p:nvPr/>
            </p:nvGrpSpPr>
            <p:grpSpPr>
              <a:xfrm rot="3600000">
                <a:off x="2482171" y="2992904"/>
                <a:ext cx="1200413" cy="1424476"/>
                <a:chOff x="2736646" y="3974882"/>
                <a:chExt cx="1421838" cy="1687228"/>
              </a:xfrm>
            </p:grpSpPr>
            <p:grpSp>
              <p:nvGrpSpPr>
                <p:cNvPr id="202" name="Group 201">
                  <a:extLst>
                    <a:ext uri="{FF2B5EF4-FFF2-40B4-BE49-F238E27FC236}">
                      <a16:creationId xmlns:a16="http://schemas.microsoft.com/office/drawing/2014/main" id="{9FC0AD3D-C816-45BF-831E-7F1737FD1AD0}"/>
                    </a:ext>
                  </a:extLst>
                </p:cNvPr>
                <p:cNvGrpSpPr/>
                <p:nvPr/>
              </p:nvGrpSpPr>
              <p:grpSpPr>
                <a:xfrm>
                  <a:off x="2736646" y="4402953"/>
                  <a:ext cx="1126408" cy="1259157"/>
                  <a:chOff x="2736646" y="4402953"/>
                  <a:chExt cx="1126408" cy="1259157"/>
                </a:xfrm>
              </p:grpSpPr>
              <p:sp>
                <p:nvSpPr>
                  <p:cNvPr id="216" name="Rectangle 4">
                    <a:extLst>
                      <a:ext uri="{FF2B5EF4-FFF2-40B4-BE49-F238E27FC236}">
                        <a16:creationId xmlns:a16="http://schemas.microsoft.com/office/drawing/2014/main" id="{B2FAE7DD-C7AA-4D8F-B75F-98056493B8AC}"/>
                      </a:ext>
                    </a:extLst>
                  </p:cNvPr>
                  <p:cNvSpPr/>
                  <p:nvPr/>
                </p:nvSpPr>
                <p:spPr>
                  <a:xfrm rot="10176135">
                    <a:off x="2736646" y="4402953"/>
                    <a:ext cx="272435" cy="253947"/>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60" h="563100">
                        <a:moveTo>
                          <a:pt x="9895" y="369357"/>
                        </a:moveTo>
                        <a:lnTo>
                          <a:pt x="367082" y="59795"/>
                        </a:lnTo>
                        <a:cubicBezTo>
                          <a:pt x="555994" y="-121972"/>
                          <a:pt x="806820" y="155838"/>
                          <a:pt x="593302" y="293157"/>
                        </a:cubicBezTo>
                        <a:lnTo>
                          <a:pt x="207539" y="557475"/>
                        </a:lnTo>
                        <a:cubicBezTo>
                          <a:pt x="60695" y="594781"/>
                          <a:pt x="-31379" y="436826"/>
                          <a:pt x="9895" y="369357"/>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17" name="Rectangle 4">
                    <a:extLst>
                      <a:ext uri="{FF2B5EF4-FFF2-40B4-BE49-F238E27FC236}">
                        <a16:creationId xmlns:a16="http://schemas.microsoft.com/office/drawing/2014/main" id="{DAAC5D36-BF22-4DD4-B049-B99516B02F65}"/>
                      </a:ext>
                    </a:extLst>
                  </p:cNvPr>
                  <p:cNvSpPr/>
                  <p:nvPr/>
                </p:nvSpPr>
                <p:spPr>
                  <a:xfrm rot="13571737">
                    <a:off x="3635380" y="5058728"/>
                    <a:ext cx="117288" cy="338060"/>
                  </a:xfrm>
                  <a:custGeom>
                    <a:avLst/>
                    <a:gdLst>
                      <a:gd name="connsiteX0" fmla="*/ 0 w 731044"/>
                      <a:gd name="connsiteY0" fmla="*/ 0 h 697706"/>
                      <a:gd name="connsiteX1" fmla="*/ 731044 w 731044"/>
                      <a:gd name="connsiteY1" fmla="*/ 0 h 697706"/>
                      <a:gd name="connsiteX2" fmla="*/ 731044 w 731044"/>
                      <a:gd name="connsiteY2" fmla="*/ 697706 h 697706"/>
                      <a:gd name="connsiteX3" fmla="*/ 0 w 731044"/>
                      <a:gd name="connsiteY3" fmla="*/ 697706 h 697706"/>
                      <a:gd name="connsiteX4" fmla="*/ 0 w 731044"/>
                      <a:gd name="connsiteY4" fmla="*/ 0 h 697706"/>
                      <a:gd name="connsiteX0" fmla="*/ 92869 w 731044"/>
                      <a:gd name="connsiteY0" fmla="*/ 507206 h 697706"/>
                      <a:gd name="connsiteX1" fmla="*/ 731044 w 731044"/>
                      <a:gd name="connsiteY1" fmla="*/ 0 h 697706"/>
                      <a:gd name="connsiteX2" fmla="*/ 731044 w 731044"/>
                      <a:gd name="connsiteY2" fmla="*/ 697706 h 697706"/>
                      <a:gd name="connsiteX3" fmla="*/ 0 w 731044"/>
                      <a:gd name="connsiteY3" fmla="*/ 697706 h 697706"/>
                      <a:gd name="connsiteX4" fmla="*/ 92869 w 731044"/>
                      <a:gd name="connsiteY4" fmla="*/ 507206 h 697706"/>
                      <a:gd name="connsiteX0" fmla="*/ 92869 w 731044"/>
                      <a:gd name="connsiteY0" fmla="*/ 314325 h 504825"/>
                      <a:gd name="connsiteX1" fmla="*/ 454819 w 731044"/>
                      <a:gd name="connsiteY1" fmla="*/ 0 h 504825"/>
                      <a:gd name="connsiteX2" fmla="*/ 731044 w 731044"/>
                      <a:gd name="connsiteY2" fmla="*/ 504825 h 504825"/>
                      <a:gd name="connsiteX3" fmla="*/ 0 w 731044"/>
                      <a:gd name="connsiteY3" fmla="*/ 504825 h 504825"/>
                      <a:gd name="connsiteX4" fmla="*/ 92869 w 731044"/>
                      <a:gd name="connsiteY4" fmla="*/ 314325 h 504825"/>
                      <a:gd name="connsiteX0" fmla="*/ 92869 w 650082"/>
                      <a:gd name="connsiteY0" fmla="*/ 314325 h 504825"/>
                      <a:gd name="connsiteX1" fmla="*/ 454819 w 650082"/>
                      <a:gd name="connsiteY1" fmla="*/ 0 h 504825"/>
                      <a:gd name="connsiteX2" fmla="*/ 650082 w 650082"/>
                      <a:gd name="connsiteY2" fmla="*/ 219075 h 504825"/>
                      <a:gd name="connsiteX3" fmla="*/ 0 w 650082"/>
                      <a:gd name="connsiteY3" fmla="*/ 504825 h 504825"/>
                      <a:gd name="connsiteX4" fmla="*/ 92869 w 650082"/>
                      <a:gd name="connsiteY4" fmla="*/ 314325 h 504825"/>
                      <a:gd name="connsiteX0" fmla="*/ 92869 w 689668"/>
                      <a:gd name="connsiteY0" fmla="*/ 314325 h 504825"/>
                      <a:gd name="connsiteX1" fmla="*/ 454819 w 689668"/>
                      <a:gd name="connsiteY1" fmla="*/ 0 h 504825"/>
                      <a:gd name="connsiteX2" fmla="*/ 650082 w 689668"/>
                      <a:gd name="connsiteY2" fmla="*/ 219075 h 504825"/>
                      <a:gd name="connsiteX3" fmla="*/ 0 w 689668"/>
                      <a:gd name="connsiteY3" fmla="*/ 504825 h 504825"/>
                      <a:gd name="connsiteX4" fmla="*/ 92869 w 689668"/>
                      <a:gd name="connsiteY4" fmla="*/ 314325 h 504825"/>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690173"/>
                      <a:gd name="connsiteY0" fmla="*/ 302418 h 492918"/>
                      <a:gd name="connsiteX1" fmla="*/ 459581 w 690173"/>
                      <a:gd name="connsiteY1" fmla="*/ 0 h 492918"/>
                      <a:gd name="connsiteX2" fmla="*/ 650082 w 690173"/>
                      <a:gd name="connsiteY2" fmla="*/ 207168 h 492918"/>
                      <a:gd name="connsiteX3" fmla="*/ 0 w 690173"/>
                      <a:gd name="connsiteY3" fmla="*/ 492918 h 492918"/>
                      <a:gd name="connsiteX4" fmla="*/ 92869 w 690173"/>
                      <a:gd name="connsiteY4" fmla="*/ 302418 h 492918"/>
                      <a:gd name="connsiteX0" fmla="*/ 92869 w 702970"/>
                      <a:gd name="connsiteY0" fmla="*/ 359701 h 550201"/>
                      <a:gd name="connsiteX1" fmla="*/ 459581 w 702970"/>
                      <a:gd name="connsiteY1" fmla="*/ 57283 h 550201"/>
                      <a:gd name="connsiteX2" fmla="*/ 650082 w 702970"/>
                      <a:gd name="connsiteY2" fmla="*/ 264451 h 550201"/>
                      <a:gd name="connsiteX3" fmla="*/ 0 w 702970"/>
                      <a:gd name="connsiteY3" fmla="*/ 550201 h 550201"/>
                      <a:gd name="connsiteX4" fmla="*/ 92869 w 702970"/>
                      <a:gd name="connsiteY4" fmla="*/ 359701 h 550201"/>
                      <a:gd name="connsiteX0" fmla="*/ 92869 w 706874"/>
                      <a:gd name="connsiteY0" fmla="*/ 347179 h 537679"/>
                      <a:gd name="connsiteX1" fmla="*/ 459581 w 706874"/>
                      <a:gd name="connsiteY1" fmla="*/ 44761 h 537679"/>
                      <a:gd name="connsiteX2" fmla="*/ 650082 w 706874"/>
                      <a:gd name="connsiteY2" fmla="*/ 251929 h 537679"/>
                      <a:gd name="connsiteX3" fmla="*/ 0 w 706874"/>
                      <a:gd name="connsiteY3" fmla="*/ 537679 h 537679"/>
                      <a:gd name="connsiteX4" fmla="*/ 92869 w 706874"/>
                      <a:gd name="connsiteY4" fmla="*/ 347179 h 537679"/>
                      <a:gd name="connsiteX0" fmla="*/ 92869 w 705065"/>
                      <a:gd name="connsiteY0" fmla="*/ 353475 h 543975"/>
                      <a:gd name="connsiteX1" fmla="*/ 450056 w 705065"/>
                      <a:gd name="connsiteY1" fmla="*/ 43913 h 543975"/>
                      <a:gd name="connsiteX2" fmla="*/ 650082 w 705065"/>
                      <a:gd name="connsiteY2" fmla="*/ 258225 h 543975"/>
                      <a:gd name="connsiteX3" fmla="*/ 0 w 705065"/>
                      <a:gd name="connsiteY3" fmla="*/ 543975 h 543975"/>
                      <a:gd name="connsiteX4" fmla="*/ 92869 w 705065"/>
                      <a:gd name="connsiteY4" fmla="*/ 353475 h 543975"/>
                      <a:gd name="connsiteX0" fmla="*/ 92869 w 738325"/>
                      <a:gd name="connsiteY0" fmla="*/ 357004 h 547504"/>
                      <a:gd name="connsiteX1" fmla="*/ 450056 w 738325"/>
                      <a:gd name="connsiteY1" fmla="*/ 47442 h 547504"/>
                      <a:gd name="connsiteX2" fmla="*/ 650082 w 738325"/>
                      <a:gd name="connsiteY2" fmla="*/ 261754 h 547504"/>
                      <a:gd name="connsiteX3" fmla="*/ 0 w 738325"/>
                      <a:gd name="connsiteY3" fmla="*/ 547504 h 547504"/>
                      <a:gd name="connsiteX4" fmla="*/ 92869 w 738325"/>
                      <a:gd name="connsiteY4" fmla="*/ 357004 h 547504"/>
                      <a:gd name="connsiteX0" fmla="*/ 92869 w 734198"/>
                      <a:gd name="connsiteY0" fmla="*/ 366816 h 557316"/>
                      <a:gd name="connsiteX1" fmla="*/ 450056 w 734198"/>
                      <a:gd name="connsiteY1" fmla="*/ 57254 h 557316"/>
                      <a:gd name="connsiteX2" fmla="*/ 650082 w 734198"/>
                      <a:gd name="connsiteY2" fmla="*/ 271566 h 557316"/>
                      <a:gd name="connsiteX3" fmla="*/ 0 w 734198"/>
                      <a:gd name="connsiteY3" fmla="*/ 557316 h 557316"/>
                      <a:gd name="connsiteX4" fmla="*/ 92869 w 734198"/>
                      <a:gd name="connsiteY4" fmla="*/ 366816 h 557316"/>
                      <a:gd name="connsiteX0" fmla="*/ 92869 w 736225"/>
                      <a:gd name="connsiteY0" fmla="*/ 366816 h 557316"/>
                      <a:gd name="connsiteX1" fmla="*/ 450056 w 736225"/>
                      <a:gd name="connsiteY1" fmla="*/ 57254 h 557316"/>
                      <a:gd name="connsiteX2" fmla="*/ 650082 w 736225"/>
                      <a:gd name="connsiteY2" fmla="*/ 271566 h 557316"/>
                      <a:gd name="connsiteX3" fmla="*/ 0 w 736225"/>
                      <a:gd name="connsiteY3" fmla="*/ 557316 h 557316"/>
                      <a:gd name="connsiteX4" fmla="*/ 92869 w 736225"/>
                      <a:gd name="connsiteY4" fmla="*/ 366816 h 557316"/>
                      <a:gd name="connsiteX0" fmla="*/ 92869 w 757544"/>
                      <a:gd name="connsiteY0" fmla="*/ 364191 h 554691"/>
                      <a:gd name="connsiteX1" fmla="*/ 450056 w 757544"/>
                      <a:gd name="connsiteY1" fmla="*/ 54629 h 554691"/>
                      <a:gd name="connsiteX2" fmla="*/ 676276 w 757544"/>
                      <a:gd name="connsiteY2" fmla="*/ 287991 h 554691"/>
                      <a:gd name="connsiteX3" fmla="*/ 0 w 757544"/>
                      <a:gd name="connsiteY3" fmla="*/ 554691 h 554691"/>
                      <a:gd name="connsiteX4" fmla="*/ 92869 w 757544"/>
                      <a:gd name="connsiteY4" fmla="*/ 364191 h 554691"/>
                      <a:gd name="connsiteX0" fmla="*/ 92869 w 756519"/>
                      <a:gd name="connsiteY0" fmla="*/ 364477 h 554977"/>
                      <a:gd name="connsiteX1" fmla="*/ 450056 w 756519"/>
                      <a:gd name="connsiteY1" fmla="*/ 54915 h 554977"/>
                      <a:gd name="connsiteX2" fmla="*/ 676276 w 756519"/>
                      <a:gd name="connsiteY2" fmla="*/ 288277 h 554977"/>
                      <a:gd name="connsiteX3" fmla="*/ 0 w 756519"/>
                      <a:gd name="connsiteY3" fmla="*/ 554977 h 554977"/>
                      <a:gd name="connsiteX4" fmla="*/ 92869 w 756519"/>
                      <a:gd name="connsiteY4" fmla="*/ 364477 h 554977"/>
                      <a:gd name="connsiteX0" fmla="*/ 92869 w 758034"/>
                      <a:gd name="connsiteY0" fmla="*/ 369357 h 559857"/>
                      <a:gd name="connsiteX1" fmla="*/ 450056 w 758034"/>
                      <a:gd name="connsiteY1" fmla="*/ 59795 h 559857"/>
                      <a:gd name="connsiteX2" fmla="*/ 676276 w 758034"/>
                      <a:gd name="connsiteY2" fmla="*/ 293157 h 559857"/>
                      <a:gd name="connsiteX3" fmla="*/ 0 w 758034"/>
                      <a:gd name="connsiteY3" fmla="*/ 559857 h 559857"/>
                      <a:gd name="connsiteX4" fmla="*/ 92869 w 758034"/>
                      <a:gd name="connsiteY4" fmla="*/ 369357 h 559857"/>
                      <a:gd name="connsiteX0" fmla="*/ 0 w 665165"/>
                      <a:gd name="connsiteY0" fmla="*/ 369357 h 521757"/>
                      <a:gd name="connsiteX1" fmla="*/ 357187 w 665165"/>
                      <a:gd name="connsiteY1" fmla="*/ 59795 h 521757"/>
                      <a:gd name="connsiteX2" fmla="*/ 583407 w 665165"/>
                      <a:gd name="connsiteY2" fmla="*/ 293157 h 521757"/>
                      <a:gd name="connsiteX3" fmla="*/ 138112 w 665165"/>
                      <a:gd name="connsiteY3" fmla="*/ 521757 h 521757"/>
                      <a:gd name="connsiteX4" fmla="*/ 0 w 665165"/>
                      <a:gd name="connsiteY4" fmla="*/ 369357 h 521757"/>
                      <a:gd name="connsiteX0" fmla="*/ 0 w 665165"/>
                      <a:gd name="connsiteY0" fmla="*/ 369357 h 533663"/>
                      <a:gd name="connsiteX1" fmla="*/ 357187 w 665165"/>
                      <a:gd name="connsiteY1" fmla="*/ 59795 h 533663"/>
                      <a:gd name="connsiteX2" fmla="*/ 583407 w 665165"/>
                      <a:gd name="connsiteY2" fmla="*/ 293157 h 533663"/>
                      <a:gd name="connsiteX3" fmla="*/ 154781 w 665165"/>
                      <a:gd name="connsiteY3" fmla="*/ 533663 h 533663"/>
                      <a:gd name="connsiteX4" fmla="*/ 0 w 665165"/>
                      <a:gd name="connsiteY4" fmla="*/ 369357 h 533663"/>
                      <a:gd name="connsiteX0" fmla="*/ 0 w 665165"/>
                      <a:gd name="connsiteY0" fmla="*/ 369357 h 543188"/>
                      <a:gd name="connsiteX1" fmla="*/ 357187 w 665165"/>
                      <a:gd name="connsiteY1" fmla="*/ 59795 h 543188"/>
                      <a:gd name="connsiteX2" fmla="*/ 583407 w 665165"/>
                      <a:gd name="connsiteY2" fmla="*/ 293157 h 543188"/>
                      <a:gd name="connsiteX3" fmla="*/ 154781 w 665165"/>
                      <a:gd name="connsiteY3" fmla="*/ 543188 h 543188"/>
                      <a:gd name="connsiteX4" fmla="*/ 0 w 665165"/>
                      <a:gd name="connsiteY4" fmla="*/ 369357 h 543188"/>
                      <a:gd name="connsiteX0" fmla="*/ 403 w 665568"/>
                      <a:gd name="connsiteY0" fmla="*/ 369357 h 543188"/>
                      <a:gd name="connsiteX1" fmla="*/ 357590 w 665568"/>
                      <a:gd name="connsiteY1" fmla="*/ 59795 h 543188"/>
                      <a:gd name="connsiteX2" fmla="*/ 583810 w 665568"/>
                      <a:gd name="connsiteY2" fmla="*/ 293157 h 543188"/>
                      <a:gd name="connsiteX3" fmla="*/ 155184 w 665568"/>
                      <a:gd name="connsiteY3" fmla="*/ 543188 h 543188"/>
                      <a:gd name="connsiteX4" fmla="*/ 403 w 665568"/>
                      <a:gd name="connsiteY4" fmla="*/ 369357 h 543188"/>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2012 w 667177"/>
                      <a:gd name="connsiteY0" fmla="*/ 369357 h 546530"/>
                      <a:gd name="connsiteX1" fmla="*/ 359199 w 667177"/>
                      <a:gd name="connsiteY1" fmla="*/ 59795 h 546530"/>
                      <a:gd name="connsiteX2" fmla="*/ 585419 w 667177"/>
                      <a:gd name="connsiteY2" fmla="*/ 293157 h 546530"/>
                      <a:gd name="connsiteX3" fmla="*/ 156793 w 667177"/>
                      <a:gd name="connsiteY3" fmla="*/ 543188 h 546530"/>
                      <a:gd name="connsiteX4" fmla="*/ 2012 w 667177"/>
                      <a:gd name="connsiteY4" fmla="*/ 369357 h 546530"/>
                      <a:gd name="connsiteX0" fmla="*/ 14922 w 680087"/>
                      <a:gd name="connsiteY0" fmla="*/ 369357 h 545428"/>
                      <a:gd name="connsiteX1" fmla="*/ 372109 w 680087"/>
                      <a:gd name="connsiteY1" fmla="*/ 59795 h 545428"/>
                      <a:gd name="connsiteX2" fmla="*/ 598329 w 680087"/>
                      <a:gd name="connsiteY2" fmla="*/ 293157 h 545428"/>
                      <a:gd name="connsiteX3" fmla="*/ 169703 w 680087"/>
                      <a:gd name="connsiteY3" fmla="*/ 543188 h 545428"/>
                      <a:gd name="connsiteX4" fmla="*/ 14922 w 680087"/>
                      <a:gd name="connsiteY4" fmla="*/ 369357 h 545428"/>
                      <a:gd name="connsiteX0" fmla="*/ 13366 w 678531"/>
                      <a:gd name="connsiteY0" fmla="*/ 369357 h 554814"/>
                      <a:gd name="connsiteX1" fmla="*/ 370553 w 678531"/>
                      <a:gd name="connsiteY1" fmla="*/ 59795 h 554814"/>
                      <a:gd name="connsiteX2" fmla="*/ 596773 w 678531"/>
                      <a:gd name="connsiteY2" fmla="*/ 293157 h 554814"/>
                      <a:gd name="connsiteX3" fmla="*/ 180054 w 678531"/>
                      <a:gd name="connsiteY3" fmla="*/ 552713 h 554814"/>
                      <a:gd name="connsiteX4" fmla="*/ 13366 w 678531"/>
                      <a:gd name="connsiteY4" fmla="*/ 369357 h 554814"/>
                      <a:gd name="connsiteX0" fmla="*/ 10389 w 675554"/>
                      <a:gd name="connsiteY0" fmla="*/ 369357 h 559513"/>
                      <a:gd name="connsiteX1" fmla="*/ 367576 w 675554"/>
                      <a:gd name="connsiteY1" fmla="*/ 59795 h 559513"/>
                      <a:gd name="connsiteX2" fmla="*/ 593796 w 675554"/>
                      <a:gd name="connsiteY2" fmla="*/ 293157 h 559513"/>
                      <a:gd name="connsiteX3" fmla="*/ 208033 w 675554"/>
                      <a:gd name="connsiteY3" fmla="*/ 557475 h 559513"/>
                      <a:gd name="connsiteX4" fmla="*/ 10389 w 675554"/>
                      <a:gd name="connsiteY4" fmla="*/ 369357 h 559513"/>
                      <a:gd name="connsiteX0" fmla="*/ 9895 w 675060"/>
                      <a:gd name="connsiteY0" fmla="*/ 369357 h 563100"/>
                      <a:gd name="connsiteX1" fmla="*/ 367082 w 675060"/>
                      <a:gd name="connsiteY1" fmla="*/ 59795 h 563100"/>
                      <a:gd name="connsiteX2" fmla="*/ 593302 w 675060"/>
                      <a:gd name="connsiteY2" fmla="*/ 293157 h 563100"/>
                      <a:gd name="connsiteX3" fmla="*/ 207539 w 675060"/>
                      <a:gd name="connsiteY3" fmla="*/ 557475 h 563100"/>
                      <a:gd name="connsiteX4" fmla="*/ 9895 w 675060"/>
                      <a:gd name="connsiteY4" fmla="*/ 369357 h 563100"/>
                      <a:gd name="connsiteX0" fmla="*/ 9895 w 653398"/>
                      <a:gd name="connsiteY0" fmla="*/ 380720 h 574463"/>
                      <a:gd name="connsiteX1" fmla="*/ 208338 w 653398"/>
                      <a:gd name="connsiteY1" fmla="*/ 58036 h 574463"/>
                      <a:gd name="connsiteX2" fmla="*/ 593302 w 653398"/>
                      <a:gd name="connsiteY2" fmla="*/ 304520 h 574463"/>
                      <a:gd name="connsiteX3" fmla="*/ 207539 w 653398"/>
                      <a:gd name="connsiteY3" fmla="*/ 568838 h 574463"/>
                      <a:gd name="connsiteX4" fmla="*/ 9895 w 653398"/>
                      <a:gd name="connsiteY4" fmla="*/ 380720 h 574463"/>
                      <a:gd name="connsiteX0" fmla="*/ 9895 w 469030"/>
                      <a:gd name="connsiteY0" fmla="*/ 438413 h 632156"/>
                      <a:gd name="connsiteX1" fmla="*/ 208338 w 469030"/>
                      <a:gd name="connsiteY1" fmla="*/ 115729 h 632156"/>
                      <a:gd name="connsiteX2" fmla="*/ 375028 w 469030"/>
                      <a:gd name="connsiteY2" fmla="*/ 126033 h 632156"/>
                      <a:gd name="connsiteX3" fmla="*/ 207539 w 469030"/>
                      <a:gd name="connsiteY3" fmla="*/ 626531 h 632156"/>
                      <a:gd name="connsiteX4" fmla="*/ 9895 w 469030"/>
                      <a:gd name="connsiteY4" fmla="*/ 438413 h 632156"/>
                      <a:gd name="connsiteX0" fmla="*/ 9895 w 460536"/>
                      <a:gd name="connsiteY0" fmla="*/ 428706 h 622449"/>
                      <a:gd name="connsiteX1" fmla="*/ 168652 w 460536"/>
                      <a:gd name="connsiteY1" fmla="*/ 123517 h 622449"/>
                      <a:gd name="connsiteX2" fmla="*/ 375028 w 460536"/>
                      <a:gd name="connsiteY2" fmla="*/ 116326 h 622449"/>
                      <a:gd name="connsiteX3" fmla="*/ 207539 w 460536"/>
                      <a:gd name="connsiteY3" fmla="*/ 616824 h 622449"/>
                      <a:gd name="connsiteX4" fmla="*/ 9895 w 460536"/>
                      <a:gd name="connsiteY4" fmla="*/ 428706 h 622449"/>
                      <a:gd name="connsiteX0" fmla="*/ 9895 w 435604"/>
                      <a:gd name="connsiteY0" fmla="*/ 432148 h 625891"/>
                      <a:gd name="connsiteX1" fmla="*/ 168652 w 435604"/>
                      <a:gd name="connsiteY1" fmla="*/ 126959 h 625891"/>
                      <a:gd name="connsiteX2" fmla="*/ 375028 w 435604"/>
                      <a:gd name="connsiteY2" fmla="*/ 119768 h 625891"/>
                      <a:gd name="connsiteX3" fmla="*/ 207539 w 435604"/>
                      <a:gd name="connsiteY3" fmla="*/ 620266 h 625891"/>
                      <a:gd name="connsiteX4" fmla="*/ 9895 w 435604"/>
                      <a:gd name="connsiteY4" fmla="*/ 432148 h 625891"/>
                      <a:gd name="connsiteX0" fmla="*/ 9895 w 438372"/>
                      <a:gd name="connsiteY0" fmla="*/ 432148 h 625891"/>
                      <a:gd name="connsiteX1" fmla="*/ 193455 w 438372"/>
                      <a:gd name="connsiteY1" fmla="*/ 126959 h 625891"/>
                      <a:gd name="connsiteX2" fmla="*/ 375028 w 438372"/>
                      <a:gd name="connsiteY2" fmla="*/ 119768 h 625891"/>
                      <a:gd name="connsiteX3" fmla="*/ 207539 w 438372"/>
                      <a:gd name="connsiteY3" fmla="*/ 620266 h 625891"/>
                      <a:gd name="connsiteX4" fmla="*/ 9895 w 438372"/>
                      <a:gd name="connsiteY4" fmla="*/ 432148 h 625891"/>
                      <a:gd name="connsiteX0" fmla="*/ 9895 w 433896"/>
                      <a:gd name="connsiteY0" fmla="*/ 432148 h 625891"/>
                      <a:gd name="connsiteX1" fmla="*/ 193455 w 433896"/>
                      <a:gd name="connsiteY1" fmla="*/ 126959 h 625891"/>
                      <a:gd name="connsiteX2" fmla="*/ 375028 w 433896"/>
                      <a:gd name="connsiteY2" fmla="*/ 119768 h 625891"/>
                      <a:gd name="connsiteX3" fmla="*/ 207539 w 433896"/>
                      <a:gd name="connsiteY3" fmla="*/ 620266 h 625891"/>
                      <a:gd name="connsiteX4" fmla="*/ 9895 w 433896"/>
                      <a:gd name="connsiteY4" fmla="*/ 432148 h 625891"/>
                      <a:gd name="connsiteX0" fmla="*/ 9895 w 394030"/>
                      <a:gd name="connsiteY0" fmla="*/ 448129 h 641872"/>
                      <a:gd name="connsiteX1" fmla="*/ 193455 w 394030"/>
                      <a:gd name="connsiteY1" fmla="*/ 142940 h 641872"/>
                      <a:gd name="connsiteX2" fmla="*/ 375028 w 394030"/>
                      <a:gd name="connsiteY2" fmla="*/ 135749 h 641872"/>
                      <a:gd name="connsiteX3" fmla="*/ 207539 w 394030"/>
                      <a:gd name="connsiteY3" fmla="*/ 636247 h 641872"/>
                      <a:gd name="connsiteX4" fmla="*/ 9895 w 394030"/>
                      <a:gd name="connsiteY4" fmla="*/ 448129 h 641872"/>
                      <a:gd name="connsiteX0" fmla="*/ 9895 w 446259"/>
                      <a:gd name="connsiteY0" fmla="*/ 441678 h 635421"/>
                      <a:gd name="connsiteX1" fmla="*/ 193455 w 446259"/>
                      <a:gd name="connsiteY1" fmla="*/ 136489 h 635421"/>
                      <a:gd name="connsiteX2" fmla="*/ 429596 w 446259"/>
                      <a:gd name="connsiteY2" fmla="*/ 142419 h 635421"/>
                      <a:gd name="connsiteX3" fmla="*/ 207539 w 446259"/>
                      <a:gd name="connsiteY3" fmla="*/ 629796 h 635421"/>
                      <a:gd name="connsiteX4" fmla="*/ 9895 w 446259"/>
                      <a:gd name="connsiteY4" fmla="*/ 441678 h 635421"/>
                      <a:gd name="connsiteX0" fmla="*/ 9895 w 447400"/>
                      <a:gd name="connsiteY0" fmla="*/ 438324 h 632067"/>
                      <a:gd name="connsiteX1" fmla="*/ 193455 w 447400"/>
                      <a:gd name="connsiteY1" fmla="*/ 133135 h 632067"/>
                      <a:gd name="connsiteX2" fmla="*/ 429596 w 447400"/>
                      <a:gd name="connsiteY2" fmla="*/ 139065 h 632067"/>
                      <a:gd name="connsiteX3" fmla="*/ 207539 w 447400"/>
                      <a:gd name="connsiteY3" fmla="*/ 626442 h 632067"/>
                      <a:gd name="connsiteX4" fmla="*/ 9895 w 447400"/>
                      <a:gd name="connsiteY4" fmla="*/ 438324 h 632067"/>
                      <a:gd name="connsiteX0" fmla="*/ 32636 w 351082"/>
                      <a:gd name="connsiteY0" fmla="*/ 622020 h 663918"/>
                      <a:gd name="connsiteX1" fmla="*/ 97137 w 351082"/>
                      <a:gd name="connsiteY1" fmla="*/ 133135 h 663918"/>
                      <a:gd name="connsiteX2" fmla="*/ 333278 w 351082"/>
                      <a:gd name="connsiteY2" fmla="*/ 139065 h 663918"/>
                      <a:gd name="connsiteX3" fmla="*/ 111221 w 351082"/>
                      <a:gd name="connsiteY3" fmla="*/ 626442 h 663918"/>
                      <a:gd name="connsiteX4" fmla="*/ 32636 w 351082"/>
                      <a:gd name="connsiteY4" fmla="*/ 622020 h 663918"/>
                      <a:gd name="connsiteX0" fmla="*/ 5357 w 323803"/>
                      <a:gd name="connsiteY0" fmla="*/ 622020 h 654715"/>
                      <a:gd name="connsiteX1" fmla="*/ 69858 w 323803"/>
                      <a:gd name="connsiteY1" fmla="*/ 133135 h 654715"/>
                      <a:gd name="connsiteX2" fmla="*/ 305999 w 323803"/>
                      <a:gd name="connsiteY2" fmla="*/ 139065 h 654715"/>
                      <a:gd name="connsiteX3" fmla="*/ 317099 w 323803"/>
                      <a:gd name="connsiteY3" fmla="*/ 600200 h 654715"/>
                      <a:gd name="connsiteX4" fmla="*/ 5357 w 323803"/>
                      <a:gd name="connsiteY4" fmla="*/ 622020 h 654715"/>
                      <a:gd name="connsiteX0" fmla="*/ 30192 w 254383"/>
                      <a:gd name="connsiteY0" fmla="*/ 595777 h 637675"/>
                      <a:gd name="connsiteX1" fmla="*/ 438 w 254383"/>
                      <a:gd name="connsiteY1" fmla="*/ 133135 h 637675"/>
                      <a:gd name="connsiteX2" fmla="*/ 236579 w 254383"/>
                      <a:gd name="connsiteY2" fmla="*/ 139065 h 637675"/>
                      <a:gd name="connsiteX3" fmla="*/ 247679 w 254383"/>
                      <a:gd name="connsiteY3" fmla="*/ 600200 h 637675"/>
                      <a:gd name="connsiteX4" fmla="*/ 30192 w 254383"/>
                      <a:gd name="connsiteY4" fmla="*/ 595777 h 637675"/>
                      <a:gd name="connsiteX0" fmla="*/ 30192 w 267522"/>
                      <a:gd name="connsiteY0" fmla="*/ 595777 h 628472"/>
                      <a:gd name="connsiteX1" fmla="*/ 438 w 267522"/>
                      <a:gd name="connsiteY1" fmla="*/ 133135 h 628472"/>
                      <a:gd name="connsiteX2" fmla="*/ 236579 w 267522"/>
                      <a:gd name="connsiteY2" fmla="*/ 139065 h 628472"/>
                      <a:gd name="connsiteX3" fmla="*/ 267522 w 267522"/>
                      <a:gd name="connsiteY3" fmla="*/ 573957 h 628472"/>
                      <a:gd name="connsiteX4" fmla="*/ 30192 w 267522"/>
                      <a:gd name="connsiteY4" fmla="*/ 595777 h 628472"/>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62203"/>
                      <a:gd name="connsiteX1" fmla="*/ 438 w 267522"/>
                      <a:gd name="connsiteY1" fmla="*/ 133135 h 662203"/>
                      <a:gd name="connsiteX2" fmla="*/ 236579 w 267522"/>
                      <a:gd name="connsiteY2" fmla="*/ 139065 h 662203"/>
                      <a:gd name="connsiteX3" fmla="*/ 267522 w 267522"/>
                      <a:gd name="connsiteY3" fmla="*/ 573957 h 662203"/>
                      <a:gd name="connsiteX4" fmla="*/ 30192 w 267522"/>
                      <a:gd name="connsiteY4" fmla="*/ 595777 h 662203"/>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0192 w 267522"/>
                      <a:gd name="connsiteY0" fmla="*/ 595777 h 695849"/>
                      <a:gd name="connsiteX1" fmla="*/ 438 w 267522"/>
                      <a:gd name="connsiteY1" fmla="*/ 133135 h 695849"/>
                      <a:gd name="connsiteX2" fmla="*/ 236579 w 267522"/>
                      <a:gd name="connsiteY2" fmla="*/ 139065 h 695849"/>
                      <a:gd name="connsiteX3" fmla="*/ 267522 w 267522"/>
                      <a:gd name="connsiteY3" fmla="*/ 573957 h 695849"/>
                      <a:gd name="connsiteX4" fmla="*/ 30192 w 267522"/>
                      <a:gd name="connsiteY4" fmla="*/ 595777 h 695849"/>
                      <a:gd name="connsiteX0" fmla="*/ 35152 w 267522"/>
                      <a:gd name="connsiteY0" fmla="*/ 600151 h 698393"/>
                      <a:gd name="connsiteX1" fmla="*/ 438 w 267522"/>
                      <a:gd name="connsiteY1" fmla="*/ 133135 h 698393"/>
                      <a:gd name="connsiteX2" fmla="*/ 236579 w 267522"/>
                      <a:gd name="connsiteY2" fmla="*/ 139065 h 698393"/>
                      <a:gd name="connsiteX3" fmla="*/ 267522 w 267522"/>
                      <a:gd name="connsiteY3" fmla="*/ 573957 h 698393"/>
                      <a:gd name="connsiteX4" fmla="*/ 35152 w 267522"/>
                      <a:gd name="connsiteY4" fmla="*/ 600151 h 698393"/>
                      <a:gd name="connsiteX0" fmla="*/ 45061 w 277431"/>
                      <a:gd name="connsiteY0" fmla="*/ 600151 h 698393"/>
                      <a:gd name="connsiteX1" fmla="*/ 426 w 277431"/>
                      <a:gd name="connsiteY1" fmla="*/ 133135 h 698393"/>
                      <a:gd name="connsiteX2" fmla="*/ 246488 w 277431"/>
                      <a:gd name="connsiteY2" fmla="*/ 139065 h 698393"/>
                      <a:gd name="connsiteX3" fmla="*/ 277431 w 277431"/>
                      <a:gd name="connsiteY3" fmla="*/ 573957 h 698393"/>
                      <a:gd name="connsiteX4" fmla="*/ 45061 w 277431"/>
                      <a:gd name="connsiteY4" fmla="*/ 600151 h 698393"/>
                      <a:gd name="connsiteX0" fmla="*/ 45150 w 277520"/>
                      <a:gd name="connsiteY0" fmla="*/ 605029 h 703271"/>
                      <a:gd name="connsiteX1" fmla="*/ 515 w 277520"/>
                      <a:gd name="connsiteY1" fmla="*/ 138013 h 703271"/>
                      <a:gd name="connsiteX2" fmla="*/ 246577 w 277520"/>
                      <a:gd name="connsiteY2" fmla="*/ 143943 h 703271"/>
                      <a:gd name="connsiteX3" fmla="*/ 277520 w 277520"/>
                      <a:gd name="connsiteY3" fmla="*/ 578835 h 703271"/>
                      <a:gd name="connsiteX4" fmla="*/ 45150 w 277520"/>
                      <a:gd name="connsiteY4" fmla="*/ 605029 h 703271"/>
                      <a:gd name="connsiteX0" fmla="*/ 45127 w 277497"/>
                      <a:gd name="connsiteY0" fmla="*/ 609484 h 707726"/>
                      <a:gd name="connsiteX1" fmla="*/ 492 w 277497"/>
                      <a:gd name="connsiteY1" fmla="*/ 142468 h 707726"/>
                      <a:gd name="connsiteX2" fmla="*/ 261436 w 277497"/>
                      <a:gd name="connsiteY2" fmla="*/ 139651 h 707726"/>
                      <a:gd name="connsiteX3" fmla="*/ 277497 w 277497"/>
                      <a:gd name="connsiteY3" fmla="*/ 583290 h 707726"/>
                      <a:gd name="connsiteX4" fmla="*/ 45127 w 277497"/>
                      <a:gd name="connsiteY4" fmla="*/ 609484 h 707726"/>
                      <a:gd name="connsiteX0" fmla="*/ 35205 w 277497"/>
                      <a:gd name="connsiteY0" fmla="*/ 605110 h 705182"/>
                      <a:gd name="connsiteX1" fmla="*/ 492 w 277497"/>
                      <a:gd name="connsiteY1" fmla="*/ 142468 h 705182"/>
                      <a:gd name="connsiteX2" fmla="*/ 261436 w 277497"/>
                      <a:gd name="connsiteY2" fmla="*/ 139651 h 705182"/>
                      <a:gd name="connsiteX3" fmla="*/ 277497 w 277497"/>
                      <a:gd name="connsiteY3" fmla="*/ 583290 h 705182"/>
                      <a:gd name="connsiteX4" fmla="*/ 35205 w 277497"/>
                      <a:gd name="connsiteY4" fmla="*/ 605110 h 705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97" h="705182">
                        <a:moveTo>
                          <a:pt x="35205" y="605110"/>
                        </a:moveTo>
                        <a:lnTo>
                          <a:pt x="492" y="142468"/>
                        </a:lnTo>
                        <a:cubicBezTo>
                          <a:pt x="-13987" y="-39298"/>
                          <a:pt x="296367" y="-54526"/>
                          <a:pt x="261436" y="139651"/>
                        </a:cubicBezTo>
                        <a:lnTo>
                          <a:pt x="277497" y="583290"/>
                        </a:lnTo>
                        <a:cubicBezTo>
                          <a:pt x="274515" y="721192"/>
                          <a:pt x="38578" y="760053"/>
                          <a:pt x="35205" y="60511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18" name="Rectangle 18">
                    <a:extLst>
                      <a:ext uri="{FF2B5EF4-FFF2-40B4-BE49-F238E27FC236}">
                        <a16:creationId xmlns:a16="http://schemas.microsoft.com/office/drawing/2014/main" id="{DB59E5FF-77C1-4FA2-9FCA-E847328B6E5C}"/>
                      </a:ext>
                    </a:extLst>
                  </p:cNvPr>
                  <p:cNvSpPr/>
                  <p:nvPr/>
                </p:nvSpPr>
                <p:spPr>
                  <a:xfrm rot="13571737">
                    <a:off x="2533601" y="4974578"/>
                    <a:ext cx="1066181" cy="308884"/>
                  </a:xfrm>
                  <a:custGeom>
                    <a:avLst/>
                    <a:gdLst>
                      <a:gd name="connsiteX0" fmla="*/ 0 w 2372684"/>
                      <a:gd name="connsiteY0" fmla="*/ 0 h 655932"/>
                      <a:gd name="connsiteX1" fmla="*/ 2372684 w 2372684"/>
                      <a:gd name="connsiteY1" fmla="*/ 0 h 655932"/>
                      <a:gd name="connsiteX2" fmla="*/ 2372684 w 2372684"/>
                      <a:gd name="connsiteY2" fmla="*/ 655932 h 655932"/>
                      <a:gd name="connsiteX3" fmla="*/ 0 w 2372684"/>
                      <a:gd name="connsiteY3" fmla="*/ 655932 h 655932"/>
                      <a:gd name="connsiteX4" fmla="*/ 0 w 2372684"/>
                      <a:gd name="connsiteY4" fmla="*/ 0 h 655932"/>
                      <a:gd name="connsiteX0" fmla="*/ 0 w 2466203"/>
                      <a:gd name="connsiteY0" fmla="*/ 280555 h 655932"/>
                      <a:gd name="connsiteX1" fmla="*/ 2466203 w 2466203"/>
                      <a:gd name="connsiteY1" fmla="*/ 0 h 655932"/>
                      <a:gd name="connsiteX2" fmla="*/ 2466203 w 2466203"/>
                      <a:gd name="connsiteY2" fmla="*/ 655932 h 655932"/>
                      <a:gd name="connsiteX3" fmla="*/ 93519 w 2466203"/>
                      <a:gd name="connsiteY3" fmla="*/ 655932 h 655932"/>
                      <a:gd name="connsiteX4" fmla="*/ 0 w 2466203"/>
                      <a:gd name="connsiteY4" fmla="*/ 280555 h 655932"/>
                      <a:gd name="connsiteX0" fmla="*/ 0 w 2466203"/>
                      <a:gd name="connsiteY0" fmla="*/ 228601 h 603978"/>
                      <a:gd name="connsiteX1" fmla="*/ 2336317 w 2466203"/>
                      <a:gd name="connsiteY1" fmla="*/ 0 h 603978"/>
                      <a:gd name="connsiteX2" fmla="*/ 2466203 w 2466203"/>
                      <a:gd name="connsiteY2" fmla="*/ 603978 h 603978"/>
                      <a:gd name="connsiteX3" fmla="*/ 93519 w 2466203"/>
                      <a:gd name="connsiteY3" fmla="*/ 603978 h 603978"/>
                      <a:gd name="connsiteX4" fmla="*/ 0 w 2466203"/>
                      <a:gd name="connsiteY4" fmla="*/ 228601 h 603978"/>
                      <a:gd name="connsiteX0" fmla="*/ 0 w 2466203"/>
                      <a:gd name="connsiteY0" fmla="*/ 253640 h 629017"/>
                      <a:gd name="connsiteX1" fmla="*/ 2336317 w 2466203"/>
                      <a:gd name="connsiteY1" fmla="*/ 25039 h 629017"/>
                      <a:gd name="connsiteX2" fmla="*/ 2466203 w 2466203"/>
                      <a:gd name="connsiteY2" fmla="*/ 629017 h 629017"/>
                      <a:gd name="connsiteX3" fmla="*/ 93519 w 2466203"/>
                      <a:gd name="connsiteY3" fmla="*/ 629017 h 629017"/>
                      <a:gd name="connsiteX4" fmla="*/ 0 w 2466203"/>
                      <a:gd name="connsiteY4" fmla="*/ 253640 h 629017"/>
                      <a:gd name="connsiteX0" fmla="*/ 0 w 2461007"/>
                      <a:gd name="connsiteY0" fmla="*/ 272983 h 627578"/>
                      <a:gd name="connsiteX1" fmla="*/ 2331121 w 2461007"/>
                      <a:gd name="connsiteY1" fmla="*/ 23600 h 627578"/>
                      <a:gd name="connsiteX2" fmla="*/ 2461007 w 2461007"/>
                      <a:gd name="connsiteY2" fmla="*/ 627578 h 627578"/>
                      <a:gd name="connsiteX3" fmla="*/ 88323 w 2461007"/>
                      <a:gd name="connsiteY3" fmla="*/ 627578 h 627578"/>
                      <a:gd name="connsiteX4" fmla="*/ 0 w 2461007"/>
                      <a:gd name="connsiteY4" fmla="*/ 272983 h 627578"/>
                      <a:gd name="connsiteX0" fmla="*/ 0 w 2461007"/>
                      <a:gd name="connsiteY0" fmla="*/ 294915 h 649510"/>
                      <a:gd name="connsiteX1" fmla="*/ 2331121 w 2461007"/>
                      <a:gd name="connsiteY1" fmla="*/ 45532 h 649510"/>
                      <a:gd name="connsiteX2" fmla="*/ 2461007 w 2461007"/>
                      <a:gd name="connsiteY2" fmla="*/ 649510 h 649510"/>
                      <a:gd name="connsiteX3" fmla="*/ 88323 w 2461007"/>
                      <a:gd name="connsiteY3" fmla="*/ 649510 h 649510"/>
                      <a:gd name="connsiteX4" fmla="*/ 0 w 2461007"/>
                      <a:gd name="connsiteY4" fmla="*/ 294915 h 649510"/>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08581 h 663176"/>
                      <a:gd name="connsiteX1" fmla="*/ 2331121 w 2461007"/>
                      <a:gd name="connsiteY1" fmla="*/ 59198 h 663176"/>
                      <a:gd name="connsiteX2" fmla="*/ 2461007 w 2461007"/>
                      <a:gd name="connsiteY2" fmla="*/ 663176 h 663176"/>
                      <a:gd name="connsiteX3" fmla="*/ 88323 w 2461007"/>
                      <a:gd name="connsiteY3" fmla="*/ 663176 h 663176"/>
                      <a:gd name="connsiteX4" fmla="*/ 0 w 2461007"/>
                      <a:gd name="connsiteY4" fmla="*/ 308581 h 663176"/>
                      <a:gd name="connsiteX0" fmla="*/ 0 w 2461007"/>
                      <a:gd name="connsiteY0" fmla="*/ 317722 h 672317"/>
                      <a:gd name="connsiteX1" fmla="*/ 2331121 w 2461007"/>
                      <a:gd name="connsiteY1" fmla="*/ 68339 h 672317"/>
                      <a:gd name="connsiteX2" fmla="*/ 2461007 w 2461007"/>
                      <a:gd name="connsiteY2" fmla="*/ 672317 h 672317"/>
                      <a:gd name="connsiteX3" fmla="*/ 88323 w 2461007"/>
                      <a:gd name="connsiteY3" fmla="*/ 672317 h 672317"/>
                      <a:gd name="connsiteX4" fmla="*/ 0 w 2461007"/>
                      <a:gd name="connsiteY4" fmla="*/ 317722 h 672317"/>
                      <a:gd name="connsiteX0" fmla="*/ 0 w 2461007"/>
                      <a:gd name="connsiteY0" fmla="*/ 309589 h 664184"/>
                      <a:gd name="connsiteX1" fmla="*/ 2331121 w 2461007"/>
                      <a:gd name="connsiteY1" fmla="*/ 70597 h 664184"/>
                      <a:gd name="connsiteX2" fmla="*/ 2461007 w 2461007"/>
                      <a:gd name="connsiteY2" fmla="*/ 664184 h 664184"/>
                      <a:gd name="connsiteX3" fmla="*/ 88323 w 2461007"/>
                      <a:gd name="connsiteY3" fmla="*/ 664184 h 664184"/>
                      <a:gd name="connsiteX4" fmla="*/ 0 w 2461007"/>
                      <a:gd name="connsiteY4" fmla="*/ 309589 h 664184"/>
                      <a:gd name="connsiteX0" fmla="*/ 0 w 2331121"/>
                      <a:gd name="connsiteY0" fmla="*/ 309589 h 664184"/>
                      <a:gd name="connsiteX1" fmla="*/ 2331121 w 2331121"/>
                      <a:gd name="connsiteY1" fmla="*/ 70597 h 664184"/>
                      <a:gd name="connsiteX2" fmla="*/ 2320729 w 2331121"/>
                      <a:gd name="connsiteY2" fmla="*/ 440779 h 664184"/>
                      <a:gd name="connsiteX3" fmla="*/ 88323 w 2331121"/>
                      <a:gd name="connsiteY3" fmla="*/ 664184 h 664184"/>
                      <a:gd name="connsiteX4" fmla="*/ 0 w 2331121"/>
                      <a:gd name="connsiteY4" fmla="*/ 309589 h 664184"/>
                      <a:gd name="connsiteX0" fmla="*/ 0 w 2331121"/>
                      <a:gd name="connsiteY0" fmla="*/ 309589 h 664184"/>
                      <a:gd name="connsiteX1" fmla="*/ 2331121 w 2331121"/>
                      <a:gd name="connsiteY1" fmla="*/ 70597 h 664184"/>
                      <a:gd name="connsiteX2" fmla="*/ 2325924 w 2331121"/>
                      <a:gd name="connsiteY2" fmla="*/ 461561 h 664184"/>
                      <a:gd name="connsiteX3" fmla="*/ 88323 w 2331121"/>
                      <a:gd name="connsiteY3" fmla="*/ 664184 h 664184"/>
                      <a:gd name="connsiteX4" fmla="*/ 0 w 2331121"/>
                      <a:gd name="connsiteY4" fmla="*/ 309589 h 664184"/>
                      <a:gd name="connsiteX0" fmla="*/ 0 w 2420030"/>
                      <a:gd name="connsiteY0" fmla="*/ 309589 h 664184"/>
                      <a:gd name="connsiteX1" fmla="*/ 2331121 w 2420030"/>
                      <a:gd name="connsiteY1" fmla="*/ 70597 h 664184"/>
                      <a:gd name="connsiteX2" fmla="*/ 2325924 w 2420030"/>
                      <a:gd name="connsiteY2" fmla="*/ 461561 h 664184"/>
                      <a:gd name="connsiteX3" fmla="*/ 88323 w 2420030"/>
                      <a:gd name="connsiteY3" fmla="*/ 664184 h 664184"/>
                      <a:gd name="connsiteX4" fmla="*/ 0 w 2420030"/>
                      <a:gd name="connsiteY4" fmla="*/ 309589 h 664184"/>
                      <a:gd name="connsiteX0" fmla="*/ 0 w 2517060"/>
                      <a:gd name="connsiteY0" fmla="*/ 309589 h 664184"/>
                      <a:gd name="connsiteX1" fmla="*/ 2331121 w 2517060"/>
                      <a:gd name="connsiteY1" fmla="*/ 70597 h 664184"/>
                      <a:gd name="connsiteX2" fmla="*/ 2325924 w 2517060"/>
                      <a:gd name="connsiteY2" fmla="*/ 461561 h 664184"/>
                      <a:gd name="connsiteX3" fmla="*/ 88323 w 2517060"/>
                      <a:gd name="connsiteY3" fmla="*/ 664184 h 664184"/>
                      <a:gd name="connsiteX4" fmla="*/ 0 w 2517060"/>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31551"/>
                      <a:gd name="connsiteY0" fmla="*/ 309589 h 664184"/>
                      <a:gd name="connsiteX1" fmla="*/ 2331121 w 2531551"/>
                      <a:gd name="connsiteY1" fmla="*/ 70597 h 664184"/>
                      <a:gd name="connsiteX2" fmla="*/ 2325924 w 2531551"/>
                      <a:gd name="connsiteY2" fmla="*/ 461561 h 664184"/>
                      <a:gd name="connsiteX3" fmla="*/ 88323 w 2531551"/>
                      <a:gd name="connsiteY3" fmla="*/ 664184 h 664184"/>
                      <a:gd name="connsiteX4" fmla="*/ 0 w 2531551"/>
                      <a:gd name="connsiteY4" fmla="*/ 309589 h 664184"/>
                      <a:gd name="connsiteX0" fmla="*/ 0 w 2523403"/>
                      <a:gd name="connsiteY0" fmla="*/ 317722 h 672317"/>
                      <a:gd name="connsiteX1" fmla="*/ 2315535 w 2523403"/>
                      <a:gd name="connsiteY1" fmla="*/ 68339 h 672317"/>
                      <a:gd name="connsiteX2" fmla="*/ 2325924 w 2523403"/>
                      <a:gd name="connsiteY2" fmla="*/ 469694 h 672317"/>
                      <a:gd name="connsiteX3" fmla="*/ 88323 w 2523403"/>
                      <a:gd name="connsiteY3" fmla="*/ 672317 h 672317"/>
                      <a:gd name="connsiteX4" fmla="*/ 0 w 2523403"/>
                      <a:gd name="connsiteY4" fmla="*/ 317722 h 672317"/>
                      <a:gd name="connsiteX0" fmla="*/ 0 w 2523403"/>
                      <a:gd name="connsiteY0" fmla="*/ 306301 h 660896"/>
                      <a:gd name="connsiteX1" fmla="*/ 2315535 w 2523403"/>
                      <a:gd name="connsiteY1" fmla="*/ 56918 h 660896"/>
                      <a:gd name="connsiteX2" fmla="*/ 2325924 w 2523403"/>
                      <a:gd name="connsiteY2" fmla="*/ 458273 h 660896"/>
                      <a:gd name="connsiteX3" fmla="*/ 88323 w 2523403"/>
                      <a:gd name="connsiteY3" fmla="*/ 660896 h 660896"/>
                      <a:gd name="connsiteX4" fmla="*/ 0 w 2523403"/>
                      <a:gd name="connsiteY4" fmla="*/ 306301 h 660896"/>
                      <a:gd name="connsiteX0" fmla="*/ 0 w 2523403"/>
                      <a:gd name="connsiteY0" fmla="*/ 318816 h 673411"/>
                      <a:gd name="connsiteX1" fmla="*/ 2315535 w 2523403"/>
                      <a:gd name="connsiteY1" fmla="*/ 53847 h 673411"/>
                      <a:gd name="connsiteX2" fmla="*/ 2325924 w 2523403"/>
                      <a:gd name="connsiteY2" fmla="*/ 470788 h 673411"/>
                      <a:gd name="connsiteX3" fmla="*/ 88323 w 2523403"/>
                      <a:gd name="connsiteY3" fmla="*/ 673411 h 673411"/>
                      <a:gd name="connsiteX4" fmla="*/ 0 w 2523403"/>
                      <a:gd name="connsiteY4" fmla="*/ 318816 h 673411"/>
                      <a:gd name="connsiteX0" fmla="*/ 0 w 2520762"/>
                      <a:gd name="connsiteY0" fmla="*/ 314615 h 669210"/>
                      <a:gd name="connsiteX1" fmla="*/ 2310340 w 2520762"/>
                      <a:gd name="connsiteY1" fmla="*/ 54841 h 669210"/>
                      <a:gd name="connsiteX2" fmla="*/ 2325924 w 2520762"/>
                      <a:gd name="connsiteY2" fmla="*/ 466587 h 669210"/>
                      <a:gd name="connsiteX3" fmla="*/ 88323 w 2520762"/>
                      <a:gd name="connsiteY3" fmla="*/ 669210 h 669210"/>
                      <a:gd name="connsiteX4" fmla="*/ 0 w 2520762"/>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88323 w 2526684"/>
                      <a:gd name="connsiteY3" fmla="*/ 669210 h 669210"/>
                      <a:gd name="connsiteX4" fmla="*/ 0 w 2526684"/>
                      <a:gd name="connsiteY4"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31071 w 2526684"/>
                      <a:gd name="connsiteY3" fmla="*/ 512042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88323 w 2526684"/>
                      <a:gd name="connsiteY4" fmla="*/ 669210 h 669210"/>
                      <a:gd name="connsiteX5" fmla="*/ 0 w 2526684"/>
                      <a:gd name="connsiteY5"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1182925 w 2526684"/>
                      <a:gd name="connsiteY4" fmla="*/ 548410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20680 w 2526684"/>
                      <a:gd name="connsiteY3" fmla="*/ 47567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0088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80870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69210"/>
                      <a:gd name="connsiteX1" fmla="*/ 2310340 w 2526684"/>
                      <a:gd name="connsiteY1" fmla="*/ 54841 h 669210"/>
                      <a:gd name="connsiteX2" fmla="*/ 2325924 w 2526684"/>
                      <a:gd name="connsiteY2" fmla="*/ 466587 h 669210"/>
                      <a:gd name="connsiteX3" fmla="*/ 1910289 w 2526684"/>
                      <a:gd name="connsiteY3" fmla="*/ 465284 h 669210"/>
                      <a:gd name="connsiteX4" fmla="*/ 2097325 w 2526684"/>
                      <a:gd name="connsiteY4" fmla="*/ 569191 h 669210"/>
                      <a:gd name="connsiteX5" fmla="*/ 88323 w 2526684"/>
                      <a:gd name="connsiteY5" fmla="*/ 669210 h 669210"/>
                      <a:gd name="connsiteX6" fmla="*/ 0 w 2526684"/>
                      <a:gd name="connsiteY6" fmla="*/ 314615 h 669210"/>
                      <a:gd name="connsiteX0" fmla="*/ 0 w 2526684"/>
                      <a:gd name="connsiteY0" fmla="*/ 314615 h 622451"/>
                      <a:gd name="connsiteX1" fmla="*/ 2310340 w 2526684"/>
                      <a:gd name="connsiteY1" fmla="*/ 54841 h 622451"/>
                      <a:gd name="connsiteX2" fmla="*/ 2325924 w 2526684"/>
                      <a:gd name="connsiteY2" fmla="*/ 466587 h 622451"/>
                      <a:gd name="connsiteX3" fmla="*/ 1910289 w 2526684"/>
                      <a:gd name="connsiteY3" fmla="*/ 465284 h 622451"/>
                      <a:gd name="connsiteX4" fmla="*/ 2097325 w 2526684"/>
                      <a:gd name="connsiteY4" fmla="*/ 569191 h 622451"/>
                      <a:gd name="connsiteX5" fmla="*/ 88323 w 2526684"/>
                      <a:gd name="connsiteY5" fmla="*/ 622451 h 622451"/>
                      <a:gd name="connsiteX6" fmla="*/ 0 w 2526684"/>
                      <a:gd name="connsiteY6" fmla="*/ 314615 h 622451"/>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0 w 2526684"/>
                      <a:gd name="connsiteY0" fmla="*/ 314615 h 658819"/>
                      <a:gd name="connsiteX1" fmla="*/ 2310340 w 2526684"/>
                      <a:gd name="connsiteY1" fmla="*/ 54841 h 658819"/>
                      <a:gd name="connsiteX2" fmla="*/ 2325924 w 2526684"/>
                      <a:gd name="connsiteY2" fmla="*/ 466587 h 658819"/>
                      <a:gd name="connsiteX3" fmla="*/ 1910289 w 2526684"/>
                      <a:gd name="connsiteY3" fmla="*/ 465284 h 658819"/>
                      <a:gd name="connsiteX4" fmla="*/ 2097325 w 2526684"/>
                      <a:gd name="connsiteY4" fmla="*/ 569191 h 658819"/>
                      <a:gd name="connsiteX5" fmla="*/ 83128 w 2526684"/>
                      <a:gd name="connsiteY5" fmla="*/ 658819 h 658819"/>
                      <a:gd name="connsiteX6" fmla="*/ 0 w 252668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5480 w 2612164"/>
                      <a:gd name="connsiteY0" fmla="*/ 314615 h 658819"/>
                      <a:gd name="connsiteX1" fmla="*/ 2395820 w 2612164"/>
                      <a:gd name="connsiteY1" fmla="*/ 54841 h 658819"/>
                      <a:gd name="connsiteX2" fmla="*/ 2411404 w 2612164"/>
                      <a:gd name="connsiteY2" fmla="*/ 466587 h 658819"/>
                      <a:gd name="connsiteX3" fmla="*/ 1995769 w 2612164"/>
                      <a:gd name="connsiteY3" fmla="*/ 465284 h 658819"/>
                      <a:gd name="connsiteX4" fmla="*/ 2182805 w 2612164"/>
                      <a:gd name="connsiteY4" fmla="*/ 569191 h 658819"/>
                      <a:gd name="connsiteX5" fmla="*/ 168608 w 2612164"/>
                      <a:gd name="connsiteY5" fmla="*/ 658819 h 658819"/>
                      <a:gd name="connsiteX6" fmla="*/ 85480 w 2612164"/>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165112 w 2608668"/>
                      <a:gd name="connsiteY5" fmla="*/ 658819 h 658819"/>
                      <a:gd name="connsiteX6" fmla="*/ 81984 w 2608668"/>
                      <a:gd name="connsiteY6"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714191 w 2608668"/>
                      <a:gd name="connsiteY5" fmla="*/ 631538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8819"/>
                      <a:gd name="connsiteX1" fmla="*/ 2392324 w 2608668"/>
                      <a:gd name="connsiteY1" fmla="*/ 54841 h 658819"/>
                      <a:gd name="connsiteX2" fmla="*/ 2407908 w 2608668"/>
                      <a:gd name="connsiteY2" fmla="*/ 466587 h 658819"/>
                      <a:gd name="connsiteX3" fmla="*/ 1992273 w 2608668"/>
                      <a:gd name="connsiteY3" fmla="*/ 465284 h 658819"/>
                      <a:gd name="connsiteX4" fmla="*/ 2179309 w 2608668"/>
                      <a:gd name="connsiteY4" fmla="*/ 569191 h 658819"/>
                      <a:gd name="connsiteX5" fmla="*/ 667432 w 2608668"/>
                      <a:gd name="connsiteY5" fmla="*/ 595169 h 658819"/>
                      <a:gd name="connsiteX6" fmla="*/ 165112 w 2608668"/>
                      <a:gd name="connsiteY6" fmla="*/ 658819 h 658819"/>
                      <a:gd name="connsiteX7" fmla="*/ 81984 w 2608668"/>
                      <a:gd name="connsiteY7" fmla="*/ 314615 h 658819"/>
                      <a:gd name="connsiteX0" fmla="*/ 81984 w 2608668"/>
                      <a:gd name="connsiteY0" fmla="*/ 314615 h 659614"/>
                      <a:gd name="connsiteX1" fmla="*/ 2392324 w 2608668"/>
                      <a:gd name="connsiteY1" fmla="*/ 54841 h 659614"/>
                      <a:gd name="connsiteX2" fmla="*/ 2407908 w 2608668"/>
                      <a:gd name="connsiteY2" fmla="*/ 466587 h 659614"/>
                      <a:gd name="connsiteX3" fmla="*/ 1992273 w 2608668"/>
                      <a:gd name="connsiteY3" fmla="*/ 465284 h 659614"/>
                      <a:gd name="connsiteX4" fmla="*/ 2179309 w 2608668"/>
                      <a:gd name="connsiteY4" fmla="*/ 569191 h 659614"/>
                      <a:gd name="connsiteX5" fmla="*/ 667432 w 2608668"/>
                      <a:gd name="connsiteY5" fmla="*/ 595169 h 659614"/>
                      <a:gd name="connsiteX6" fmla="*/ 165112 w 2608668"/>
                      <a:gd name="connsiteY6" fmla="*/ 658819 h 659614"/>
                      <a:gd name="connsiteX7" fmla="*/ 81984 w 2608668"/>
                      <a:gd name="connsiteY7" fmla="*/ 314615 h 659614"/>
                      <a:gd name="connsiteX0" fmla="*/ 81984 w 2608668"/>
                      <a:gd name="connsiteY0" fmla="*/ 314615 h 659232"/>
                      <a:gd name="connsiteX1" fmla="*/ 2392324 w 2608668"/>
                      <a:gd name="connsiteY1" fmla="*/ 54841 h 659232"/>
                      <a:gd name="connsiteX2" fmla="*/ 2407908 w 2608668"/>
                      <a:gd name="connsiteY2" fmla="*/ 466587 h 659232"/>
                      <a:gd name="connsiteX3" fmla="*/ 1992273 w 2608668"/>
                      <a:gd name="connsiteY3" fmla="*/ 465284 h 659232"/>
                      <a:gd name="connsiteX4" fmla="*/ 2179309 w 2608668"/>
                      <a:gd name="connsiteY4" fmla="*/ 569191 h 659232"/>
                      <a:gd name="connsiteX5" fmla="*/ 662236 w 2608668"/>
                      <a:gd name="connsiteY5" fmla="*/ 574387 h 659232"/>
                      <a:gd name="connsiteX6" fmla="*/ 165112 w 2608668"/>
                      <a:gd name="connsiteY6" fmla="*/ 658819 h 659232"/>
                      <a:gd name="connsiteX7" fmla="*/ 81984 w 2608668"/>
                      <a:gd name="connsiteY7" fmla="*/ 314615 h 65923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662236 w 2608668"/>
                      <a:gd name="connsiteY5" fmla="*/ 574387 h 668872"/>
                      <a:gd name="connsiteX6" fmla="*/ 165112 w 2608668"/>
                      <a:gd name="connsiteY6" fmla="*/ 658819 h 668872"/>
                      <a:gd name="connsiteX7" fmla="*/ 81984 w 2608668"/>
                      <a:gd name="connsiteY7" fmla="*/ 314615 h 668872"/>
                      <a:gd name="connsiteX0" fmla="*/ 81984 w 2608668"/>
                      <a:gd name="connsiteY0" fmla="*/ 314615 h 668872"/>
                      <a:gd name="connsiteX1" fmla="*/ 2392324 w 2608668"/>
                      <a:gd name="connsiteY1" fmla="*/ 54841 h 668872"/>
                      <a:gd name="connsiteX2" fmla="*/ 2407908 w 2608668"/>
                      <a:gd name="connsiteY2" fmla="*/ 466587 h 668872"/>
                      <a:gd name="connsiteX3" fmla="*/ 1992273 w 2608668"/>
                      <a:gd name="connsiteY3" fmla="*/ 465284 h 668872"/>
                      <a:gd name="connsiteX4" fmla="*/ 2179309 w 2608668"/>
                      <a:gd name="connsiteY4" fmla="*/ 569191 h 668872"/>
                      <a:gd name="connsiteX5" fmla="*/ 854469 w 2608668"/>
                      <a:gd name="connsiteY5" fmla="*/ 563996 h 668872"/>
                      <a:gd name="connsiteX6" fmla="*/ 662236 w 2608668"/>
                      <a:gd name="connsiteY6" fmla="*/ 574387 h 668872"/>
                      <a:gd name="connsiteX7" fmla="*/ 165112 w 2608668"/>
                      <a:gd name="connsiteY7" fmla="*/ 658819 h 668872"/>
                      <a:gd name="connsiteX8" fmla="*/ 81984 w 2608668"/>
                      <a:gd name="connsiteY8" fmla="*/ 314615 h 668872"/>
                      <a:gd name="connsiteX0" fmla="*/ 81984 w 2608668"/>
                      <a:gd name="connsiteY0" fmla="*/ 314615 h 719860"/>
                      <a:gd name="connsiteX1" fmla="*/ 2392324 w 2608668"/>
                      <a:gd name="connsiteY1" fmla="*/ 54841 h 719860"/>
                      <a:gd name="connsiteX2" fmla="*/ 2407908 w 2608668"/>
                      <a:gd name="connsiteY2" fmla="*/ 466587 h 719860"/>
                      <a:gd name="connsiteX3" fmla="*/ 1992273 w 2608668"/>
                      <a:gd name="connsiteY3" fmla="*/ 465284 h 719860"/>
                      <a:gd name="connsiteX4" fmla="*/ 2179309 w 2608668"/>
                      <a:gd name="connsiteY4" fmla="*/ 569191 h 719860"/>
                      <a:gd name="connsiteX5" fmla="*/ 480396 w 2608668"/>
                      <a:gd name="connsiteY5" fmla="*/ 719860 h 719860"/>
                      <a:gd name="connsiteX6" fmla="*/ 662236 w 2608668"/>
                      <a:gd name="connsiteY6" fmla="*/ 574387 h 719860"/>
                      <a:gd name="connsiteX7" fmla="*/ 165112 w 2608668"/>
                      <a:gd name="connsiteY7" fmla="*/ 658819 h 719860"/>
                      <a:gd name="connsiteX8" fmla="*/ 81984 w 2608668"/>
                      <a:gd name="connsiteY8" fmla="*/ 314615 h 719860"/>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1984 w 2608668"/>
                      <a:gd name="connsiteY0" fmla="*/ 314615 h 740642"/>
                      <a:gd name="connsiteX1" fmla="*/ 2392324 w 2608668"/>
                      <a:gd name="connsiteY1" fmla="*/ 54841 h 740642"/>
                      <a:gd name="connsiteX2" fmla="*/ 2407908 w 2608668"/>
                      <a:gd name="connsiteY2" fmla="*/ 466587 h 740642"/>
                      <a:gd name="connsiteX3" fmla="*/ 1992273 w 2608668"/>
                      <a:gd name="connsiteY3" fmla="*/ 465284 h 740642"/>
                      <a:gd name="connsiteX4" fmla="*/ 2179309 w 2608668"/>
                      <a:gd name="connsiteY4" fmla="*/ 569191 h 740642"/>
                      <a:gd name="connsiteX5" fmla="*/ 459614 w 2608668"/>
                      <a:gd name="connsiteY5" fmla="*/ 740642 h 740642"/>
                      <a:gd name="connsiteX6" fmla="*/ 662236 w 2608668"/>
                      <a:gd name="connsiteY6" fmla="*/ 574387 h 740642"/>
                      <a:gd name="connsiteX7" fmla="*/ 165112 w 2608668"/>
                      <a:gd name="connsiteY7" fmla="*/ 658819 h 740642"/>
                      <a:gd name="connsiteX8" fmla="*/ 81984 w 2608668"/>
                      <a:gd name="connsiteY8" fmla="*/ 314615 h 740642"/>
                      <a:gd name="connsiteX0" fmla="*/ 85041 w 2600062"/>
                      <a:gd name="connsiteY0" fmla="*/ 243466 h 765378"/>
                      <a:gd name="connsiteX1" fmla="*/ 2383718 w 2600062"/>
                      <a:gd name="connsiteY1" fmla="*/ 79577 h 765378"/>
                      <a:gd name="connsiteX2" fmla="*/ 2399302 w 2600062"/>
                      <a:gd name="connsiteY2" fmla="*/ 491323 h 765378"/>
                      <a:gd name="connsiteX3" fmla="*/ 1983667 w 2600062"/>
                      <a:gd name="connsiteY3" fmla="*/ 490020 h 765378"/>
                      <a:gd name="connsiteX4" fmla="*/ 2170703 w 2600062"/>
                      <a:gd name="connsiteY4" fmla="*/ 593927 h 765378"/>
                      <a:gd name="connsiteX5" fmla="*/ 451008 w 2600062"/>
                      <a:gd name="connsiteY5" fmla="*/ 765378 h 765378"/>
                      <a:gd name="connsiteX6" fmla="*/ 653630 w 2600062"/>
                      <a:gd name="connsiteY6" fmla="*/ 599123 h 765378"/>
                      <a:gd name="connsiteX7" fmla="*/ 156506 w 2600062"/>
                      <a:gd name="connsiteY7" fmla="*/ 683555 h 765378"/>
                      <a:gd name="connsiteX8" fmla="*/ 85041 w 2600062"/>
                      <a:gd name="connsiteY8" fmla="*/ 243466 h 765378"/>
                      <a:gd name="connsiteX0" fmla="*/ 92291 w 2607312"/>
                      <a:gd name="connsiteY0" fmla="*/ 243466 h 765378"/>
                      <a:gd name="connsiteX1" fmla="*/ 2390968 w 2607312"/>
                      <a:gd name="connsiteY1" fmla="*/ 79577 h 765378"/>
                      <a:gd name="connsiteX2" fmla="*/ 2406552 w 2607312"/>
                      <a:gd name="connsiteY2" fmla="*/ 491323 h 765378"/>
                      <a:gd name="connsiteX3" fmla="*/ 1990917 w 2607312"/>
                      <a:gd name="connsiteY3" fmla="*/ 490020 h 765378"/>
                      <a:gd name="connsiteX4" fmla="*/ 2177953 w 2607312"/>
                      <a:gd name="connsiteY4" fmla="*/ 593927 h 765378"/>
                      <a:gd name="connsiteX5" fmla="*/ 458258 w 2607312"/>
                      <a:gd name="connsiteY5" fmla="*/ 765378 h 765378"/>
                      <a:gd name="connsiteX6" fmla="*/ 660880 w 2607312"/>
                      <a:gd name="connsiteY6" fmla="*/ 599123 h 765378"/>
                      <a:gd name="connsiteX7" fmla="*/ 138809 w 2607312"/>
                      <a:gd name="connsiteY7" fmla="*/ 579325 h 765378"/>
                      <a:gd name="connsiteX8" fmla="*/ 92291 w 2607312"/>
                      <a:gd name="connsiteY8" fmla="*/ 243466 h 765378"/>
                      <a:gd name="connsiteX0" fmla="*/ 92291 w 2607312"/>
                      <a:gd name="connsiteY0" fmla="*/ 243466 h 765378"/>
                      <a:gd name="connsiteX1" fmla="*/ 2390968 w 2607312"/>
                      <a:gd name="connsiteY1" fmla="*/ 79577 h 765378"/>
                      <a:gd name="connsiteX2" fmla="*/ 2406552 w 2607312"/>
                      <a:gd name="connsiteY2" fmla="*/ 491323 h 765378"/>
                      <a:gd name="connsiteX3" fmla="*/ 1990917 w 2607312"/>
                      <a:gd name="connsiteY3" fmla="*/ 490020 h 765378"/>
                      <a:gd name="connsiteX4" fmla="*/ 2177953 w 2607312"/>
                      <a:gd name="connsiteY4" fmla="*/ 593927 h 765378"/>
                      <a:gd name="connsiteX5" fmla="*/ 458258 w 2607312"/>
                      <a:gd name="connsiteY5" fmla="*/ 765378 h 765378"/>
                      <a:gd name="connsiteX6" fmla="*/ 664957 w 2607312"/>
                      <a:gd name="connsiteY6" fmla="*/ 576266 h 765378"/>
                      <a:gd name="connsiteX7" fmla="*/ 138809 w 2607312"/>
                      <a:gd name="connsiteY7" fmla="*/ 579325 h 765378"/>
                      <a:gd name="connsiteX8" fmla="*/ 92291 w 2607312"/>
                      <a:gd name="connsiteY8" fmla="*/ 243466 h 765378"/>
                      <a:gd name="connsiteX0" fmla="*/ 84303 w 2599324"/>
                      <a:gd name="connsiteY0" fmla="*/ 243466 h 765378"/>
                      <a:gd name="connsiteX1" fmla="*/ 2382980 w 2599324"/>
                      <a:gd name="connsiteY1" fmla="*/ 79577 h 765378"/>
                      <a:gd name="connsiteX2" fmla="*/ 2398564 w 2599324"/>
                      <a:gd name="connsiteY2" fmla="*/ 491323 h 765378"/>
                      <a:gd name="connsiteX3" fmla="*/ 1982929 w 2599324"/>
                      <a:gd name="connsiteY3" fmla="*/ 490020 h 765378"/>
                      <a:gd name="connsiteX4" fmla="*/ 2169965 w 2599324"/>
                      <a:gd name="connsiteY4" fmla="*/ 593927 h 765378"/>
                      <a:gd name="connsiteX5" fmla="*/ 450270 w 2599324"/>
                      <a:gd name="connsiteY5" fmla="*/ 765378 h 765378"/>
                      <a:gd name="connsiteX6" fmla="*/ 656969 w 2599324"/>
                      <a:gd name="connsiteY6" fmla="*/ 576266 h 765378"/>
                      <a:gd name="connsiteX7" fmla="*/ 158515 w 2599324"/>
                      <a:gd name="connsiteY7" fmla="*/ 596965 h 765378"/>
                      <a:gd name="connsiteX8" fmla="*/ 84303 w 2599324"/>
                      <a:gd name="connsiteY8" fmla="*/ 243466 h 765378"/>
                      <a:gd name="connsiteX0" fmla="*/ 84303 w 2599324"/>
                      <a:gd name="connsiteY0" fmla="*/ 243466 h 765378"/>
                      <a:gd name="connsiteX1" fmla="*/ 2382980 w 2599324"/>
                      <a:gd name="connsiteY1" fmla="*/ 79577 h 765378"/>
                      <a:gd name="connsiteX2" fmla="*/ 2398564 w 2599324"/>
                      <a:gd name="connsiteY2" fmla="*/ 491323 h 765378"/>
                      <a:gd name="connsiteX3" fmla="*/ 1982929 w 2599324"/>
                      <a:gd name="connsiteY3" fmla="*/ 490020 h 765378"/>
                      <a:gd name="connsiteX4" fmla="*/ 2169965 w 2599324"/>
                      <a:gd name="connsiteY4" fmla="*/ 593927 h 765378"/>
                      <a:gd name="connsiteX5" fmla="*/ 450270 w 2599324"/>
                      <a:gd name="connsiteY5" fmla="*/ 765378 h 765378"/>
                      <a:gd name="connsiteX6" fmla="*/ 656969 w 2599324"/>
                      <a:gd name="connsiteY6" fmla="*/ 576266 h 765378"/>
                      <a:gd name="connsiteX7" fmla="*/ 158515 w 2599324"/>
                      <a:gd name="connsiteY7" fmla="*/ 596965 h 765378"/>
                      <a:gd name="connsiteX8" fmla="*/ 84303 w 2599324"/>
                      <a:gd name="connsiteY8" fmla="*/ 243466 h 765378"/>
                      <a:gd name="connsiteX0" fmla="*/ 84151 w 2599172"/>
                      <a:gd name="connsiteY0" fmla="*/ 243466 h 765378"/>
                      <a:gd name="connsiteX1" fmla="*/ 2382828 w 2599172"/>
                      <a:gd name="connsiteY1" fmla="*/ 79577 h 765378"/>
                      <a:gd name="connsiteX2" fmla="*/ 2398412 w 2599172"/>
                      <a:gd name="connsiteY2" fmla="*/ 491323 h 765378"/>
                      <a:gd name="connsiteX3" fmla="*/ 1982777 w 2599172"/>
                      <a:gd name="connsiteY3" fmla="*/ 490020 h 765378"/>
                      <a:gd name="connsiteX4" fmla="*/ 2169813 w 2599172"/>
                      <a:gd name="connsiteY4" fmla="*/ 593927 h 765378"/>
                      <a:gd name="connsiteX5" fmla="*/ 450118 w 2599172"/>
                      <a:gd name="connsiteY5" fmla="*/ 765378 h 765378"/>
                      <a:gd name="connsiteX6" fmla="*/ 656817 w 2599172"/>
                      <a:gd name="connsiteY6" fmla="*/ 576266 h 765378"/>
                      <a:gd name="connsiteX7" fmla="*/ 158934 w 2599172"/>
                      <a:gd name="connsiteY7" fmla="*/ 624279 h 765378"/>
                      <a:gd name="connsiteX8" fmla="*/ 84151 w 2599172"/>
                      <a:gd name="connsiteY8" fmla="*/ 243466 h 765378"/>
                      <a:gd name="connsiteX0" fmla="*/ 126846 w 2641867"/>
                      <a:gd name="connsiteY0" fmla="*/ 243466 h 765378"/>
                      <a:gd name="connsiteX1" fmla="*/ 2425523 w 2641867"/>
                      <a:gd name="connsiteY1" fmla="*/ 79577 h 765378"/>
                      <a:gd name="connsiteX2" fmla="*/ 2441107 w 2641867"/>
                      <a:gd name="connsiteY2" fmla="*/ 491323 h 765378"/>
                      <a:gd name="connsiteX3" fmla="*/ 2025472 w 2641867"/>
                      <a:gd name="connsiteY3" fmla="*/ 490020 h 765378"/>
                      <a:gd name="connsiteX4" fmla="*/ 2212508 w 2641867"/>
                      <a:gd name="connsiteY4" fmla="*/ 593927 h 765378"/>
                      <a:gd name="connsiteX5" fmla="*/ 492813 w 2641867"/>
                      <a:gd name="connsiteY5" fmla="*/ 765378 h 765378"/>
                      <a:gd name="connsiteX6" fmla="*/ 699512 w 2641867"/>
                      <a:gd name="connsiteY6" fmla="*/ 576266 h 765378"/>
                      <a:gd name="connsiteX7" fmla="*/ 201629 w 2641867"/>
                      <a:gd name="connsiteY7" fmla="*/ 624279 h 765378"/>
                      <a:gd name="connsiteX8" fmla="*/ 126846 w 2641867"/>
                      <a:gd name="connsiteY8" fmla="*/ 243466 h 765378"/>
                      <a:gd name="connsiteX0" fmla="*/ 126846 w 2641867"/>
                      <a:gd name="connsiteY0" fmla="*/ 243466 h 765378"/>
                      <a:gd name="connsiteX1" fmla="*/ 2425523 w 2641867"/>
                      <a:gd name="connsiteY1" fmla="*/ 79577 h 765378"/>
                      <a:gd name="connsiteX2" fmla="*/ 2441107 w 2641867"/>
                      <a:gd name="connsiteY2" fmla="*/ 491323 h 765378"/>
                      <a:gd name="connsiteX3" fmla="*/ 2025472 w 2641867"/>
                      <a:gd name="connsiteY3" fmla="*/ 490020 h 765378"/>
                      <a:gd name="connsiteX4" fmla="*/ 2220185 w 2641867"/>
                      <a:gd name="connsiteY4" fmla="*/ 681492 h 765378"/>
                      <a:gd name="connsiteX5" fmla="*/ 492813 w 2641867"/>
                      <a:gd name="connsiteY5" fmla="*/ 765378 h 765378"/>
                      <a:gd name="connsiteX6" fmla="*/ 699512 w 2641867"/>
                      <a:gd name="connsiteY6" fmla="*/ 576266 h 765378"/>
                      <a:gd name="connsiteX7" fmla="*/ 201629 w 2641867"/>
                      <a:gd name="connsiteY7" fmla="*/ 624279 h 765378"/>
                      <a:gd name="connsiteX8" fmla="*/ 126846 w 2641867"/>
                      <a:gd name="connsiteY8" fmla="*/ 243466 h 76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867" h="765378">
                        <a:moveTo>
                          <a:pt x="126846" y="243466"/>
                        </a:moveTo>
                        <a:cubicBezTo>
                          <a:pt x="552328" y="-35357"/>
                          <a:pt x="1984456" y="-52041"/>
                          <a:pt x="2425523" y="79577"/>
                        </a:cubicBezTo>
                        <a:cubicBezTo>
                          <a:pt x="2730322" y="137161"/>
                          <a:pt x="2692220" y="418151"/>
                          <a:pt x="2441107" y="491323"/>
                        </a:cubicBezTo>
                        <a:lnTo>
                          <a:pt x="2025472" y="490020"/>
                        </a:lnTo>
                        <a:lnTo>
                          <a:pt x="2220185" y="681492"/>
                        </a:lnTo>
                        <a:lnTo>
                          <a:pt x="492813" y="765378"/>
                        </a:lnTo>
                        <a:cubicBezTo>
                          <a:pt x="560354" y="694374"/>
                          <a:pt x="631971" y="631684"/>
                          <a:pt x="699512" y="576266"/>
                        </a:cubicBezTo>
                        <a:cubicBezTo>
                          <a:pt x="506095" y="628655"/>
                          <a:pt x="329749" y="641621"/>
                          <a:pt x="201629" y="624279"/>
                        </a:cubicBezTo>
                        <a:cubicBezTo>
                          <a:pt x="95989" y="613453"/>
                          <a:pt x="-149339" y="420560"/>
                          <a:pt x="126846" y="243466"/>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03" name="Group 202">
                  <a:extLst>
                    <a:ext uri="{FF2B5EF4-FFF2-40B4-BE49-F238E27FC236}">
                      <a16:creationId xmlns:a16="http://schemas.microsoft.com/office/drawing/2014/main" id="{846A8B09-2561-48DF-882A-0F4520D7C0FC}"/>
                    </a:ext>
                  </a:extLst>
                </p:cNvPr>
                <p:cNvGrpSpPr/>
                <p:nvPr/>
              </p:nvGrpSpPr>
              <p:grpSpPr>
                <a:xfrm>
                  <a:off x="2940159" y="3974882"/>
                  <a:ext cx="1218325" cy="1281240"/>
                  <a:chOff x="2940159" y="3974882"/>
                  <a:chExt cx="1218325" cy="1281240"/>
                </a:xfrm>
              </p:grpSpPr>
              <p:grpSp>
                <p:nvGrpSpPr>
                  <p:cNvPr id="204" name="Group 203">
                    <a:extLst>
                      <a:ext uri="{FF2B5EF4-FFF2-40B4-BE49-F238E27FC236}">
                        <a16:creationId xmlns:a16="http://schemas.microsoft.com/office/drawing/2014/main" id="{BAB8F9E8-F4D9-45C1-B32B-9729B165EE0A}"/>
                      </a:ext>
                    </a:extLst>
                  </p:cNvPr>
                  <p:cNvGrpSpPr/>
                  <p:nvPr/>
                </p:nvGrpSpPr>
                <p:grpSpPr>
                  <a:xfrm>
                    <a:off x="2940159" y="3974882"/>
                    <a:ext cx="1218325" cy="1281240"/>
                    <a:chOff x="2940159" y="3974882"/>
                    <a:chExt cx="1218325" cy="1281240"/>
                  </a:xfrm>
                </p:grpSpPr>
                <p:sp>
                  <p:nvSpPr>
                    <p:cNvPr id="211" name="Rectangle 2">
                      <a:extLst>
                        <a:ext uri="{FF2B5EF4-FFF2-40B4-BE49-F238E27FC236}">
                          <a16:creationId xmlns:a16="http://schemas.microsoft.com/office/drawing/2014/main" id="{8338E83C-1A9A-4D70-A67F-1C20988D36E8}"/>
                        </a:ext>
                      </a:extLst>
                    </p:cNvPr>
                    <p:cNvSpPr/>
                    <p:nvPr/>
                  </p:nvSpPr>
                  <p:spPr>
                    <a:xfrm rot="8682729" flipV="1">
                      <a:off x="3903170" y="4337625"/>
                      <a:ext cx="25531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52649"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594837" y="6050116"/>
                            <a:pt x="8752654" y="6193162"/>
                          </a:cubicBezTo>
                          <a:cubicBezTo>
                            <a:pt x="7977375" y="7437758"/>
                            <a:pt x="7007393" y="7933774"/>
                            <a:pt x="6266896" y="9224162"/>
                          </a:cubicBezTo>
                          <a:cubicBezTo>
                            <a:pt x="6129010" y="9197551"/>
                            <a:pt x="5181156" y="8530430"/>
                            <a:pt x="5057784" y="8462696"/>
                          </a:cubicBezTo>
                          <a:cubicBezTo>
                            <a:pt x="4397384" y="8046620"/>
                            <a:pt x="768618" y="4236716"/>
                            <a:pt x="541518" y="4050353"/>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12" name="Rectangle 2">
                      <a:extLst>
                        <a:ext uri="{FF2B5EF4-FFF2-40B4-BE49-F238E27FC236}">
                          <a16:creationId xmlns:a16="http://schemas.microsoft.com/office/drawing/2014/main" id="{C09879A1-1921-4918-92A5-1C71BE100089}"/>
                        </a:ext>
                      </a:extLst>
                    </p:cNvPr>
                    <p:cNvSpPr/>
                    <p:nvPr/>
                  </p:nvSpPr>
                  <p:spPr>
                    <a:xfrm rot="17964795" flipH="1" flipV="1">
                      <a:off x="3693376" y="3986333"/>
                      <a:ext cx="255664" cy="232762"/>
                    </a:xfrm>
                    <a:custGeom>
                      <a:avLst/>
                      <a:gdLst>
                        <a:gd name="connsiteX0" fmla="*/ 0 w 4659086"/>
                        <a:gd name="connsiteY0" fmla="*/ 0 h 2017485"/>
                        <a:gd name="connsiteX1" fmla="*/ 4659086 w 4659086"/>
                        <a:gd name="connsiteY1" fmla="*/ 0 h 2017485"/>
                        <a:gd name="connsiteX2" fmla="*/ 4659086 w 4659086"/>
                        <a:gd name="connsiteY2" fmla="*/ 2017485 h 2017485"/>
                        <a:gd name="connsiteX3" fmla="*/ 0 w 4659086"/>
                        <a:gd name="connsiteY3" fmla="*/ 2017485 h 2017485"/>
                        <a:gd name="connsiteX4" fmla="*/ 0 w 4659086"/>
                        <a:gd name="connsiteY4" fmla="*/ 0 h 2017485"/>
                        <a:gd name="connsiteX0" fmla="*/ 0 w 4804229"/>
                        <a:gd name="connsiteY0" fmla="*/ 0 h 2017485"/>
                        <a:gd name="connsiteX1" fmla="*/ 4659086 w 4804229"/>
                        <a:gd name="connsiteY1" fmla="*/ 0 h 2017485"/>
                        <a:gd name="connsiteX2" fmla="*/ 4804229 w 4804229"/>
                        <a:gd name="connsiteY2" fmla="*/ 1204685 h 2017485"/>
                        <a:gd name="connsiteX3" fmla="*/ 0 w 4804229"/>
                        <a:gd name="connsiteY3" fmla="*/ 2017485 h 2017485"/>
                        <a:gd name="connsiteX4" fmla="*/ 0 w 4804229"/>
                        <a:gd name="connsiteY4" fmla="*/ 0 h 2017485"/>
                        <a:gd name="connsiteX0" fmla="*/ 0 w 4804229"/>
                        <a:gd name="connsiteY0" fmla="*/ 0 h 4223656"/>
                        <a:gd name="connsiteX1" fmla="*/ 4659086 w 4804229"/>
                        <a:gd name="connsiteY1" fmla="*/ 0 h 4223656"/>
                        <a:gd name="connsiteX2" fmla="*/ 4804229 w 4804229"/>
                        <a:gd name="connsiteY2" fmla="*/ 1204685 h 4223656"/>
                        <a:gd name="connsiteX3" fmla="*/ 2002971 w 4804229"/>
                        <a:gd name="connsiteY3" fmla="*/ 4223656 h 4223656"/>
                        <a:gd name="connsiteX4" fmla="*/ 0 w 4804229"/>
                        <a:gd name="connsiteY4" fmla="*/ 0 h 4223656"/>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0 w 7634515"/>
                        <a:gd name="connsiteY4" fmla="*/ 0 h 4499428"/>
                        <a:gd name="connsiteX0" fmla="*/ 39552 w 7674067"/>
                        <a:gd name="connsiteY0" fmla="*/ 0 h 4895853"/>
                        <a:gd name="connsiteX1" fmla="*/ 7528924 w 7674067"/>
                        <a:gd name="connsiteY1" fmla="*/ 275772 h 4895853"/>
                        <a:gd name="connsiteX2" fmla="*/ 7674067 w 7674067"/>
                        <a:gd name="connsiteY2" fmla="*/ 1480457 h 4895853"/>
                        <a:gd name="connsiteX3" fmla="*/ 4872809 w 7674067"/>
                        <a:gd name="connsiteY3" fmla="*/ 4499428 h 4895853"/>
                        <a:gd name="connsiteX4" fmla="*/ 4582524 w 7674067"/>
                        <a:gd name="connsiteY4" fmla="*/ 4368799 h 4895853"/>
                        <a:gd name="connsiteX5" fmla="*/ 39552 w 7674067"/>
                        <a:gd name="connsiteY5" fmla="*/ 0 h 4895853"/>
                        <a:gd name="connsiteX0" fmla="*/ 38817 w 7673332"/>
                        <a:gd name="connsiteY0" fmla="*/ 0 h 4715686"/>
                        <a:gd name="connsiteX1" fmla="*/ 7528189 w 7673332"/>
                        <a:gd name="connsiteY1" fmla="*/ 275772 h 4715686"/>
                        <a:gd name="connsiteX2" fmla="*/ 7673332 w 7673332"/>
                        <a:gd name="connsiteY2" fmla="*/ 1480457 h 4715686"/>
                        <a:gd name="connsiteX3" fmla="*/ 4872074 w 7673332"/>
                        <a:gd name="connsiteY3" fmla="*/ 4499428 h 4715686"/>
                        <a:gd name="connsiteX4" fmla="*/ 4668875 w 7673332"/>
                        <a:gd name="connsiteY4" fmla="*/ 3860799 h 4715686"/>
                        <a:gd name="connsiteX5" fmla="*/ 38817 w 7673332"/>
                        <a:gd name="connsiteY5" fmla="*/ 0 h 4715686"/>
                        <a:gd name="connsiteX0" fmla="*/ 38817 w 7673332"/>
                        <a:gd name="connsiteY0" fmla="*/ 0 h 4614939"/>
                        <a:gd name="connsiteX1" fmla="*/ 7528189 w 7673332"/>
                        <a:gd name="connsiteY1" fmla="*/ 275772 h 4614939"/>
                        <a:gd name="connsiteX2" fmla="*/ 7673332 w 7673332"/>
                        <a:gd name="connsiteY2" fmla="*/ 1480457 h 4614939"/>
                        <a:gd name="connsiteX3" fmla="*/ 4872074 w 7673332"/>
                        <a:gd name="connsiteY3" fmla="*/ 4499428 h 4614939"/>
                        <a:gd name="connsiteX4" fmla="*/ 4668875 w 7673332"/>
                        <a:gd name="connsiteY4" fmla="*/ 3860799 h 4614939"/>
                        <a:gd name="connsiteX5" fmla="*/ 38817 w 7673332"/>
                        <a:gd name="connsiteY5" fmla="*/ 0 h 4614939"/>
                        <a:gd name="connsiteX0" fmla="*/ 38817 w 7673332"/>
                        <a:gd name="connsiteY0" fmla="*/ 0 h 4499428"/>
                        <a:gd name="connsiteX1" fmla="*/ 7528189 w 7673332"/>
                        <a:gd name="connsiteY1" fmla="*/ 275772 h 4499428"/>
                        <a:gd name="connsiteX2" fmla="*/ 7673332 w 7673332"/>
                        <a:gd name="connsiteY2" fmla="*/ 1480457 h 4499428"/>
                        <a:gd name="connsiteX3" fmla="*/ 4872074 w 7673332"/>
                        <a:gd name="connsiteY3" fmla="*/ 4499428 h 4499428"/>
                        <a:gd name="connsiteX4" fmla="*/ 4668875 w 7673332"/>
                        <a:gd name="connsiteY4" fmla="*/ 3860799 h 4499428"/>
                        <a:gd name="connsiteX5" fmla="*/ 38817 w 7673332"/>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9428 w 7673943"/>
                        <a:gd name="connsiteY0" fmla="*/ 0 h 4499428"/>
                        <a:gd name="connsiteX1" fmla="*/ 7528800 w 7673943"/>
                        <a:gd name="connsiteY1" fmla="*/ 275772 h 4499428"/>
                        <a:gd name="connsiteX2" fmla="*/ 7673943 w 7673943"/>
                        <a:gd name="connsiteY2" fmla="*/ 1480457 h 4499428"/>
                        <a:gd name="connsiteX3" fmla="*/ 4872685 w 7673943"/>
                        <a:gd name="connsiteY3" fmla="*/ 4499428 h 4499428"/>
                        <a:gd name="connsiteX4" fmla="*/ 4596915 w 7673943"/>
                        <a:gd name="connsiteY4" fmla="*/ 4397828 h 4499428"/>
                        <a:gd name="connsiteX5" fmla="*/ 39428 w 7673943"/>
                        <a:gd name="connsiteY5" fmla="*/ 0 h 4499428"/>
                        <a:gd name="connsiteX0" fmla="*/ 38245 w 7672760"/>
                        <a:gd name="connsiteY0" fmla="*/ 0 h 4499428"/>
                        <a:gd name="connsiteX1" fmla="*/ 7527617 w 7672760"/>
                        <a:gd name="connsiteY1" fmla="*/ 275772 h 4499428"/>
                        <a:gd name="connsiteX2" fmla="*/ 7672760 w 7672760"/>
                        <a:gd name="connsiteY2" fmla="*/ 1480457 h 4499428"/>
                        <a:gd name="connsiteX3" fmla="*/ 4871502 w 7672760"/>
                        <a:gd name="connsiteY3" fmla="*/ 4499428 h 4499428"/>
                        <a:gd name="connsiteX4" fmla="*/ 4595732 w 7672760"/>
                        <a:gd name="connsiteY4" fmla="*/ 4397828 h 4499428"/>
                        <a:gd name="connsiteX5" fmla="*/ 38245 w 7672760"/>
                        <a:gd name="connsiteY5" fmla="*/ 0 h 4499428"/>
                        <a:gd name="connsiteX0" fmla="*/ 0 w 7634515"/>
                        <a:gd name="connsiteY0" fmla="*/ 0 h 4499428"/>
                        <a:gd name="connsiteX1" fmla="*/ 7489372 w 7634515"/>
                        <a:gd name="connsiteY1" fmla="*/ 275772 h 4499428"/>
                        <a:gd name="connsiteX2" fmla="*/ 7634515 w 7634515"/>
                        <a:gd name="connsiteY2" fmla="*/ 1480457 h 4499428"/>
                        <a:gd name="connsiteX3" fmla="*/ 4833257 w 7634515"/>
                        <a:gd name="connsiteY3" fmla="*/ 4499428 h 4499428"/>
                        <a:gd name="connsiteX4" fmla="*/ 4557487 w 7634515"/>
                        <a:gd name="connsiteY4" fmla="*/ 4397828 h 4499428"/>
                        <a:gd name="connsiteX5" fmla="*/ 0 w 7634515"/>
                        <a:gd name="connsiteY5" fmla="*/ 0 h 4499428"/>
                        <a:gd name="connsiteX0" fmla="*/ 0 w 7634515"/>
                        <a:gd name="connsiteY0" fmla="*/ 0 h 4455885"/>
                        <a:gd name="connsiteX1" fmla="*/ 7489372 w 7634515"/>
                        <a:gd name="connsiteY1" fmla="*/ 275772 h 4455885"/>
                        <a:gd name="connsiteX2" fmla="*/ 7634515 w 7634515"/>
                        <a:gd name="connsiteY2" fmla="*/ 1480457 h 4455885"/>
                        <a:gd name="connsiteX3" fmla="*/ 4862285 w 7634515"/>
                        <a:gd name="connsiteY3" fmla="*/ 4455885 h 4455885"/>
                        <a:gd name="connsiteX4" fmla="*/ 4557487 w 7634515"/>
                        <a:gd name="connsiteY4" fmla="*/ 4397828 h 4455885"/>
                        <a:gd name="connsiteX5" fmla="*/ 0 w 7634515"/>
                        <a:gd name="connsiteY5" fmla="*/ 0 h 4455885"/>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7489372 w 7634515"/>
                        <a:gd name="connsiteY1" fmla="*/ 275772 h 4484914"/>
                        <a:gd name="connsiteX2" fmla="*/ 7634515 w 7634515"/>
                        <a:gd name="connsiteY2" fmla="*/ 1480457 h 4484914"/>
                        <a:gd name="connsiteX3" fmla="*/ 4833256 w 7634515"/>
                        <a:gd name="connsiteY3" fmla="*/ 4484914 h 4484914"/>
                        <a:gd name="connsiteX4" fmla="*/ 4557487 w 7634515"/>
                        <a:gd name="connsiteY4" fmla="*/ 4397828 h 4484914"/>
                        <a:gd name="connsiteX5" fmla="*/ 0 w 7634515"/>
                        <a:gd name="connsiteY5" fmla="*/ 0 h 4484914"/>
                        <a:gd name="connsiteX0" fmla="*/ 0 w 7634515"/>
                        <a:gd name="connsiteY0" fmla="*/ 0 h 4484914"/>
                        <a:gd name="connsiteX1" fmla="*/ 5573485 w 7634515"/>
                        <a:gd name="connsiteY1" fmla="*/ 203200 h 4484914"/>
                        <a:gd name="connsiteX2" fmla="*/ 7489372 w 7634515"/>
                        <a:gd name="connsiteY2" fmla="*/ 275772 h 4484914"/>
                        <a:gd name="connsiteX3" fmla="*/ 7634515 w 7634515"/>
                        <a:gd name="connsiteY3" fmla="*/ 1480457 h 4484914"/>
                        <a:gd name="connsiteX4" fmla="*/ 4833256 w 7634515"/>
                        <a:gd name="connsiteY4" fmla="*/ 4484914 h 4484914"/>
                        <a:gd name="connsiteX5" fmla="*/ 4557487 w 7634515"/>
                        <a:gd name="connsiteY5" fmla="*/ 4397828 h 4484914"/>
                        <a:gd name="connsiteX6" fmla="*/ 0 w 7634515"/>
                        <a:gd name="connsiteY6" fmla="*/ 0 h 4484914"/>
                        <a:gd name="connsiteX0" fmla="*/ 0 w 7634515"/>
                        <a:gd name="connsiteY0" fmla="*/ 798285 h 5283199"/>
                        <a:gd name="connsiteX1" fmla="*/ 7082971 w 7634515"/>
                        <a:gd name="connsiteY1" fmla="*/ 0 h 5283199"/>
                        <a:gd name="connsiteX2" fmla="*/ 7489372 w 7634515"/>
                        <a:gd name="connsiteY2" fmla="*/ 1074057 h 5283199"/>
                        <a:gd name="connsiteX3" fmla="*/ 7634515 w 7634515"/>
                        <a:gd name="connsiteY3" fmla="*/ 2278742 h 5283199"/>
                        <a:gd name="connsiteX4" fmla="*/ 4833256 w 7634515"/>
                        <a:gd name="connsiteY4" fmla="*/ 5283199 h 5283199"/>
                        <a:gd name="connsiteX5" fmla="*/ 4557487 w 7634515"/>
                        <a:gd name="connsiteY5" fmla="*/ 5196113 h 5283199"/>
                        <a:gd name="connsiteX6" fmla="*/ 0 w 7634515"/>
                        <a:gd name="connsiteY6" fmla="*/ 798285 h 5283199"/>
                        <a:gd name="connsiteX0" fmla="*/ 0 w 7634515"/>
                        <a:gd name="connsiteY0" fmla="*/ 1088571 h 5573485"/>
                        <a:gd name="connsiteX1" fmla="*/ 7257143 w 7634515"/>
                        <a:gd name="connsiteY1" fmla="*/ 0 h 5573485"/>
                        <a:gd name="connsiteX2" fmla="*/ 7489372 w 7634515"/>
                        <a:gd name="connsiteY2" fmla="*/ 1364343 h 5573485"/>
                        <a:gd name="connsiteX3" fmla="*/ 7634515 w 7634515"/>
                        <a:gd name="connsiteY3" fmla="*/ 2569028 h 5573485"/>
                        <a:gd name="connsiteX4" fmla="*/ 4833256 w 7634515"/>
                        <a:gd name="connsiteY4" fmla="*/ 5573485 h 5573485"/>
                        <a:gd name="connsiteX5" fmla="*/ 4557487 w 7634515"/>
                        <a:gd name="connsiteY5" fmla="*/ 5486399 h 5573485"/>
                        <a:gd name="connsiteX6" fmla="*/ 0 w 7634515"/>
                        <a:gd name="connsiteY6" fmla="*/ 1088571 h 5573485"/>
                        <a:gd name="connsiteX0" fmla="*/ 0 w 7634515"/>
                        <a:gd name="connsiteY0" fmla="*/ 1088571 h 5573485"/>
                        <a:gd name="connsiteX1" fmla="*/ 5660571 w 7634515"/>
                        <a:gd name="connsiteY1" fmla="*/ 217715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110514 w 7634515"/>
                        <a:gd name="connsiteY1" fmla="*/ 740229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6037942 w 7634515"/>
                        <a:gd name="connsiteY1" fmla="*/ 754743 h 5573485"/>
                        <a:gd name="connsiteX2" fmla="*/ 7257143 w 7634515"/>
                        <a:gd name="connsiteY2" fmla="*/ 0 h 5573485"/>
                        <a:gd name="connsiteX3" fmla="*/ 7489372 w 7634515"/>
                        <a:gd name="connsiteY3" fmla="*/ 1364343 h 5573485"/>
                        <a:gd name="connsiteX4" fmla="*/ 7634515 w 7634515"/>
                        <a:gd name="connsiteY4" fmla="*/ 2569028 h 5573485"/>
                        <a:gd name="connsiteX5" fmla="*/ 4833256 w 7634515"/>
                        <a:gd name="connsiteY5" fmla="*/ 5573485 h 5573485"/>
                        <a:gd name="connsiteX6" fmla="*/ 4557487 w 7634515"/>
                        <a:gd name="connsiteY6" fmla="*/ 5486399 h 5573485"/>
                        <a:gd name="connsiteX7" fmla="*/ 0 w 7634515"/>
                        <a:gd name="connsiteY7" fmla="*/ 1088571 h 5573485"/>
                        <a:gd name="connsiteX0" fmla="*/ 0 w 7634515"/>
                        <a:gd name="connsiteY0" fmla="*/ 1088571 h 5573485"/>
                        <a:gd name="connsiteX1" fmla="*/ 3164114 w 7634515"/>
                        <a:gd name="connsiteY1" fmla="*/ 914401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34515"/>
                        <a:gd name="connsiteY0" fmla="*/ 1088571 h 5573485"/>
                        <a:gd name="connsiteX1" fmla="*/ 711199 w 7634515"/>
                        <a:gd name="connsiteY1" fmla="*/ 435430 h 5573485"/>
                        <a:gd name="connsiteX2" fmla="*/ 6037942 w 7634515"/>
                        <a:gd name="connsiteY2" fmla="*/ 754743 h 5573485"/>
                        <a:gd name="connsiteX3" fmla="*/ 7257143 w 7634515"/>
                        <a:gd name="connsiteY3" fmla="*/ 0 h 5573485"/>
                        <a:gd name="connsiteX4" fmla="*/ 7489372 w 7634515"/>
                        <a:gd name="connsiteY4" fmla="*/ 1364343 h 5573485"/>
                        <a:gd name="connsiteX5" fmla="*/ 7634515 w 7634515"/>
                        <a:gd name="connsiteY5" fmla="*/ 2569028 h 5573485"/>
                        <a:gd name="connsiteX6" fmla="*/ 4833256 w 7634515"/>
                        <a:gd name="connsiteY6" fmla="*/ 5573485 h 5573485"/>
                        <a:gd name="connsiteX7" fmla="*/ 4557487 w 7634515"/>
                        <a:gd name="connsiteY7" fmla="*/ 5486399 h 5573485"/>
                        <a:gd name="connsiteX8" fmla="*/ 0 w 7634515"/>
                        <a:gd name="connsiteY8" fmla="*/ 1088571 h 5573485"/>
                        <a:gd name="connsiteX0" fmla="*/ 0 w 7605486"/>
                        <a:gd name="connsiteY0" fmla="*/ 1074056 h 5573485"/>
                        <a:gd name="connsiteX1" fmla="*/ 682170 w 7605486"/>
                        <a:gd name="connsiteY1" fmla="*/ 435430 h 5573485"/>
                        <a:gd name="connsiteX2" fmla="*/ 6008913 w 7605486"/>
                        <a:gd name="connsiteY2" fmla="*/ 754743 h 5573485"/>
                        <a:gd name="connsiteX3" fmla="*/ 7228114 w 7605486"/>
                        <a:gd name="connsiteY3" fmla="*/ 0 h 5573485"/>
                        <a:gd name="connsiteX4" fmla="*/ 7460343 w 7605486"/>
                        <a:gd name="connsiteY4" fmla="*/ 1364343 h 5573485"/>
                        <a:gd name="connsiteX5" fmla="*/ 7605486 w 7605486"/>
                        <a:gd name="connsiteY5" fmla="*/ 2569028 h 5573485"/>
                        <a:gd name="connsiteX6" fmla="*/ 4804227 w 7605486"/>
                        <a:gd name="connsiteY6" fmla="*/ 5573485 h 5573485"/>
                        <a:gd name="connsiteX7" fmla="*/ 4528458 w 7605486"/>
                        <a:gd name="connsiteY7" fmla="*/ 5486399 h 5573485"/>
                        <a:gd name="connsiteX8" fmla="*/ 0 w 7605486"/>
                        <a:gd name="connsiteY8" fmla="*/ 1074056 h 5573485"/>
                        <a:gd name="connsiteX0" fmla="*/ 145217 w 7750703"/>
                        <a:gd name="connsiteY0" fmla="*/ 1074056 h 5573485"/>
                        <a:gd name="connsiteX1" fmla="*/ 827387 w 7750703"/>
                        <a:gd name="connsiteY1" fmla="*/ 435430 h 5573485"/>
                        <a:gd name="connsiteX2" fmla="*/ 6154130 w 7750703"/>
                        <a:gd name="connsiteY2" fmla="*/ 754743 h 5573485"/>
                        <a:gd name="connsiteX3" fmla="*/ 7373331 w 7750703"/>
                        <a:gd name="connsiteY3" fmla="*/ 0 h 5573485"/>
                        <a:gd name="connsiteX4" fmla="*/ 7605560 w 7750703"/>
                        <a:gd name="connsiteY4" fmla="*/ 1364343 h 5573485"/>
                        <a:gd name="connsiteX5" fmla="*/ 7750703 w 7750703"/>
                        <a:gd name="connsiteY5" fmla="*/ 2569028 h 5573485"/>
                        <a:gd name="connsiteX6" fmla="*/ 4949444 w 7750703"/>
                        <a:gd name="connsiteY6" fmla="*/ 5573485 h 5573485"/>
                        <a:gd name="connsiteX7" fmla="*/ 4673675 w 7750703"/>
                        <a:gd name="connsiteY7" fmla="*/ 5486399 h 5573485"/>
                        <a:gd name="connsiteX8" fmla="*/ 145217 w 7750703"/>
                        <a:gd name="connsiteY8" fmla="*/ 1074056 h 5573485"/>
                        <a:gd name="connsiteX0" fmla="*/ 143276 w 7748762"/>
                        <a:gd name="connsiteY0" fmla="*/ 1074056 h 5573485"/>
                        <a:gd name="connsiteX1" fmla="*/ 825446 w 7748762"/>
                        <a:gd name="connsiteY1" fmla="*/ 435430 h 5573485"/>
                        <a:gd name="connsiteX2" fmla="*/ 6152189 w 7748762"/>
                        <a:gd name="connsiteY2" fmla="*/ 754743 h 5573485"/>
                        <a:gd name="connsiteX3" fmla="*/ 7371390 w 7748762"/>
                        <a:gd name="connsiteY3" fmla="*/ 0 h 5573485"/>
                        <a:gd name="connsiteX4" fmla="*/ 7603619 w 7748762"/>
                        <a:gd name="connsiteY4" fmla="*/ 1364343 h 5573485"/>
                        <a:gd name="connsiteX5" fmla="*/ 7748762 w 7748762"/>
                        <a:gd name="connsiteY5" fmla="*/ 2569028 h 5573485"/>
                        <a:gd name="connsiteX6" fmla="*/ 4947503 w 7748762"/>
                        <a:gd name="connsiteY6" fmla="*/ 5573485 h 5573485"/>
                        <a:gd name="connsiteX7" fmla="*/ 4671734 w 7748762"/>
                        <a:gd name="connsiteY7" fmla="*/ 5486399 h 5573485"/>
                        <a:gd name="connsiteX8" fmla="*/ 143276 w 7748762"/>
                        <a:gd name="connsiteY8" fmla="*/ 1074056 h 5573485"/>
                        <a:gd name="connsiteX0" fmla="*/ 143276 w 7748762"/>
                        <a:gd name="connsiteY0" fmla="*/ 1074056 h 5573485"/>
                        <a:gd name="connsiteX1" fmla="*/ 825446 w 7748762"/>
                        <a:gd name="connsiteY1" fmla="*/ 435430 h 5573485"/>
                        <a:gd name="connsiteX2" fmla="*/ 3365445 w 7748762"/>
                        <a:gd name="connsiteY2" fmla="*/ 566058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143276 w 7748762"/>
                        <a:gd name="connsiteY0" fmla="*/ 1074056 h 5573485"/>
                        <a:gd name="connsiteX1" fmla="*/ 825446 w 7748762"/>
                        <a:gd name="connsiteY1" fmla="*/ 435430 h 5573485"/>
                        <a:gd name="connsiteX2" fmla="*/ 2494588 w 7748762"/>
                        <a:gd name="connsiteY2" fmla="*/ 2249715 h 5573485"/>
                        <a:gd name="connsiteX3" fmla="*/ 6152189 w 7748762"/>
                        <a:gd name="connsiteY3" fmla="*/ 754743 h 5573485"/>
                        <a:gd name="connsiteX4" fmla="*/ 7371390 w 7748762"/>
                        <a:gd name="connsiteY4" fmla="*/ 0 h 5573485"/>
                        <a:gd name="connsiteX5" fmla="*/ 7603619 w 7748762"/>
                        <a:gd name="connsiteY5" fmla="*/ 1364343 h 5573485"/>
                        <a:gd name="connsiteX6" fmla="*/ 7748762 w 7748762"/>
                        <a:gd name="connsiteY6" fmla="*/ 2569028 h 5573485"/>
                        <a:gd name="connsiteX7" fmla="*/ 4947503 w 7748762"/>
                        <a:gd name="connsiteY7" fmla="*/ 5573485 h 5573485"/>
                        <a:gd name="connsiteX8" fmla="*/ 4671734 w 7748762"/>
                        <a:gd name="connsiteY8" fmla="*/ 5486399 h 5573485"/>
                        <a:gd name="connsiteX9" fmla="*/ 143276 w 7748762"/>
                        <a:gd name="connsiteY9" fmla="*/ 1074056 h 5573485"/>
                        <a:gd name="connsiteX0" fmla="*/ 225462 w 7830948"/>
                        <a:gd name="connsiteY0" fmla="*/ 1074056 h 5573485"/>
                        <a:gd name="connsiteX1" fmla="*/ 530261 w 7830948"/>
                        <a:gd name="connsiteY1" fmla="*/ 595087 h 5573485"/>
                        <a:gd name="connsiteX2" fmla="*/ 2576774 w 7830948"/>
                        <a:gd name="connsiteY2" fmla="*/ 2249715 h 5573485"/>
                        <a:gd name="connsiteX3" fmla="*/ 6234375 w 7830948"/>
                        <a:gd name="connsiteY3" fmla="*/ 754743 h 5573485"/>
                        <a:gd name="connsiteX4" fmla="*/ 7453576 w 7830948"/>
                        <a:gd name="connsiteY4" fmla="*/ 0 h 5573485"/>
                        <a:gd name="connsiteX5" fmla="*/ 7685805 w 7830948"/>
                        <a:gd name="connsiteY5" fmla="*/ 1364343 h 5573485"/>
                        <a:gd name="connsiteX6" fmla="*/ 7830948 w 7830948"/>
                        <a:gd name="connsiteY6" fmla="*/ 2569028 h 5573485"/>
                        <a:gd name="connsiteX7" fmla="*/ 5029689 w 7830948"/>
                        <a:gd name="connsiteY7" fmla="*/ 5573485 h 5573485"/>
                        <a:gd name="connsiteX8" fmla="*/ 4753920 w 7830948"/>
                        <a:gd name="connsiteY8" fmla="*/ 5486399 h 5573485"/>
                        <a:gd name="connsiteX9" fmla="*/ 225462 w 7830948"/>
                        <a:gd name="connsiteY9" fmla="*/ 1074056 h 5573485"/>
                        <a:gd name="connsiteX0" fmla="*/ 154662 w 7760148"/>
                        <a:gd name="connsiteY0" fmla="*/ 1074056 h 5573485"/>
                        <a:gd name="connsiteX1" fmla="*/ 764261 w 7760148"/>
                        <a:gd name="connsiteY1" fmla="*/ 391887 h 5573485"/>
                        <a:gd name="connsiteX2" fmla="*/ 2505974 w 7760148"/>
                        <a:gd name="connsiteY2" fmla="*/ 2249715 h 5573485"/>
                        <a:gd name="connsiteX3" fmla="*/ 6163575 w 7760148"/>
                        <a:gd name="connsiteY3" fmla="*/ 754743 h 5573485"/>
                        <a:gd name="connsiteX4" fmla="*/ 7382776 w 7760148"/>
                        <a:gd name="connsiteY4" fmla="*/ 0 h 5573485"/>
                        <a:gd name="connsiteX5" fmla="*/ 7615005 w 7760148"/>
                        <a:gd name="connsiteY5" fmla="*/ 1364343 h 5573485"/>
                        <a:gd name="connsiteX6" fmla="*/ 7760148 w 7760148"/>
                        <a:gd name="connsiteY6" fmla="*/ 2569028 h 5573485"/>
                        <a:gd name="connsiteX7" fmla="*/ 4958889 w 7760148"/>
                        <a:gd name="connsiteY7" fmla="*/ 5573485 h 5573485"/>
                        <a:gd name="connsiteX8" fmla="*/ 4683120 w 7760148"/>
                        <a:gd name="connsiteY8" fmla="*/ 5486399 h 5573485"/>
                        <a:gd name="connsiteX9" fmla="*/ 154662 w 7760148"/>
                        <a:gd name="connsiteY9" fmla="*/ 1074056 h 5573485"/>
                        <a:gd name="connsiteX0" fmla="*/ 146294 w 7751780"/>
                        <a:gd name="connsiteY0" fmla="*/ 1074056 h 5573485"/>
                        <a:gd name="connsiteX1" fmla="*/ 755893 w 7751780"/>
                        <a:gd name="connsiteY1" fmla="*/ 391887 h 5573485"/>
                        <a:gd name="connsiteX2" fmla="*/ 2497606 w 7751780"/>
                        <a:gd name="connsiteY2" fmla="*/ 2249715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6155207 w 7751780"/>
                        <a:gd name="connsiteY3" fmla="*/ 754743 h 5573485"/>
                        <a:gd name="connsiteX4" fmla="*/ 7374408 w 7751780"/>
                        <a:gd name="connsiteY4" fmla="*/ 0 h 5573485"/>
                        <a:gd name="connsiteX5" fmla="*/ 7606637 w 7751780"/>
                        <a:gd name="connsiteY5" fmla="*/ 1364343 h 5573485"/>
                        <a:gd name="connsiteX6" fmla="*/ 7751780 w 7751780"/>
                        <a:gd name="connsiteY6" fmla="*/ 2569028 h 5573485"/>
                        <a:gd name="connsiteX7" fmla="*/ 4950521 w 7751780"/>
                        <a:gd name="connsiteY7" fmla="*/ 5573485 h 5573485"/>
                        <a:gd name="connsiteX8" fmla="*/ 4674752 w 7751780"/>
                        <a:gd name="connsiteY8" fmla="*/ 5486399 h 5573485"/>
                        <a:gd name="connsiteX9" fmla="*/ 146294 w 7751780"/>
                        <a:gd name="connsiteY9" fmla="*/ 1074056 h 5573485"/>
                        <a:gd name="connsiteX0" fmla="*/ 146294 w 7751780"/>
                        <a:gd name="connsiteY0" fmla="*/ 1074056 h 5573485"/>
                        <a:gd name="connsiteX1" fmla="*/ 755893 w 7751780"/>
                        <a:gd name="connsiteY1" fmla="*/ 391887 h 5573485"/>
                        <a:gd name="connsiteX2" fmla="*/ 2584691 w 7751780"/>
                        <a:gd name="connsiteY2" fmla="*/ 2220687 h 5573485"/>
                        <a:gd name="connsiteX3" fmla="*/ 4094178 w 7751780"/>
                        <a:gd name="connsiteY3" fmla="*/ 1611086 h 5573485"/>
                        <a:gd name="connsiteX4" fmla="*/ 6155207 w 7751780"/>
                        <a:gd name="connsiteY4" fmla="*/ 754743 h 5573485"/>
                        <a:gd name="connsiteX5" fmla="*/ 7374408 w 7751780"/>
                        <a:gd name="connsiteY5" fmla="*/ 0 h 5573485"/>
                        <a:gd name="connsiteX6" fmla="*/ 7606637 w 7751780"/>
                        <a:gd name="connsiteY6" fmla="*/ 1364343 h 5573485"/>
                        <a:gd name="connsiteX7" fmla="*/ 7751780 w 7751780"/>
                        <a:gd name="connsiteY7" fmla="*/ 2569028 h 5573485"/>
                        <a:gd name="connsiteX8" fmla="*/ 4950521 w 7751780"/>
                        <a:gd name="connsiteY8" fmla="*/ 5573485 h 5573485"/>
                        <a:gd name="connsiteX9" fmla="*/ 4674752 w 7751780"/>
                        <a:gd name="connsiteY9" fmla="*/ 5486399 h 5573485"/>
                        <a:gd name="connsiteX10" fmla="*/ 146294 w 7751780"/>
                        <a:gd name="connsiteY10" fmla="*/ 1074056 h 5573485"/>
                        <a:gd name="connsiteX0" fmla="*/ 362859 w 7968345"/>
                        <a:gd name="connsiteY0" fmla="*/ 1944913 h 6444342"/>
                        <a:gd name="connsiteX1" fmla="*/ 972458 w 7968345"/>
                        <a:gd name="connsiteY1" fmla="*/ 1262744 h 6444342"/>
                        <a:gd name="connsiteX2" fmla="*/ 2801256 w 7968345"/>
                        <a:gd name="connsiteY2" fmla="*/ 3091544 h 6444342"/>
                        <a:gd name="connsiteX3" fmla="*/ 0 w 7968345"/>
                        <a:gd name="connsiteY3" fmla="*/ 0 h 6444342"/>
                        <a:gd name="connsiteX4" fmla="*/ 6371772 w 7968345"/>
                        <a:gd name="connsiteY4" fmla="*/ 1625600 h 6444342"/>
                        <a:gd name="connsiteX5" fmla="*/ 7590973 w 7968345"/>
                        <a:gd name="connsiteY5" fmla="*/ 870857 h 6444342"/>
                        <a:gd name="connsiteX6" fmla="*/ 7823202 w 7968345"/>
                        <a:gd name="connsiteY6" fmla="*/ 2235200 h 6444342"/>
                        <a:gd name="connsiteX7" fmla="*/ 7968345 w 7968345"/>
                        <a:gd name="connsiteY7" fmla="*/ 3439885 h 6444342"/>
                        <a:gd name="connsiteX8" fmla="*/ 5167086 w 7968345"/>
                        <a:gd name="connsiteY8" fmla="*/ 6444342 h 6444342"/>
                        <a:gd name="connsiteX9" fmla="*/ 4891317 w 7968345"/>
                        <a:gd name="connsiteY9" fmla="*/ 6357256 h 6444342"/>
                        <a:gd name="connsiteX10" fmla="*/ 362859 w 7968345"/>
                        <a:gd name="connsiteY10" fmla="*/ 1944913 h 6444342"/>
                        <a:gd name="connsiteX0" fmla="*/ 449944 w 8055430"/>
                        <a:gd name="connsiteY0" fmla="*/ 1857827 h 6357256"/>
                        <a:gd name="connsiteX1" fmla="*/ 1059543 w 8055430"/>
                        <a:gd name="connsiteY1" fmla="*/ 1175658 h 6357256"/>
                        <a:gd name="connsiteX2" fmla="*/ 2888341 w 8055430"/>
                        <a:gd name="connsiteY2" fmla="*/ 3004458 h 6357256"/>
                        <a:gd name="connsiteX3" fmla="*/ 0 w 8055430"/>
                        <a:gd name="connsiteY3" fmla="*/ 0 h 6357256"/>
                        <a:gd name="connsiteX4" fmla="*/ 6458857 w 8055430"/>
                        <a:gd name="connsiteY4" fmla="*/ 1538514 h 6357256"/>
                        <a:gd name="connsiteX5" fmla="*/ 7678058 w 8055430"/>
                        <a:gd name="connsiteY5" fmla="*/ 783771 h 6357256"/>
                        <a:gd name="connsiteX6" fmla="*/ 7910287 w 8055430"/>
                        <a:gd name="connsiteY6" fmla="*/ 2148114 h 6357256"/>
                        <a:gd name="connsiteX7" fmla="*/ 8055430 w 8055430"/>
                        <a:gd name="connsiteY7" fmla="*/ 3352799 h 6357256"/>
                        <a:gd name="connsiteX8" fmla="*/ 5254171 w 8055430"/>
                        <a:gd name="connsiteY8" fmla="*/ 6357256 h 6357256"/>
                        <a:gd name="connsiteX9" fmla="*/ 4978402 w 8055430"/>
                        <a:gd name="connsiteY9" fmla="*/ 6270170 h 6357256"/>
                        <a:gd name="connsiteX10" fmla="*/ 449944 w 8055430"/>
                        <a:gd name="connsiteY10" fmla="*/ 1857827 h 6357256"/>
                        <a:gd name="connsiteX0" fmla="*/ 406401 w 8011887"/>
                        <a:gd name="connsiteY0" fmla="*/ 1828799 h 6328228"/>
                        <a:gd name="connsiteX1" fmla="*/ 1016000 w 8011887"/>
                        <a:gd name="connsiteY1" fmla="*/ 1146630 h 6328228"/>
                        <a:gd name="connsiteX2" fmla="*/ 2844798 w 8011887"/>
                        <a:gd name="connsiteY2" fmla="*/ 2975430 h 6328228"/>
                        <a:gd name="connsiteX3" fmla="*/ 0 w 8011887"/>
                        <a:gd name="connsiteY3" fmla="*/ 0 h 6328228"/>
                        <a:gd name="connsiteX4" fmla="*/ 6415314 w 8011887"/>
                        <a:gd name="connsiteY4" fmla="*/ 1509486 h 6328228"/>
                        <a:gd name="connsiteX5" fmla="*/ 7634515 w 8011887"/>
                        <a:gd name="connsiteY5" fmla="*/ 754743 h 6328228"/>
                        <a:gd name="connsiteX6" fmla="*/ 7866744 w 8011887"/>
                        <a:gd name="connsiteY6" fmla="*/ 2119086 h 6328228"/>
                        <a:gd name="connsiteX7" fmla="*/ 8011887 w 8011887"/>
                        <a:gd name="connsiteY7" fmla="*/ 3323771 h 6328228"/>
                        <a:gd name="connsiteX8" fmla="*/ 5210628 w 8011887"/>
                        <a:gd name="connsiteY8" fmla="*/ 6328228 h 6328228"/>
                        <a:gd name="connsiteX9" fmla="*/ 4934859 w 8011887"/>
                        <a:gd name="connsiteY9" fmla="*/ 6241142 h 6328228"/>
                        <a:gd name="connsiteX10" fmla="*/ 406401 w 8011887"/>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6429828 w 8026401"/>
                        <a:gd name="connsiteY4" fmla="*/ 1509486 h 6328228"/>
                        <a:gd name="connsiteX5" fmla="*/ 7649029 w 8026401"/>
                        <a:gd name="connsiteY5" fmla="*/ 754743 h 6328228"/>
                        <a:gd name="connsiteX6" fmla="*/ 7881258 w 8026401"/>
                        <a:gd name="connsiteY6" fmla="*/ 2119086 h 6328228"/>
                        <a:gd name="connsiteX7" fmla="*/ 8026401 w 8026401"/>
                        <a:gd name="connsiteY7" fmla="*/ 3323771 h 6328228"/>
                        <a:gd name="connsiteX8" fmla="*/ 5225142 w 8026401"/>
                        <a:gd name="connsiteY8" fmla="*/ 6328228 h 6328228"/>
                        <a:gd name="connsiteX9" fmla="*/ 4949373 w 8026401"/>
                        <a:gd name="connsiteY9" fmla="*/ 6241142 h 6328228"/>
                        <a:gd name="connsiteX10" fmla="*/ 420915 w 8026401"/>
                        <a:gd name="connsiteY10" fmla="*/ 1828799 h 6328228"/>
                        <a:gd name="connsiteX0" fmla="*/ 420915 w 8026401"/>
                        <a:gd name="connsiteY0" fmla="*/ 1828799 h 6328228"/>
                        <a:gd name="connsiteX1" fmla="*/ 1030514 w 8026401"/>
                        <a:gd name="connsiteY1" fmla="*/ 1146630 h 6328228"/>
                        <a:gd name="connsiteX2" fmla="*/ 2859312 w 8026401"/>
                        <a:gd name="connsiteY2" fmla="*/ 2975430 h 6328228"/>
                        <a:gd name="connsiteX3" fmla="*/ 0 w 8026401"/>
                        <a:gd name="connsiteY3" fmla="*/ 0 h 6328228"/>
                        <a:gd name="connsiteX4" fmla="*/ 1698171 w 8026401"/>
                        <a:gd name="connsiteY4" fmla="*/ 377372 h 6328228"/>
                        <a:gd name="connsiteX5" fmla="*/ 6429828 w 8026401"/>
                        <a:gd name="connsiteY5" fmla="*/ 1509486 h 6328228"/>
                        <a:gd name="connsiteX6" fmla="*/ 7649029 w 8026401"/>
                        <a:gd name="connsiteY6" fmla="*/ 754743 h 6328228"/>
                        <a:gd name="connsiteX7" fmla="*/ 7881258 w 8026401"/>
                        <a:gd name="connsiteY7" fmla="*/ 2119086 h 6328228"/>
                        <a:gd name="connsiteX8" fmla="*/ 8026401 w 8026401"/>
                        <a:gd name="connsiteY8" fmla="*/ 3323771 h 6328228"/>
                        <a:gd name="connsiteX9" fmla="*/ 5225142 w 8026401"/>
                        <a:gd name="connsiteY9" fmla="*/ 6328228 h 6328228"/>
                        <a:gd name="connsiteX10" fmla="*/ 4949373 w 8026401"/>
                        <a:gd name="connsiteY10" fmla="*/ 6241142 h 6328228"/>
                        <a:gd name="connsiteX11" fmla="*/ 420915 w 8026401"/>
                        <a:gd name="connsiteY11" fmla="*/ 1828799 h 6328228"/>
                        <a:gd name="connsiteX0" fmla="*/ 420915 w 8026401"/>
                        <a:gd name="connsiteY0" fmla="*/ 2539998 h 7039427"/>
                        <a:gd name="connsiteX1" fmla="*/ 1030514 w 8026401"/>
                        <a:gd name="connsiteY1" fmla="*/ 1857829 h 7039427"/>
                        <a:gd name="connsiteX2" fmla="*/ 2859312 w 8026401"/>
                        <a:gd name="connsiteY2" fmla="*/ 3686629 h 7039427"/>
                        <a:gd name="connsiteX3" fmla="*/ 0 w 8026401"/>
                        <a:gd name="connsiteY3" fmla="*/ 711199 h 7039427"/>
                        <a:gd name="connsiteX4" fmla="*/ 899885 w 8026401"/>
                        <a:gd name="connsiteY4" fmla="*/ 0 h 7039427"/>
                        <a:gd name="connsiteX5" fmla="*/ 6429828 w 8026401"/>
                        <a:gd name="connsiteY5" fmla="*/ 2220685 h 7039427"/>
                        <a:gd name="connsiteX6" fmla="*/ 7649029 w 8026401"/>
                        <a:gd name="connsiteY6" fmla="*/ 1465942 h 7039427"/>
                        <a:gd name="connsiteX7" fmla="*/ 7881258 w 8026401"/>
                        <a:gd name="connsiteY7" fmla="*/ 2830285 h 7039427"/>
                        <a:gd name="connsiteX8" fmla="*/ 8026401 w 8026401"/>
                        <a:gd name="connsiteY8" fmla="*/ 4034970 h 7039427"/>
                        <a:gd name="connsiteX9" fmla="*/ 5225142 w 8026401"/>
                        <a:gd name="connsiteY9" fmla="*/ 7039427 h 7039427"/>
                        <a:gd name="connsiteX10" fmla="*/ 4949373 w 8026401"/>
                        <a:gd name="connsiteY10" fmla="*/ 6952341 h 7039427"/>
                        <a:gd name="connsiteX11" fmla="*/ 420915 w 8026401"/>
                        <a:gd name="connsiteY11" fmla="*/ 2539998 h 7039427"/>
                        <a:gd name="connsiteX0" fmla="*/ 420915 w 8026401"/>
                        <a:gd name="connsiteY0" fmla="*/ 2665438 h 7164867"/>
                        <a:gd name="connsiteX1" fmla="*/ 1030514 w 8026401"/>
                        <a:gd name="connsiteY1" fmla="*/ 1983269 h 7164867"/>
                        <a:gd name="connsiteX2" fmla="*/ 2859312 w 8026401"/>
                        <a:gd name="connsiteY2" fmla="*/ 3812069 h 7164867"/>
                        <a:gd name="connsiteX3" fmla="*/ 0 w 8026401"/>
                        <a:gd name="connsiteY3" fmla="*/ 836639 h 7164867"/>
                        <a:gd name="connsiteX4" fmla="*/ 899885 w 8026401"/>
                        <a:gd name="connsiteY4" fmla="*/ 125440 h 7164867"/>
                        <a:gd name="connsiteX5" fmla="*/ 6429828 w 8026401"/>
                        <a:gd name="connsiteY5" fmla="*/ 2346125 h 7164867"/>
                        <a:gd name="connsiteX6" fmla="*/ 7649029 w 8026401"/>
                        <a:gd name="connsiteY6" fmla="*/ 1591382 h 7164867"/>
                        <a:gd name="connsiteX7" fmla="*/ 7881258 w 8026401"/>
                        <a:gd name="connsiteY7" fmla="*/ 2955725 h 7164867"/>
                        <a:gd name="connsiteX8" fmla="*/ 8026401 w 8026401"/>
                        <a:gd name="connsiteY8" fmla="*/ 4160410 h 7164867"/>
                        <a:gd name="connsiteX9" fmla="*/ 5225142 w 8026401"/>
                        <a:gd name="connsiteY9" fmla="*/ 7164867 h 7164867"/>
                        <a:gd name="connsiteX10" fmla="*/ 4949373 w 8026401"/>
                        <a:gd name="connsiteY10" fmla="*/ 7077781 h 7164867"/>
                        <a:gd name="connsiteX11" fmla="*/ 420915 w 8026401"/>
                        <a:gd name="connsiteY11" fmla="*/ 2665438 h 7164867"/>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6543851 w 8140424"/>
                        <a:gd name="connsiteY5" fmla="*/ 2398901 h 7217643"/>
                        <a:gd name="connsiteX6" fmla="*/ 7763052 w 8140424"/>
                        <a:gd name="connsiteY6" fmla="*/ 1644158 h 7217643"/>
                        <a:gd name="connsiteX7" fmla="*/ 7995281 w 8140424"/>
                        <a:gd name="connsiteY7" fmla="*/ 3008501 h 7217643"/>
                        <a:gd name="connsiteX8" fmla="*/ 8140424 w 8140424"/>
                        <a:gd name="connsiteY8" fmla="*/ 4213186 h 7217643"/>
                        <a:gd name="connsiteX9" fmla="*/ 5339165 w 8140424"/>
                        <a:gd name="connsiteY9" fmla="*/ 7217643 h 7217643"/>
                        <a:gd name="connsiteX10" fmla="*/ 5063396 w 8140424"/>
                        <a:gd name="connsiteY10" fmla="*/ 7130557 h 7217643"/>
                        <a:gd name="connsiteX11" fmla="*/ 534938 w 8140424"/>
                        <a:gd name="connsiteY11"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510366 w 8140424"/>
                        <a:gd name="connsiteY5" fmla="*/ 1194217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379737 w 8140424"/>
                        <a:gd name="connsiteY5" fmla="*/ 2631131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6543851 w 8140424"/>
                        <a:gd name="connsiteY6" fmla="*/ 2398901 h 7217643"/>
                        <a:gd name="connsiteX7" fmla="*/ 7763052 w 8140424"/>
                        <a:gd name="connsiteY7" fmla="*/ 1644158 h 7217643"/>
                        <a:gd name="connsiteX8" fmla="*/ 7995281 w 8140424"/>
                        <a:gd name="connsiteY8" fmla="*/ 3008501 h 7217643"/>
                        <a:gd name="connsiteX9" fmla="*/ 8140424 w 8140424"/>
                        <a:gd name="connsiteY9" fmla="*/ 4213186 h 7217643"/>
                        <a:gd name="connsiteX10" fmla="*/ 5339165 w 8140424"/>
                        <a:gd name="connsiteY10" fmla="*/ 7217643 h 7217643"/>
                        <a:gd name="connsiteX11" fmla="*/ 5063396 w 8140424"/>
                        <a:gd name="connsiteY11" fmla="*/ 7130557 h 7217643"/>
                        <a:gd name="connsiteX12" fmla="*/ 534938 w 8140424"/>
                        <a:gd name="connsiteY12" fmla="*/ 2718214 h 7217643"/>
                        <a:gd name="connsiteX0" fmla="*/ 534938 w 8140424"/>
                        <a:gd name="connsiteY0" fmla="*/ 2718214 h 7217643"/>
                        <a:gd name="connsiteX1" fmla="*/ 1144537 w 8140424"/>
                        <a:gd name="connsiteY1" fmla="*/ 2036045 h 7217643"/>
                        <a:gd name="connsiteX2" fmla="*/ 2973335 w 8140424"/>
                        <a:gd name="connsiteY2" fmla="*/ 3864845 h 7217643"/>
                        <a:gd name="connsiteX3" fmla="*/ 114023 w 8140424"/>
                        <a:gd name="connsiteY3" fmla="*/ 889415 h 7217643"/>
                        <a:gd name="connsiteX4" fmla="*/ 1013908 w 8140424"/>
                        <a:gd name="connsiteY4" fmla="*/ 178216 h 7217643"/>
                        <a:gd name="connsiteX5" fmla="*/ 3437794 w 8140424"/>
                        <a:gd name="connsiteY5" fmla="*/ 2616616 h 7217643"/>
                        <a:gd name="connsiteX6" fmla="*/ 4932766 w 8140424"/>
                        <a:gd name="connsiteY6" fmla="*/ 2471474 h 7217643"/>
                        <a:gd name="connsiteX7" fmla="*/ 6543851 w 8140424"/>
                        <a:gd name="connsiteY7" fmla="*/ 2398901 h 7217643"/>
                        <a:gd name="connsiteX8" fmla="*/ 7763052 w 8140424"/>
                        <a:gd name="connsiteY8" fmla="*/ 1644158 h 7217643"/>
                        <a:gd name="connsiteX9" fmla="*/ 7995281 w 8140424"/>
                        <a:gd name="connsiteY9" fmla="*/ 3008501 h 7217643"/>
                        <a:gd name="connsiteX10" fmla="*/ 8140424 w 8140424"/>
                        <a:gd name="connsiteY10" fmla="*/ 4213186 h 7217643"/>
                        <a:gd name="connsiteX11" fmla="*/ 5339165 w 8140424"/>
                        <a:gd name="connsiteY11" fmla="*/ 7217643 h 7217643"/>
                        <a:gd name="connsiteX12" fmla="*/ 5063396 w 8140424"/>
                        <a:gd name="connsiteY12" fmla="*/ 7130557 h 7217643"/>
                        <a:gd name="connsiteX13" fmla="*/ 534938 w 8140424"/>
                        <a:gd name="connsiteY13" fmla="*/ 2718214 h 7217643"/>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6543851 w 8140424"/>
                        <a:gd name="connsiteY7" fmla="*/ 2539999 h 7358741"/>
                        <a:gd name="connsiteX8" fmla="*/ 7763052 w 8140424"/>
                        <a:gd name="connsiteY8" fmla="*/ 1785256 h 7358741"/>
                        <a:gd name="connsiteX9" fmla="*/ 7995281 w 8140424"/>
                        <a:gd name="connsiteY9" fmla="*/ 3149599 h 7358741"/>
                        <a:gd name="connsiteX10" fmla="*/ 8140424 w 8140424"/>
                        <a:gd name="connsiteY10" fmla="*/ 4354284 h 7358741"/>
                        <a:gd name="connsiteX11" fmla="*/ 5339165 w 8140424"/>
                        <a:gd name="connsiteY11" fmla="*/ 7358741 h 7358741"/>
                        <a:gd name="connsiteX12" fmla="*/ 5063396 w 8140424"/>
                        <a:gd name="connsiteY12" fmla="*/ 7271655 h 7358741"/>
                        <a:gd name="connsiteX13" fmla="*/ 534938 w 8140424"/>
                        <a:gd name="connsiteY13" fmla="*/ 2859312 h 7358741"/>
                        <a:gd name="connsiteX0" fmla="*/ 534938 w 8140424"/>
                        <a:gd name="connsiteY0" fmla="*/ 2859312 h 7358741"/>
                        <a:gd name="connsiteX1" fmla="*/ 1144537 w 8140424"/>
                        <a:gd name="connsiteY1" fmla="*/ 2177143 h 7358741"/>
                        <a:gd name="connsiteX2" fmla="*/ 2973335 w 8140424"/>
                        <a:gd name="connsiteY2" fmla="*/ 4005943 h 7358741"/>
                        <a:gd name="connsiteX3" fmla="*/ 114023 w 8140424"/>
                        <a:gd name="connsiteY3" fmla="*/ 1030513 h 7358741"/>
                        <a:gd name="connsiteX4" fmla="*/ 1013908 w 8140424"/>
                        <a:gd name="connsiteY4" fmla="*/ 319314 h 7358741"/>
                        <a:gd name="connsiteX5" fmla="*/ 3437794 w 8140424"/>
                        <a:gd name="connsiteY5" fmla="*/ 2757714 h 7358741"/>
                        <a:gd name="connsiteX6" fmla="*/ 723623 w 8140424"/>
                        <a:gd name="connsiteY6" fmla="*/ 0 h 7358741"/>
                        <a:gd name="connsiteX7" fmla="*/ 3713566 w 8140424"/>
                        <a:gd name="connsiteY7" fmla="*/ 1291772 h 7358741"/>
                        <a:gd name="connsiteX8" fmla="*/ 6543851 w 8140424"/>
                        <a:gd name="connsiteY8" fmla="*/ 2539999 h 7358741"/>
                        <a:gd name="connsiteX9" fmla="*/ 7763052 w 8140424"/>
                        <a:gd name="connsiteY9" fmla="*/ 1785256 h 7358741"/>
                        <a:gd name="connsiteX10" fmla="*/ 7995281 w 8140424"/>
                        <a:gd name="connsiteY10" fmla="*/ 3149599 h 7358741"/>
                        <a:gd name="connsiteX11" fmla="*/ 8140424 w 8140424"/>
                        <a:gd name="connsiteY11" fmla="*/ 4354284 h 7358741"/>
                        <a:gd name="connsiteX12" fmla="*/ 5339165 w 8140424"/>
                        <a:gd name="connsiteY12" fmla="*/ 7358741 h 7358741"/>
                        <a:gd name="connsiteX13" fmla="*/ 5063396 w 8140424"/>
                        <a:gd name="connsiteY13" fmla="*/ 7271655 h 7358741"/>
                        <a:gd name="connsiteX14" fmla="*/ 534938 w 8140424"/>
                        <a:gd name="connsiteY14" fmla="*/ 2859312 h 7358741"/>
                        <a:gd name="connsiteX0" fmla="*/ 534938 w 8140424"/>
                        <a:gd name="connsiteY0" fmla="*/ 3555997 h 8055426"/>
                        <a:gd name="connsiteX1" fmla="*/ 1144537 w 8140424"/>
                        <a:gd name="connsiteY1" fmla="*/ 2873828 h 8055426"/>
                        <a:gd name="connsiteX2" fmla="*/ 2973335 w 8140424"/>
                        <a:gd name="connsiteY2" fmla="*/ 4702628 h 8055426"/>
                        <a:gd name="connsiteX3" fmla="*/ 114023 w 8140424"/>
                        <a:gd name="connsiteY3" fmla="*/ 1727198 h 8055426"/>
                        <a:gd name="connsiteX4" fmla="*/ 1013908 w 8140424"/>
                        <a:gd name="connsiteY4" fmla="*/ 1015999 h 8055426"/>
                        <a:gd name="connsiteX5" fmla="*/ 3437794 w 8140424"/>
                        <a:gd name="connsiteY5" fmla="*/ 3454399 h 8055426"/>
                        <a:gd name="connsiteX6" fmla="*/ 723623 w 8140424"/>
                        <a:gd name="connsiteY6" fmla="*/ 696685 h 8055426"/>
                        <a:gd name="connsiteX7" fmla="*/ 1696080 w 8140424"/>
                        <a:gd name="connsiteY7" fmla="*/ 0 h 8055426"/>
                        <a:gd name="connsiteX8" fmla="*/ 6543851 w 8140424"/>
                        <a:gd name="connsiteY8" fmla="*/ 3236684 h 8055426"/>
                        <a:gd name="connsiteX9" fmla="*/ 7763052 w 8140424"/>
                        <a:gd name="connsiteY9" fmla="*/ 2481941 h 8055426"/>
                        <a:gd name="connsiteX10" fmla="*/ 7995281 w 8140424"/>
                        <a:gd name="connsiteY10" fmla="*/ 3846284 h 8055426"/>
                        <a:gd name="connsiteX11" fmla="*/ 8140424 w 8140424"/>
                        <a:gd name="connsiteY11" fmla="*/ 5050969 h 8055426"/>
                        <a:gd name="connsiteX12" fmla="*/ 5339165 w 8140424"/>
                        <a:gd name="connsiteY12" fmla="*/ 8055426 h 8055426"/>
                        <a:gd name="connsiteX13" fmla="*/ 5063396 w 8140424"/>
                        <a:gd name="connsiteY13" fmla="*/ 7968340 h 8055426"/>
                        <a:gd name="connsiteX14" fmla="*/ 534938 w 8140424"/>
                        <a:gd name="connsiteY14" fmla="*/ 3555997 h 805542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696080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662537 h 8161966"/>
                        <a:gd name="connsiteX1" fmla="*/ 1144537 w 8140424"/>
                        <a:gd name="connsiteY1" fmla="*/ 2980368 h 8161966"/>
                        <a:gd name="connsiteX2" fmla="*/ 2973335 w 8140424"/>
                        <a:gd name="connsiteY2" fmla="*/ 4809168 h 8161966"/>
                        <a:gd name="connsiteX3" fmla="*/ 114023 w 8140424"/>
                        <a:gd name="connsiteY3" fmla="*/ 1833738 h 8161966"/>
                        <a:gd name="connsiteX4" fmla="*/ 1013908 w 8140424"/>
                        <a:gd name="connsiteY4" fmla="*/ 1122539 h 8161966"/>
                        <a:gd name="connsiteX5" fmla="*/ 3437794 w 8140424"/>
                        <a:gd name="connsiteY5" fmla="*/ 3560939 h 8161966"/>
                        <a:gd name="connsiteX6" fmla="*/ 723623 w 8140424"/>
                        <a:gd name="connsiteY6" fmla="*/ 803225 h 8161966"/>
                        <a:gd name="connsiteX7" fmla="*/ 1725109 w 8140424"/>
                        <a:gd name="connsiteY7" fmla="*/ 106540 h 8161966"/>
                        <a:gd name="connsiteX8" fmla="*/ 6543851 w 8140424"/>
                        <a:gd name="connsiteY8" fmla="*/ 3343224 h 8161966"/>
                        <a:gd name="connsiteX9" fmla="*/ 7763052 w 8140424"/>
                        <a:gd name="connsiteY9" fmla="*/ 2588481 h 8161966"/>
                        <a:gd name="connsiteX10" fmla="*/ 7995281 w 8140424"/>
                        <a:gd name="connsiteY10" fmla="*/ 3952824 h 8161966"/>
                        <a:gd name="connsiteX11" fmla="*/ 8140424 w 8140424"/>
                        <a:gd name="connsiteY11" fmla="*/ 5157509 h 8161966"/>
                        <a:gd name="connsiteX12" fmla="*/ 5339165 w 8140424"/>
                        <a:gd name="connsiteY12" fmla="*/ 8161966 h 8161966"/>
                        <a:gd name="connsiteX13" fmla="*/ 5063396 w 8140424"/>
                        <a:gd name="connsiteY13" fmla="*/ 8074880 h 8161966"/>
                        <a:gd name="connsiteX14" fmla="*/ 534938 w 8140424"/>
                        <a:gd name="connsiteY14" fmla="*/ 3662537 h 8161966"/>
                        <a:gd name="connsiteX0" fmla="*/ 534938 w 8140424"/>
                        <a:gd name="connsiteY0" fmla="*/ 3722591 h 8222020"/>
                        <a:gd name="connsiteX1" fmla="*/ 1144537 w 8140424"/>
                        <a:gd name="connsiteY1" fmla="*/ 3040422 h 8222020"/>
                        <a:gd name="connsiteX2" fmla="*/ 2973335 w 8140424"/>
                        <a:gd name="connsiteY2" fmla="*/ 4869222 h 8222020"/>
                        <a:gd name="connsiteX3" fmla="*/ 114023 w 8140424"/>
                        <a:gd name="connsiteY3" fmla="*/ 1893792 h 8222020"/>
                        <a:gd name="connsiteX4" fmla="*/ 1013908 w 8140424"/>
                        <a:gd name="connsiteY4" fmla="*/ 1182593 h 8222020"/>
                        <a:gd name="connsiteX5" fmla="*/ 3437794 w 8140424"/>
                        <a:gd name="connsiteY5" fmla="*/ 3620993 h 8222020"/>
                        <a:gd name="connsiteX6" fmla="*/ 723623 w 8140424"/>
                        <a:gd name="connsiteY6" fmla="*/ 863279 h 8222020"/>
                        <a:gd name="connsiteX7" fmla="*/ 1725109 w 8140424"/>
                        <a:gd name="connsiteY7" fmla="*/ 166594 h 8222020"/>
                        <a:gd name="connsiteX8" fmla="*/ 6543851 w 8140424"/>
                        <a:gd name="connsiteY8" fmla="*/ 3403278 h 8222020"/>
                        <a:gd name="connsiteX9" fmla="*/ 7763052 w 8140424"/>
                        <a:gd name="connsiteY9" fmla="*/ 2648535 h 8222020"/>
                        <a:gd name="connsiteX10" fmla="*/ 7995281 w 8140424"/>
                        <a:gd name="connsiteY10" fmla="*/ 4012878 h 8222020"/>
                        <a:gd name="connsiteX11" fmla="*/ 8140424 w 8140424"/>
                        <a:gd name="connsiteY11" fmla="*/ 5217563 h 8222020"/>
                        <a:gd name="connsiteX12" fmla="*/ 5339165 w 8140424"/>
                        <a:gd name="connsiteY12" fmla="*/ 8222020 h 8222020"/>
                        <a:gd name="connsiteX13" fmla="*/ 5063396 w 8140424"/>
                        <a:gd name="connsiteY13" fmla="*/ 8134934 h 8222020"/>
                        <a:gd name="connsiteX14" fmla="*/ 534938 w 8140424"/>
                        <a:gd name="connsiteY14" fmla="*/ 3722591 h 822202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6543851 w 8140424"/>
                        <a:gd name="connsiteY8" fmla="*/ 3428628 h 8247370"/>
                        <a:gd name="connsiteX9" fmla="*/ 7763052 w 8140424"/>
                        <a:gd name="connsiteY9" fmla="*/ 2673885 h 8247370"/>
                        <a:gd name="connsiteX10" fmla="*/ 7995281 w 8140424"/>
                        <a:gd name="connsiteY10" fmla="*/ 4038228 h 8247370"/>
                        <a:gd name="connsiteX11" fmla="*/ 8140424 w 8140424"/>
                        <a:gd name="connsiteY11" fmla="*/ 5242913 h 8247370"/>
                        <a:gd name="connsiteX12" fmla="*/ 5339165 w 8140424"/>
                        <a:gd name="connsiteY12" fmla="*/ 8247370 h 8247370"/>
                        <a:gd name="connsiteX13" fmla="*/ 5063396 w 8140424"/>
                        <a:gd name="connsiteY13" fmla="*/ 8160284 h 8247370"/>
                        <a:gd name="connsiteX14" fmla="*/ 534938 w 8140424"/>
                        <a:gd name="connsiteY14"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3931280 w 8140424"/>
                        <a:gd name="connsiteY8" fmla="*/ 1672401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6543851 w 8140424"/>
                        <a:gd name="connsiteY9" fmla="*/ 3428628 h 8247370"/>
                        <a:gd name="connsiteX10" fmla="*/ 7763052 w 8140424"/>
                        <a:gd name="connsiteY10" fmla="*/ 2673885 h 8247370"/>
                        <a:gd name="connsiteX11" fmla="*/ 7995281 w 8140424"/>
                        <a:gd name="connsiteY11" fmla="*/ 4038228 h 8247370"/>
                        <a:gd name="connsiteX12" fmla="*/ 8140424 w 8140424"/>
                        <a:gd name="connsiteY12" fmla="*/ 5242913 h 8247370"/>
                        <a:gd name="connsiteX13" fmla="*/ 5339165 w 8140424"/>
                        <a:gd name="connsiteY13" fmla="*/ 8247370 h 8247370"/>
                        <a:gd name="connsiteX14" fmla="*/ 5063396 w 8140424"/>
                        <a:gd name="connsiteY14" fmla="*/ 8160284 h 8247370"/>
                        <a:gd name="connsiteX15" fmla="*/ 534938 w 8140424"/>
                        <a:gd name="connsiteY15"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5847166 w 8140424"/>
                        <a:gd name="connsiteY9" fmla="*/ 3196401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058937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6543851 w 8140424"/>
                        <a:gd name="connsiteY10" fmla="*/ 3428628 h 8247370"/>
                        <a:gd name="connsiteX11" fmla="*/ 7763052 w 8140424"/>
                        <a:gd name="connsiteY11" fmla="*/ 2673885 h 8247370"/>
                        <a:gd name="connsiteX12" fmla="*/ 7995281 w 8140424"/>
                        <a:gd name="connsiteY12" fmla="*/ 4038228 h 8247370"/>
                        <a:gd name="connsiteX13" fmla="*/ 8140424 w 8140424"/>
                        <a:gd name="connsiteY13" fmla="*/ 5242913 h 8247370"/>
                        <a:gd name="connsiteX14" fmla="*/ 5339165 w 8140424"/>
                        <a:gd name="connsiteY14" fmla="*/ 8247370 h 8247370"/>
                        <a:gd name="connsiteX15" fmla="*/ 5063396 w 8140424"/>
                        <a:gd name="connsiteY15" fmla="*/ 8160284 h 8247370"/>
                        <a:gd name="connsiteX16" fmla="*/ 534938 w 8140424"/>
                        <a:gd name="connsiteY16" fmla="*/ 3747941 h 8247370"/>
                        <a:gd name="connsiteX0" fmla="*/ 534938 w 8140424"/>
                        <a:gd name="connsiteY0" fmla="*/ 3747941 h 8247370"/>
                        <a:gd name="connsiteX1" fmla="*/ 1144537 w 8140424"/>
                        <a:gd name="connsiteY1" fmla="*/ 3065772 h 8247370"/>
                        <a:gd name="connsiteX2" fmla="*/ 2973335 w 8140424"/>
                        <a:gd name="connsiteY2" fmla="*/ 4894572 h 8247370"/>
                        <a:gd name="connsiteX3" fmla="*/ 114023 w 8140424"/>
                        <a:gd name="connsiteY3" fmla="*/ 1919142 h 8247370"/>
                        <a:gd name="connsiteX4" fmla="*/ 1013908 w 8140424"/>
                        <a:gd name="connsiteY4" fmla="*/ 1207943 h 8247370"/>
                        <a:gd name="connsiteX5" fmla="*/ 3437794 w 8140424"/>
                        <a:gd name="connsiteY5" fmla="*/ 3646343 h 8247370"/>
                        <a:gd name="connsiteX6" fmla="*/ 723623 w 8140424"/>
                        <a:gd name="connsiteY6" fmla="*/ 888629 h 8247370"/>
                        <a:gd name="connsiteX7" fmla="*/ 1725109 w 8140424"/>
                        <a:gd name="connsiteY7" fmla="*/ 191944 h 8247370"/>
                        <a:gd name="connsiteX8" fmla="*/ 4090938 w 8140424"/>
                        <a:gd name="connsiteY8" fmla="*/ 2673887 h 8247370"/>
                        <a:gd name="connsiteX9" fmla="*/ 2102480 w 8140424"/>
                        <a:gd name="connsiteY9" fmla="*/ 540287 h 8247370"/>
                        <a:gd name="connsiteX10" fmla="*/ 3887737 w 8140424"/>
                        <a:gd name="connsiteY10" fmla="*/ 1730458 h 8247370"/>
                        <a:gd name="connsiteX11" fmla="*/ 6543851 w 8140424"/>
                        <a:gd name="connsiteY11" fmla="*/ 3428628 h 8247370"/>
                        <a:gd name="connsiteX12" fmla="*/ 7763052 w 8140424"/>
                        <a:gd name="connsiteY12" fmla="*/ 2673885 h 8247370"/>
                        <a:gd name="connsiteX13" fmla="*/ 7995281 w 8140424"/>
                        <a:gd name="connsiteY13" fmla="*/ 4038228 h 8247370"/>
                        <a:gd name="connsiteX14" fmla="*/ 8140424 w 8140424"/>
                        <a:gd name="connsiteY14" fmla="*/ 5242913 h 8247370"/>
                        <a:gd name="connsiteX15" fmla="*/ 5339165 w 8140424"/>
                        <a:gd name="connsiteY15" fmla="*/ 8247370 h 8247370"/>
                        <a:gd name="connsiteX16" fmla="*/ 5063396 w 8140424"/>
                        <a:gd name="connsiteY16" fmla="*/ 8160284 h 8247370"/>
                        <a:gd name="connsiteX17" fmla="*/ 534938 w 8140424"/>
                        <a:gd name="connsiteY17" fmla="*/ 3747941 h 824737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75052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3773711 h 8273140"/>
                        <a:gd name="connsiteX1" fmla="*/ 1144537 w 8140424"/>
                        <a:gd name="connsiteY1" fmla="*/ 3091542 h 8273140"/>
                        <a:gd name="connsiteX2" fmla="*/ 2973335 w 8140424"/>
                        <a:gd name="connsiteY2" fmla="*/ 4920342 h 8273140"/>
                        <a:gd name="connsiteX3" fmla="*/ 114023 w 8140424"/>
                        <a:gd name="connsiteY3" fmla="*/ 1944912 h 8273140"/>
                        <a:gd name="connsiteX4" fmla="*/ 1013908 w 8140424"/>
                        <a:gd name="connsiteY4" fmla="*/ 1233713 h 8273140"/>
                        <a:gd name="connsiteX5" fmla="*/ 3437794 w 8140424"/>
                        <a:gd name="connsiteY5" fmla="*/ 3672113 h 8273140"/>
                        <a:gd name="connsiteX6" fmla="*/ 723623 w 8140424"/>
                        <a:gd name="connsiteY6" fmla="*/ 914399 h 8273140"/>
                        <a:gd name="connsiteX7" fmla="*/ 1725109 w 8140424"/>
                        <a:gd name="connsiteY7" fmla="*/ 217714 h 8273140"/>
                        <a:gd name="connsiteX8" fmla="*/ 4090938 w 8140424"/>
                        <a:gd name="connsiteY8" fmla="*/ 2699657 h 8273140"/>
                        <a:gd name="connsiteX9" fmla="*/ 2102480 w 8140424"/>
                        <a:gd name="connsiteY9" fmla="*/ 566057 h 8273140"/>
                        <a:gd name="connsiteX10" fmla="*/ 3176537 w 8140424"/>
                        <a:gd name="connsiteY10" fmla="*/ 0 h 8273140"/>
                        <a:gd name="connsiteX11" fmla="*/ 6543851 w 8140424"/>
                        <a:gd name="connsiteY11" fmla="*/ 3454398 h 8273140"/>
                        <a:gd name="connsiteX12" fmla="*/ 7763052 w 8140424"/>
                        <a:gd name="connsiteY12" fmla="*/ 2699655 h 8273140"/>
                        <a:gd name="connsiteX13" fmla="*/ 7995281 w 8140424"/>
                        <a:gd name="connsiteY13" fmla="*/ 4063998 h 8273140"/>
                        <a:gd name="connsiteX14" fmla="*/ 8140424 w 8140424"/>
                        <a:gd name="connsiteY14" fmla="*/ 5268683 h 8273140"/>
                        <a:gd name="connsiteX15" fmla="*/ 5339165 w 8140424"/>
                        <a:gd name="connsiteY15" fmla="*/ 8273140 h 8273140"/>
                        <a:gd name="connsiteX16" fmla="*/ 5063396 w 8140424"/>
                        <a:gd name="connsiteY16" fmla="*/ 8186054 h 8273140"/>
                        <a:gd name="connsiteX17" fmla="*/ 534938 w 8140424"/>
                        <a:gd name="connsiteY17" fmla="*/ 3773711 h 8273140"/>
                        <a:gd name="connsiteX0" fmla="*/ 534938 w 8140424"/>
                        <a:gd name="connsiteY0" fmla="*/ 4045114 h 8544543"/>
                        <a:gd name="connsiteX1" fmla="*/ 1144537 w 8140424"/>
                        <a:gd name="connsiteY1" fmla="*/ 3362945 h 8544543"/>
                        <a:gd name="connsiteX2" fmla="*/ 2973335 w 8140424"/>
                        <a:gd name="connsiteY2" fmla="*/ 5191745 h 8544543"/>
                        <a:gd name="connsiteX3" fmla="*/ 114023 w 8140424"/>
                        <a:gd name="connsiteY3" fmla="*/ 2216315 h 8544543"/>
                        <a:gd name="connsiteX4" fmla="*/ 1013908 w 8140424"/>
                        <a:gd name="connsiteY4" fmla="*/ 1505116 h 8544543"/>
                        <a:gd name="connsiteX5" fmla="*/ 3437794 w 8140424"/>
                        <a:gd name="connsiteY5" fmla="*/ 3943516 h 8544543"/>
                        <a:gd name="connsiteX6" fmla="*/ 723623 w 8140424"/>
                        <a:gd name="connsiteY6" fmla="*/ 1185802 h 8544543"/>
                        <a:gd name="connsiteX7" fmla="*/ 1725109 w 8140424"/>
                        <a:gd name="connsiteY7" fmla="*/ 489117 h 8544543"/>
                        <a:gd name="connsiteX8" fmla="*/ 4090938 w 8140424"/>
                        <a:gd name="connsiteY8" fmla="*/ 2971060 h 8544543"/>
                        <a:gd name="connsiteX9" fmla="*/ 2102480 w 8140424"/>
                        <a:gd name="connsiteY9" fmla="*/ 837460 h 8544543"/>
                        <a:gd name="connsiteX10" fmla="*/ 3176537 w 8140424"/>
                        <a:gd name="connsiteY10" fmla="*/ 271403 h 8544543"/>
                        <a:gd name="connsiteX11" fmla="*/ 6543851 w 8140424"/>
                        <a:gd name="connsiteY11" fmla="*/ 3725801 h 8544543"/>
                        <a:gd name="connsiteX12" fmla="*/ 7763052 w 8140424"/>
                        <a:gd name="connsiteY12" fmla="*/ 2971058 h 8544543"/>
                        <a:gd name="connsiteX13" fmla="*/ 7995281 w 8140424"/>
                        <a:gd name="connsiteY13" fmla="*/ 4335401 h 8544543"/>
                        <a:gd name="connsiteX14" fmla="*/ 8140424 w 8140424"/>
                        <a:gd name="connsiteY14" fmla="*/ 5540086 h 8544543"/>
                        <a:gd name="connsiteX15" fmla="*/ 5339165 w 8140424"/>
                        <a:gd name="connsiteY15" fmla="*/ 8544543 h 8544543"/>
                        <a:gd name="connsiteX16" fmla="*/ 5063396 w 8140424"/>
                        <a:gd name="connsiteY16" fmla="*/ 8457457 h 8544543"/>
                        <a:gd name="connsiteX17" fmla="*/ 534938 w 8140424"/>
                        <a:gd name="connsiteY17" fmla="*/ 4045114 h 8544543"/>
                        <a:gd name="connsiteX0" fmla="*/ 534938 w 8140424"/>
                        <a:gd name="connsiteY0" fmla="*/ 4041454 h 8540883"/>
                        <a:gd name="connsiteX1" fmla="*/ 1144537 w 8140424"/>
                        <a:gd name="connsiteY1" fmla="*/ 3359285 h 8540883"/>
                        <a:gd name="connsiteX2" fmla="*/ 2973335 w 8140424"/>
                        <a:gd name="connsiteY2" fmla="*/ 5188085 h 8540883"/>
                        <a:gd name="connsiteX3" fmla="*/ 114023 w 8140424"/>
                        <a:gd name="connsiteY3" fmla="*/ 2212655 h 8540883"/>
                        <a:gd name="connsiteX4" fmla="*/ 1013908 w 8140424"/>
                        <a:gd name="connsiteY4" fmla="*/ 1501456 h 8540883"/>
                        <a:gd name="connsiteX5" fmla="*/ 3437794 w 8140424"/>
                        <a:gd name="connsiteY5" fmla="*/ 3939856 h 8540883"/>
                        <a:gd name="connsiteX6" fmla="*/ 723623 w 8140424"/>
                        <a:gd name="connsiteY6" fmla="*/ 1182142 h 8540883"/>
                        <a:gd name="connsiteX7" fmla="*/ 1725109 w 8140424"/>
                        <a:gd name="connsiteY7" fmla="*/ 485457 h 8540883"/>
                        <a:gd name="connsiteX8" fmla="*/ 4090938 w 8140424"/>
                        <a:gd name="connsiteY8" fmla="*/ 2967400 h 8540883"/>
                        <a:gd name="connsiteX9" fmla="*/ 2102480 w 8140424"/>
                        <a:gd name="connsiteY9" fmla="*/ 833800 h 8540883"/>
                        <a:gd name="connsiteX10" fmla="*/ 3176537 w 8140424"/>
                        <a:gd name="connsiteY10" fmla="*/ 267743 h 8540883"/>
                        <a:gd name="connsiteX11" fmla="*/ 6543851 w 8140424"/>
                        <a:gd name="connsiteY11" fmla="*/ 3722141 h 8540883"/>
                        <a:gd name="connsiteX12" fmla="*/ 7763052 w 8140424"/>
                        <a:gd name="connsiteY12" fmla="*/ 2967398 h 8540883"/>
                        <a:gd name="connsiteX13" fmla="*/ 7995281 w 8140424"/>
                        <a:gd name="connsiteY13" fmla="*/ 4331741 h 8540883"/>
                        <a:gd name="connsiteX14" fmla="*/ 8140424 w 8140424"/>
                        <a:gd name="connsiteY14" fmla="*/ 5536426 h 8540883"/>
                        <a:gd name="connsiteX15" fmla="*/ 5339165 w 8140424"/>
                        <a:gd name="connsiteY15" fmla="*/ 8540883 h 8540883"/>
                        <a:gd name="connsiteX16" fmla="*/ 5063396 w 8140424"/>
                        <a:gd name="connsiteY16" fmla="*/ 8453797 h 8540883"/>
                        <a:gd name="connsiteX17" fmla="*/ 534938 w 8140424"/>
                        <a:gd name="connsiteY17" fmla="*/ 4041454 h 8540883"/>
                        <a:gd name="connsiteX0" fmla="*/ 534938 w 8140424"/>
                        <a:gd name="connsiteY0" fmla="*/ 4047870 h 8547299"/>
                        <a:gd name="connsiteX1" fmla="*/ 1144537 w 8140424"/>
                        <a:gd name="connsiteY1" fmla="*/ 3365701 h 8547299"/>
                        <a:gd name="connsiteX2" fmla="*/ 2973335 w 8140424"/>
                        <a:gd name="connsiteY2" fmla="*/ 5194501 h 8547299"/>
                        <a:gd name="connsiteX3" fmla="*/ 114023 w 8140424"/>
                        <a:gd name="connsiteY3" fmla="*/ 2219071 h 8547299"/>
                        <a:gd name="connsiteX4" fmla="*/ 1013908 w 8140424"/>
                        <a:gd name="connsiteY4" fmla="*/ 1507872 h 8547299"/>
                        <a:gd name="connsiteX5" fmla="*/ 3437794 w 8140424"/>
                        <a:gd name="connsiteY5" fmla="*/ 3946272 h 8547299"/>
                        <a:gd name="connsiteX6" fmla="*/ 723623 w 8140424"/>
                        <a:gd name="connsiteY6" fmla="*/ 1188558 h 8547299"/>
                        <a:gd name="connsiteX7" fmla="*/ 1725109 w 8140424"/>
                        <a:gd name="connsiteY7" fmla="*/ 491873 h 8547299"/>
                        <a:gd name="connsiteX8" fmla="*/ 4090938 w 8140424"/>
                        <a:gd name="connsiteY8" fmla="*/ 2973816 h 8547299"/>
                        <a:gd name="connsiteX9" fmla="*/ 2102480 w 8140424"/>
                        <a:gd name="connsiteY9" fmla="*/ 840216 h 8547299"/>
                        <a:gd name="connsiteX10" fmla="*/ 3176537 w 8140424"/>
                        <a:gd name="connsiteY10" fmla="*/ 274159 h 8547299"/>
                        <a:gd name="connsiteX11" fmla="*/ 6543851 w 8140424"/>
                        <a:gd name="connsiteY11" fmla="*/ 3728557 h 8547299"/>
                        <a:gd name="connsiteX12" fmla="*/ 7763052 w 8140424"/>
                        <a:gd name="connsiteY12" fmla="*/ 2973814 h 8547299"/>
                        <a:gd name="connsiteX13" fmla="*/ 7995281 w 8140424"/>
                        <a:gd name="connsiteY13" fmla="*/ 4338157 h 8547299"/>
                        <a:gd name="connsiteX14" fmla="*/ 8140424 w 8140424"/>
                        <a:gd name="connsiteY14" fmla="*/ 5542842 h 8547299"/>
                        <a:gd name="connsiteX15" fmla="*/ 5339165 w 8140424"/>
                        <a:gd name="connsiteY15" fmla="*/ 8547299 h 8547299"/>
                        <a:gd name="connsiteX16" fmla="*/ 5063396 w 8140424"/>
                        <a:gd name="connsiteY16" fmla="*/ 8460213 h 8547299"/>
                        <a:gd name="connsiteX17" fmla="*/ 534938 w 8140424"/>
                        <a:gd name="connsiteY17" fmla="*/ 4047870 h 8547299"/>
                        <a:gd name="connsiteX0" fmla="*/ 534938 w 8140424"/>
                        <a:gd name="connsiteY0" fmla="*/ 4023705 h 8523134"/>
                        <a:gd name="connsiteX1" fmla="*/ 1144537 w 8140424"/>
                        <a:gd name="connsiteY1" fmla="*/ 3341536 h 8523134"/>
                        <a:gd name="connsiteX2" fmla="*/ 2973335 w 8140424"/>
                        <a:gd name="connsiteY2" fmla="*/ 5170336 h 8523134"/>
                        <a:gd name="connsiteX3" fmla="*/ 114023 w 8140424"/>
                        <a:gd name="connsiteY3" fmla="*/ 2194906 h 8523134"/>
                        <a:gd name="connsiteX4" fmla="*/ 1013908 w 8140424"/>
                        <a:gd name="connsiteY4" fmla="*/ 1483707 h 8523134"/>
                        <a:gd name="connsiteX5" fmla="*/ 3437794 w 8140424"/>
                        <a:gd name="connsiteY5" fmla="*/ 3922107 h 8523134"/>
                        <a:gd name="connsiteX6" fmla="*/ 723623 w 8140424"/>
                        <a:gd name="connsiteY6" fmla="*/ 1164393 h 8523134"/>
                        <a:gd name="connsiteX7" fmla="*/ 1725109 w 8140424"/>
                        <a:gd name="connsiteY7" fmla="*/ 467708 h 8523134"/>
                        <a:gd name="connsiteX8" fmla="*/ 4090938 w 8140424"/>
                        <a:gd name="connsiteY8" fmla="*/ 2949651 h 8523134"/>
                        <a:gd name="connsiteX9" fmla="*/ 2102480 w 8140424"/>
                        <a:gd name="connsiteY9" fmla="*/ 816051 h 8523134"/>
                        <a:gd name="connsiteX10" fmla="*/ 3176537 w 8140424"/>
                        <a:gd name="connsiteY10" fmla="*/ 249994 h 8523134"/>
                        <a:gd name="connsiteX11" fmla="*/ 6543851 w 8140424"/>
                        <a:gd name="connsiteY11" fmla="*/ 3704392 h 8523134"/>
                        <a:gd name="connsiteX12" fmla="*/ 7763052 w 8140424"/>
                        <a:gd name="connsiteY12" fmla="*/ 2949649 h 8523134"/>
                        <a:gd name="connsiteX13" fmla="*/ 7995281 w 8140424"/>
                        <a:gd name="connsiteY13" fmla="*/ 4313992 h 8523134"/>
                        <a:gd name="connsiteX14" fmla="*/ 8140424 w 8140424"/>
                        <a:gd name="connsiteY14" fmla="*/ 5518677 h 8523134"/>
                        <a:gd name="connsiteX15" fmla="*/ 5339165 w 8140424"/>
                        <a:gd name="connsiteY15" fmla="*/ 8523134 h 8523134"/>
                        <a:gd name="connsiteX16" fmla="*/ 5063396 w 8140424"/>
                        <a:gd name="connsiteY16" fmla="*/ 8436048 h 8523134"/>
                        <a:gd name="connsiteX17" fmla="*/ 534938 w 8140424"/>
                        <a:gd name="connsiteY17" fmla="*/ 4023705 h 852313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763052 w 8140424"/>
                        <a:gd name="connsiteY12" fmla="*/ 2968999 h 8542484"/>
                        <a:gd name="connsiteX13" fmla="*/ 7995281 w 8140424"/>
                        <a:gd name="connsiteY13" fmla="*/ 4333342 h 8542484"/>
                        <a:gd name="connsiteX14" fmla="*/ 8140424 w 8140424"/>
                        <a:gd name="connsiteY14" fmla="*/ 5538027 h 8542484"/>
                        <a:gd name="connsiteX15" fmla="*/ 5339165 w 8140424"/>
                        <a:gd name="connsiteY15" fmla="*/ 8542484 h 8542484"/>
                        <a:gd name="connsiteX16" fmla="*/ 5063396 w 8140424"/>
                        <a:gd name="connsiteY16" fmla="*/ 8455398 h 8542484"/>
                        <a:gd name="connsiteX17" fmla="*/ 534938 w 8140424"/>
                        <a:gd name="connsiteY17"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7037337 w 8140424"/>
                        <a:gd name="connsiteY12" fmla="*/ 3389915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51966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763052 w 8140424"/>
                        <a:gd name="connsiteY13" fmla="*/ 2968999 h 8542484"/>
                        <a:gd name="connsiteX14" fmla="*/ 7995281 w 8140424"/>
                        <a:gd name="connsiteY14" fmla="*/ 4333342 h 8542484"/>
                        <a:gd name="connsiteX15" fmla="*/ 8140424 w 8140424"/>
                        <a:gd name="connsiteY15" fmla="*/ 5538027 h 8542484"/>
                        <a:gd name="connsiteX16" fmla="*/ 5339165 w 8140424"/>
                        <a:gd name="connsiteY16" fmla="*/ 8542484 h 8542484"/>
                        <a:gd name="connsiteX17" fmla="*/ 5063396 w 8140424"/>
                        <a:gd name="connsiteY17" fmla="*/ 8455398 h 8542484"/>
                        <a:gd name="connsiteX18" fmla="*/ 534938 w 8140424"/>
                        <a:gd name="connsiteY18"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7269566 w 8140424"/>
                        <a:gd name="connsiteY13" fmla="*/ 2780315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44537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34938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34938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7130 w 8140424"/>
                        <a:gd name="connsiteY0" fmla="*/ 4043055 h 8542484"/>
                        <a:gd name="connsiteX1" fmla="*/ 1168921 w 8140424"/>
                        <a:gd name="connsiteY1" fmla="*/ 3360886 h 8542484"/>
                        <a:gd name="connsiteX2" fmla="*/ 2973335 w 8140424"/>
                        <a:gd name="connsiteY2" fmla="*/ 5189686 h 8542484"/>
                        <a:gd name="connsiteX3" fmla="*/ 114023 w 8140424"/>
                        <a:gd name="connsiteY3" fmla="*/ 2214256 h 8542484"/>
                        <a:gd name="connsiteX4" fmla="*/ 1013908 w 8140424"/>
                        <a:gd name="connsiteY4" fmla="*/ 1503057 h 8542484"/>
                        <a:gd name="connsiteX5" fmla="*/ 3437794 w 8140424"/>
                        <a:gd name="connsiteY5" fmla="*/ 3941457 h 8542484"/>
                        <a:gd name="connsiteX6" fmla="*/ 723623 w 8140424"/>
                        <a:gd name="connsiteY6" fmla="*/ 1183743 h 8542484"/>
                        <a:gd name="connsiteX7" fmla="*/ 1725109 w 8140424"/>
                        <a:gd name="connsiteY7" fmla="*/ 487058 h 8542484"/>
                        <a:gd name="connsiteX8" fmla="*/ 4090938 w 8140424"/>
                        <a:gd name="connsiteY8" fmla="*/ 2969001 h 8542484"/>
                        <a:gd name="connsiteX9" fmla="*/ 2102480 w 8140424"/>
                        <a:gd name="connsiteY9" fmla="*/ 835401 h 8542484"/>
                        <a:gd name="connsiteX10" fmla="*/ 3176537 w 8140424"/>
                        <a:gd name="connsiteY10" fmla="*/ 269344 h 8542484"/>
                        <a:gd name="connsiteX11" fmla="*/ 6543851 w 8140424"/>
                        <a:gd name="connsiteY11" fmla="*/ 3723742 h 8542484"/>
                        <a:gd name="connsiteX12" fmla="*/ 6108423 w 8140424"/>
                        <a:gd name="connsiteY12" fmla="*/ 2243287 h 8542484"/>
                        <a:gd name="connsiteX13" fmla="*/ 6645451 w 8140424"/>
                        <a:gd name="connsiteY13" fmla="*/ 1024087 h 8542484"/>
                        <a:gd name="connsiteX14" fmla="*/ 7763052 w 8140424"/>
                        <a:gd name="connsiteY14" fmla="*/ 2968999 h 8542484"/>
                        <a:gd name="connsiteX15" fmla="*/ 7995281 w 8140424"/>
                        <a:gd name="connsiteY15" fmla="*/ 4333342 h 8542484"/>
                        <a:gd name="connsiteX16" fmla="*/ 8140424 w 8140424"/>
                        <a:gd name="connsiteY16" fmla="*/ 5538027 h 8542484"/>
                        <a:gd name="connsiteX17" fmla="*/ 5339165 w 8140424"/>
                        <a:gd name="connsiteY17" fmla="*/ 8542484 h 8542484"/>
                        <a:gd name="connsiteX18" fmla="*/ 5063396 w 8140424"/>
                        <a:gd name="connsiteY18" fmla="*/ 8455398 h 8542484"/>
                        <a:gd name="connsiteX19" fmla="*/ 547130 w 8140424"/>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102811 w 8134812"/>
                        <a:gd name="connsiteY12" fmla="*/ 2243287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43055 h 8542484"/>
                        <a:gd name="connsiteX1" fmla="*/ 1163309 w 8134812"/>
                        <a:gd name="connsiteY1" fmla="*/ 3360886 h 8542484"/>
                        <a:gd name="connsiteX2" fmla="*/ 2967723 w 8134812"/>
                        <a:gd name="connsiteY2" fmla="*/ 5189686 h 8542484"/>
                        <a:gd name="connsiteX3" fmla="*/ 108411 w 8134812"/>
                        <a:gd name="connsiteY3" fmla="*/ 2214256 h 8542484"/>
                        <a:gd name="connsiteX4" fmla="*/ 1008296 w 8134812"/>
                        <a:gd name="connsiteY4" fmla="*/ 1503057 h 8542484"/>
                        <a:gd name="connsiteX5" fmla="*/ 3432182 w 8134812"/>
                        <a:gd name="connsiteY5" fmla="*/ 3941457 h 8542484"/>
                        <a:gd name="connsiteX6" fmla="*/ 718011 w 8134812"/>
                        <a:gd name="connsiteY6" fmla="*/ 1183743 h 8542484"/>
                        <a:gd name="connsiteX7" fmla="*/ 1719497 w 8134812"/>
                        <a:gd name="connsiteY7" fmla="*/ 487058 h 8542484"/>
                        <a:gd name="connsiteX8" fmla="*/ 4085326 w 8134812"/>
                        <a:gd name="connsiteY8" fmla="*/ 2969001 h 8542484"/>
                        <a:gd name="connsiteX9" fmla="*/ 2096868 w 8134812"/>
                        <a:gd name="connsiteY9" fmla="*/ 835401 h 8542484"/>
                        <a:gd name="connsiteX10" fmla="*/ 3170925 w 8134812"/>
                        <a:gd name="connsiteY10" fmla="*/ 269344 h 8542484"/>
                        <a:gd name="connsiteX11" fmla="*/ 6538239 w 8134812"/>
                        <a:gd name="connsiteY11" fmla="*/ 3723742 h 8542484"/>
                        <a:gd name="connsiteX12" fmla="*/ 6090619 w 8134812"/>
                        <a:gd name="connsiteY12" fmla="*/ 2231095 h 8542484"/>
                        <a:gd name="connsiteX13" fmla="*/ 6639839 w 8134812"/>
                        <a:gd name="connsiteY13" fmla="*/ 1024087 h 8542484"/>
                        <a:gd name="connsiteX14" fmla="*/ 7757440 w 8134812"/>
                        <a:gd name="connsiteY14" fmla="*/ 2968999 h 8542484"/>
                        <a:gd name="connsiteX15" fmla="*/ 7989669 w 8134812"/>
                        <a:gd name="connsiteY15" fmla="*/ 4333342 h 8542484"/>
                        <a:gd name="connsiteX16" fmla="*/ 8134812 w 8134812"/>
                        <a:gd name="connsiteY16" fmla="*/ 5538027 h 8542484"/>
                        <a:gd name="connsiteX17" fmla="*/ 5333553 w 8134812"/>
                        <a:gd name="connsiteY17" fmla="*/ 8542484 h 8542484"/>
                        <a:gd name="connsiteX18" fmla="*/ 5057784 w 8134812"/>
                        <a:gd name="connsiteY18" fmla="*/ 8455398 h 8542484"/>
                        <a:gd name="connsiteX19" fmla="*/ 541518 w 8134812"/>
                        <a:gd name="connsiteY19" fmla="*/ 4043055 h 8542484"/>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36746 h 8536175"/>
                        <a:gd name="connsiteX1" fmla="*/ 1163309 w 8134812"/>
                        <a:gd name="connsiteY1" fmla="*/ 3354577 h 8536175"/>
                        <a:gd name="connsiteX2" fmla="*/ 2967723 w 8134812"/>
                        <a:gd name="connsiteY2" fmla="*/ 5183377 h 8536175"/>
                        <a:gd name="connsiteX3" fmla="*/ 108411 w 8134812"/>
                        <a:gd name="connsiteY3" fmla="*/ 2207947 h 8536175"/>
                        <a:gd name="connsiteX4" fmla="*/ 1008296 w 8134812"/>
                        <a:gd name="connsiteY4" fmla="*/ 1496748 h 8536175"/>
                        <a:gd name="connsiteX5" fmla="*/ 3432182 w 8134812"/>
                        <a:gd name="connsiteY5" fmla="*/ 3935148 h 8536175"/>
                        <a:gd name="connsiteX6" fmla="*/ 718011 w 8134812"/>
                        <a:gd name="connsiteY6" fmla="*/ 1177434 h 8536175"/>
                        <a:gd name="connsiteX7" fmla="*/ 1719497 w 8134812"/>
                        <a:gd name="connsiteY7" fmla="*/ 480749 h 8536175"/>
                        <a:gd name="connsiteX8" fmla="*/ 4085326 w 8134812"/>
                        <a:gd name="connsiteY8" fmla="*/ 2962692 h 8536175"/>
                        <a:gd name="connsiteX9" fmla="*/ 2133444 w 8134812"/>
                        <a:gd name="connsiteY9" fmla="*/ 853476 h 8536175"/>
                        <a:gd name="connsiteX10" fmla="*/ 3170925 w 8134812"/>
                        <a:gd name="connsiteY10" fmla="*/ 263035 h 8536175"/>
                        <a:gd name="connsiteX11" fmla="*/ 6538239 w 8134812"/>
                        <a:gd name="connsiteY11" fmla="*/ 3717433 h 8536175"/>
                        <a:gd name="connsiteX12" fmla="*/ 6090619 w 8134812"/>
                        <a:gd name="connsiteY12" fmla="*/ 2224786 h 8536175"/>
                        <a:gd name="connsiteX13" fmla="*/ 6639839 w 8134812"/>
                        <a:gd name="connsiteY13" fmla="*/ 1017778 h 8536175"/>
                        <a:gd name="connsiteX14" fmla="*/ 7757440 w 8134812"/>
                        <a:gd name="connsiteY14" fmla="*/ 2962690 h 8536175"/>
                        <a:gd name="connsiteX15" fmla="*/ 7989669 w 8134812"/>
                        <a:gd name="connsiteY15" fmla="*/ 4327033 h 8536175"/>
                        <a:gd name="connsiteX16" fmla="*/ 8134812 w 8134812"/>
                        <a:gd name="connsiteY16" fmla="*/ 5531718 h 8536175"/>
                        <a:gd name="connsiteX17" fmla="*/ 5333553 w 8134812"/>
                        <a:gd name="connsiteY17" fmla="*/ 8536175 h 8536175"/>
                        <a:gd name="connsiteX18" fmla="*/ 5057784 w 8134812"/>
                        <a:gd name="connsiteY18" fmla="*/ 8449089 h 8536175"/>
                        <a:gd name="connsiteX19" fmla="*/ 541518 w 8134812"/>
                        <a:gd name="connsiteY19" fmla="*/ 4036746 h 8536175"/>
                        <a:gd name="connsiteX0" fmla="*/ 541518 w 8134812"/>
                        <a:gd name="connsiteY0" fmla="*/ 4053000 h 8552429"/>
                        <a:gd name="connsiteX1" fmla="*/ 1163309 w 8134812"/>
                        <a:gd name="connsiteY1" fmla="*/ 3370831 h 8552429"/>
                        <a:gd name="connsiteX2" fmla="*/ 2967723 w 8134812"/>
                        <a:gd name="connsiteY2" fmla="*/ 5199631 h 8552429"/>
                        <a:gd name="connsiteX3" fmla="*/ 108411 w 8134812"/>
                        <a:gd name="connsiteY3" fmla="*/ 2224201 h 8552429"/>
                        <a:gd name="connsiteX4" fmla="*/ 1008296 w 8134812"/>
                        <a:gd name="connsiteY4" fmla="*/ 1513002 h 8552429"/>
                        <a:gd name="connsiteX5" fmla="*/ 3432182 w 8134812"/>
                        <a:gd name="connsiteY5" fmla="*/ 3951402 h 8552429"/>
                        <a:gd name="connsiteX6" fmla="*/ 718011 w 8134812"/>
                        <a:gd name="connsiteY6" fmla="*/ 1193688 h 8552429"/>
                        <a:gd name="connsiteX7" fmla="*/ 1719497 w 8134812"/>
                        <a:gd name="connsiteY7" fmla="*/ 497003 h 8552429"/>
                        <a:gd name="connsiteX8" fmla="*/ 4085326 w 8134812"/>
                        <a:gd name="connsiteY8" fmla="*/ 2978946 h 8552429"/>
                        <a:gd name="connsiteX9" fmla="*/ 2133444 w 8134812"/>
                        <a:gd name="connsiteY9" fmla="*/ 869730 h 8552429"/>
                        <a:gd name="connsiteX10" fmla="*/ 3170925 w 8134812"/>
                        <a:gd name="connsiteY10" fmla="*/ 279289 h 8552429"/>
                        <a:gd name="connsiteX11" fmla="*/ 6538239 w 8134812"/>
                        <a:gd name="connsiteY11" fmla="*/ 3733687 h 8552429"/>
                        <a:gd name="connsiteX12" fmla="*/ 6090619 w 8134812"/>
                        <a:gd name="connsiteY12" fmla="*/ 2241040 h 8552429"/>
                        <a:gd name="connsiteX13" fmla="*/ 6639839 w 8134812"/>
                        <a:gd name="connsiteY13" fmla="*/ 1034032 h 8552429"/>
                        <a:gd name="connsiteX14" fmla="*/ 7757440 w 8134812"/>
                        <a:gd name="connsiteY14" fmla="*/ 2978944 h 8552429"/>
                        <a:gd name="connsiteX15" fmla="*/ 7989669 w 8134812"/>
                        <a:gd name="connsiteY15" fmla="*/ 4343287 h 8552429"/>
                        <a:gd name="connsiteX16" fmla="*/ 8134812 w 8134812"/>
                        <a:gd name="connsiteY16" fmla="*/ 5547972 h 8552429"/>
                        <a:gd name="connsiteX17" fmla="*/ 5333553 w 8134812"/>
                        <a:gd name="connsiteY17" fmla="*/ 8552429 h 8552429"/>
                        <a:gd name="connsiteX18" fmla="*/ 5057784 w 8134812"/>
                        <a:gd name="connsiteY18" fmla="*/ 8465343 h 8552429"/>
                        <a:gd name="connsiteX19" fmla="*/ 541518 w 8134812"/>
                        <a:gd name="connsiteY19" fmla="*/ 4053000 h 8552429"/>
                        <a:gd name="connsiteX0" fmla="*/ 541518 w 8134812"/>
                        <a:gd name="connsiteY0" fmla="*/ 4050353 h 8549782"/>
                        <a:gd name="connsiteX1" fmla="*/ 1163309 w 8134812"/>
                        <a:gd name="connsiteY1" fmla="*/ 3368184 h 8549782"/>
                        <a:gd name="connsiteX2" fmla="*/ 2967723 w 8134812"/>
                        <a:gd name="connsiteY2" fmla="*/ 5196984 h 8549782"/>
                        <a:gd name="connsiteX3" fmla="*/ 108411 w 8134812"/>
                        <a:gd name="connsiteY3" fmla="*/ 2221554 h 8549782"/>
                        <a:gd name="connsiteX4" fmla="*/ 1008296 w 8134812"/>
                        <a:gd name="connsiteY4" fmla="*/ 1510355 h 8549782"/>
                        <a:gd name="connsiteX5" fmla="*/ 3432182 w 8134812"/>
                        <a:gd name="connsiteY5" fmla="*/ 3948755 h 8549782"/>
                        <a:gd name="connsiteX6" fmla="*/ 718011 w 8134812"/>
                        <a:gd name="connsiteY6" fmla="*/ 1191041 h 8549782"/>
                        <a:gd name="connsiteX7" fmla="*/ 1719497 w 8134812"/>
                        <a:gd name="connsiteY7" fmla="*/ 494356 h 8549782"/>
                        <a:gd name="connsiteX8" fmla="*/ 4085326 w 8134812"/>
                        <a:gd name="connsiteY8" fmla="*/ 2976299 h 8549782"/>
                        <a:gd name="connsiteX9" fmla="*/ 2133444 w 8134812"/>
                        <a:gd name="connsiteY9" fmla="*/ 867083 h 8549782"/>
                        <a:gd name="connsiteX10" fmla="*/ 3170925 w 8134812"/>
                        <a:gd name="connsiteY10" fmla="*/ 276642 h 8549782"/>
                        <a:gd name="connsiteX11" fmla="*/ 6538239 w 8134812"/>
                        <a:gd name="connsiteY11" fmla="*/ 3731040 h 8549782"/>
                        <a:gd name="connsiteX12" fmla="*/ 6090619 w 8134812"/>
                        <a:gd name="connsiteY12" fmla="*/ 2238393 h 8549782"/>
                        <a:gd name="connsiteX13" fmla="*/ 6639839 w 8134812"/>
                        <a:gd name="connsiteY13" fmla="*/ 1031385 h 8549782"/>
                        <a:gd name="connsiteX14" fmla="*/ 7757440 w 8134812"/>
                        <a:gd name="connsiteY14" fmla="*/ 2976297 h 8549782"/>
                        <a:gd name="connsiteX15" fmla="*/ 7989669 w 8134812"/>
                        <a:gd name="connsiteY15" fmla="*/ 4340640 h 8549782"/>
                        <a:gd name="connsiteX16" fmla="*/ 8134812 w 8134812"/>
                        <a:gd name="connsiteY16" fmla="*/ 5545325 h 8549782"/>
                        <a:gd name="connsiteX17" fmla="*/ 5333553 w 8134812"/>
                        <a:gd name="connsiteY17" fmla="*/ 8549782 h 8549782"/>
                        <a:gd name="connsiteX18" fmla="*/ 5057784 w 8134812"/>
                        <a:gd name="connsiteY18" fmla="*/ 8462696 h 8549782"/>
                        <a:gd name="connsiteX19" fmla="*/ 541518 w 8134812"/>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8549782"/>
                        <a:gd name="connsiteX1" fmla="*/ 1163309 w 8389877"/>
                        <a:gd name="connsiteY1" fmla="*/ 3368184 h 8549782"/>
                        <a:gd name="connsiteX2" fmla="*/ 2967723 w 8389877"/>
                        <a:gd name="connsiteY2" fmla="*/ 5196984 h 8549782"/>
                        <a:gd name="connsiteX3" fmla="*/ 108411 w 8389877"/>
                        <a:gd name="connsiteY3" fmla="*/ 2221554 h 8549782"/>
                        <a:gd name="connsiteX4" fmla="*/ 1008296 w 8389877"/>
                        <a:gd name="connsiteY4" fmla="*/ 1510355 h 8549782"/>
                        <a:gd name="connsiteX5" fmla="*/ 3432182 w 8389877"/>
                        <a:gd name="connsiteY5" fmla="*/ 3948755 h 8549782"/>
                        <a:gd name="connsiteX6" fmla="*/ 718011 w 8389877"/>
                        <a:gd name="connsiteY6" fmla="*/ 1191041 h 8549782"/>
                        <a:gd name="connsiteX7" fmla="*/ 1719497 w 8389877"/>
                        <a:gd name="connsiteY7" fmla="*/ 494356 h 8549782"/>
                        <a:gd name="connsiteX8" fmla="*/ 4085326 w 8389877"/>
                        <a:gd name="connsiteY8" fmla="*/ 2976299 h 8549782"/>
                        <a:gd name="connsiteX9" fmla="*/ 2133444 w 8389877"/>
                        <a:gd name="connsiteY9" fmla="*/ 867083 h 8549782"/>
                        <a:gd name="connsiteX10" fmla="*/ 3170925 w 8389877"/>
                        <a:gd name="connsiteY10" fmla="*/ 276642 h 8549782"/>
                        <a:gd name="connsiteX11" fmla="*/ 6538239 w 8389877"/>
                        <a:gd name="connsiteY11" fmla="*/ 3731040 h 8549782"/>
                        <a:gd name="connsiteX12" fmla="*/ 6090619 w 8389877"/>
                        <a:gd name="connsiteY12" fmla="*/ 2238393 h 8549782"/>
                        <a:gd name="connsiteX13" fmla="*/ 6639839 w 8389877"/>
                        <a:gd name="connsiteY13" fmla="*/ 1031385 h 8549782"/>
                        <a:gd name="connsiteX14" fmla="*/ 7757440 w 8389877"/>
                        <a:gd name="connsiteY14" fmla="*/ 2976297 h 8549782"/>
                        <a:gd name="connsiteX15" fmla="*/ 7989669 w 8389877"/>
                        <a:gd name="connsiteY15" fmla="*/ 4340640 h 8549782"/>
                        <a:gd name="connsiteX16" fmla="*/ 8389877 w 8389877"/>
                        <a:gd name="connsiteY16" fmla="*/ 5777404 h 8549782"/>
                        <a:gd name="connsiteX17" fmla="*/ 5333553 w 8389877"/>
                        <a:gd name="connsiteY17" fmla="*/ 8549782 h 8549782"/>
                        <a:gd name="connsiteX18" fmla="*/ 5057784 w 8389877"/>
                        <a:gd name="connsiteY18" fmla="*/ 8462696 h 8549782"/>
                        <a:gd name="connsiteX19" fmla="*/ 541518 w 8389877"/>
                        <a:gd name="connsiteY19" fmla="*/ 4050353 h 8549782"/>
                        <a:gd name="connsiteX0" fmla="*/ 541518 w 8389877"/>
                        <a:gd name="connsiteY0" fmla="*/ 4050353 h 9315726"/>
                        <a:gd name="connsiteX1" fmla="*/ 1163309 w 8389877"/>
                        <a:gd name="connsiteY1" fmla="*/ 3368184 h 9315726"/>
                        <a:gd name="connsiteX2" fmla="*/ 2967723 w 8389877"/>
                        <a:gd name="connsiteY2" fmla="*/ 5196984 h 9315726"/>
                        <a:gd name="connsiteX3" fmla="*/ 108411 w 8389877"/>
                        <a:gd name="connsiteY3" fmla="*/ 2221554 h 9315726"/>
                        <a:gd name="connsiteX4" fmla="*/ 1008296 w 8389877"/>
                        <a:gd name="connsiteY4" fmla="*/ 1510355 h 9315726"/>
                        <a:gd name="connsiteX5" fmla="*/ 3432182 w 8389877"/>
                        <a:gd name="connsiteY5" fmla="*/ 3948755 h 9315726"/>
                        <a:gd name="connsiteX6" fmla="*/ 718011 w 8389877"/>
                        <a:gd name="connsiteY6" fmla="*/ 1191041 h 9315726"/>
                        <a:gd name="connsiteX7" fmla="*/ 1719497 w 8389877"/>
                        <a:gd name="connsiteY7" fmla="*/ 494356 h 9315726"/>
                        <a:gd name="connsiteX8" fmla="*/ 4085326 w 8389877"/>
                        <a:gd name="connsiteY8" fmla="*/ 2976299 h 9315726"/>
                        <a:gd name="connsiteX9" fmla="*/ 2133444 w 8389877"/>
                        <a:gd name="connsiteY9" fmla="*/ 867083 h 9315726"/>
                        <a:gd name="connsiteX10" fmla="*/ 3170925 w 8389877"/>
                        <a:gd name="connsiteY10" fmla="*/ 276642 h 9315726"/>
                        <a:gd name="connsiteX11" fmla="*/ 6538239 w 8389877"/>
                        <a:gd name="connsiteY11" fmla="*/ 3731040 h 9315726"/>
                        <a:gd name="connsiteX12" fmla="*/ 6090619 w 8389877"/>
                        <a:gd name="connsiteY12" fmla="*/ 2238393 h 9315726"/>
                        <a:gd name="connsiteX13" fmla="*/ 6639839 w 8389877"/>
                        <a:gd name="connsiteY13" fmla="*/ 1031385 h 9315726"/>
                        <a:gd name="connsiteX14" fmla="*/ 7757440 w 8389877"/>
                        <a:gd name="connsiteY14" fmla="*/ 2976297 h 9315726"/>
                        <a:gd name="connsiteX15" fmla="*/ 7989669 w 8389877"/>
                        <a:gd name="connsiteY15" fmla="*/ 4340640 h 9315726"/>
                        <a:gd name="connsiteX16" fmla="*/ 8389877 w 8389877"/>
                        <a:gd name="connsiteY16" fmla="*/ 5777404 h 9315726"/>
                        <a:gd name="connsiteX17" fmla="*/ 6336452 w 8389877"/>
                        <a:gd name="connsiteY17" fmla="*/ 9315727 h 9315726"/>
                        <a:gd name="connsiteX18" fmla="*/ 5057784 w 8389877"/>
                        <a:gd name="connsiteY18" fmla="*/ 8462696 h 9315726"/>
                        <a:gd name="connsiteX19" fmla="*/ 541518 w 8389877"/>
                        <a:gd name="connsiteY19" fmla="*/ 4050353 h 9315726"/>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89877"/>
                        <a:gd name="connsiteY0" fmla="*/ 4050353 h 9224165"/>
                        <a:gd name="connsiteX1" fmla="*/ 1163309 w 8389877"/>
                        <a:gd name="connsiteY1" fmla="*/ 3368184 h 9224165"/>
                        <a:gd name="connsiteX2" fmla="*/ 2967723 w 8389877"/>
                        <a:gd name="connsiteY2" fmla="*/ 5196984 h 9224165"/>
                        <a:gd name="connsiteX3" fmla="*/ 108411 w 8389877"/>
                        <a:gd name="connsiteY3" fmla="*/ 2221554 h 9224165"/>
                        <a:gd name="connsiteX4" fmla="*/ 1008296 w 8389877"/>
                        <a:gd name="connsiteY4" fmla="*/ 1510355 h 9224165"/>
                        <a:gd name="connsiteX5" fmla="*/ 3432182 w 8389877"/>
                        <a:gd name="connsiteY5" fmla="*/ 3948755 h 9224165"/>
                        <a:gd name="connsiteX6" fmla="*/ 718011 w 8389877"/>
                        <a:gd name="connsiteY6" fmla="*/ 1191041 h 9224165"/>
                        <a:gd name="connsiteX7" fmla="*/ 1719497 w 8389877"/>
                        <a:gd name="connsiteY7" fmla="*/ 494356 h 9224165"/>
                        <a:gd name="connsiteX8" fmla="*/ 4085326 w 8389877"/>
                        <a:gd name="connsiteY8" fmla="*/ 2976299 h 9224165"/>
                        <a:gd name="connsiteX9" fmla="*/ 2133444 w 8389877"/>
                        <a:gd name="connsiteY9" fmla="*/ 867083 h 9224165"/>
                        <a:gd name="connsiteX10" fmla="*/ 3170925 w 8389877"/>
                        <a:gd name="connsiteY10" fmla="*/ 276642 h 9224165"/>
                        <a:gd name="connsiteX11" fmla="*/ 6538239 w 8389877"/>
                        <a:gd name="connsiteY11" fmla="*/ 3731040 h 9224165"/>
                        <a:gd name="connsiteX12" fmla="*/ 6090619 w 8389877"/>
                        <a:gd name="connsiteY12" fmla="*/ 2238393 h 9224165"/>
                        <a:gd name="connsiteX13" fmla="*/ 6639839 w 8389877"/>
                        <a:gd name="connsiteY13" fmla="*/ 1031385 h 9224165"/>
                        <a:gd name="connsiteX14" fmla="*/ 7757440 w 8389877"/>
                        <a:gd name="connsiteY14" fmla="*/ 2976297 h 9224165"/>
                        <a:gd name="connsiteX15" fmla="*/ 7989669 w 8389877"/>
                        <a:gd name="connsiteY15" fmla="*/ 4340640 h 9224165"/>
                        <a:gd name="connsiteX16" fmla="*/ 8389877 w 8389877"/>
                        <a:gd name="connsiteY16" fmla="*/ 5777404 h 9224165"/>
                        <a:gd name="connsiteX17" fmla="*/ 6266896 w 8389877"/>
                        <a:gd name="connsiteY17" fmla="*/ 9224162 h 9224165"/>
                        <a:gd name="connsiteX18" fmla="*/ 5057784 w 8389877"/>
                        <a:gd name="connsiteY18" fmla="*/ 8462696 h 9224165"/>
                        <a:gd name="connsiteX19" fmla="*/ 541518 w 8389877"/>
                        <a:gd name="connsiteY19" fmla="*/ 4050353 h 9224165"/>
                        <a:gd name="connsiteX0" fmla="*/ 541518 w 8359910"/>
                        <a:gd name="connsiteY0" fmla="*/ 4050353 h 9224165"/>
                        <a:gd name="connsiteX1" fmla="*/ 1163309 w 8359910"/>
                        <a:gd name="connsiteY1" fmla="*/ 3368184 h 9224165"/>
                        <a:gd name="connsiteX2" fmla="*/ 2967723 w 8359910"/>
                        <a:gd name="connsiteY2" fmla="*/ 5196984 h 9224165"/>
                        <a:gd name="connsiteX3" fmla="*/ 108411 w 8359910"/>
                        <a:gd name="connsiteY3" fmla="*/ 2221554 h 9224165"/>
                        <a:gd name="connsiteX4" fmla="*/ 1008296 w 8359910"/>
                        <a:gd name="connsiteY4" fmla="*/ 1510355 h 9224165"/>
                        <a:gd name="connsiteX5" fmla="*/ 3432182 w 8359910"/>
                        <a:gd name="connsiteY5" fmla="*/ 3948755 h 9224165"/>
                        <a:gd name="connsiteX6" fmla="*/ 718011 w 8359910"/>
                        <a:gd name="connsiteY6" fmla="*/ 1191041 h 9224165"/>
                        <a:gd name="connsiteX7" fmla="*/ 1719497 w 8359910"/>
                        <a:gd name="connsiteY7" fmla="*/ 494356 h 9224165"/>
                        <a:gd name="connsiteX8" fmla="*/ 4085326 w 8359910"/>
                        <a:gd name="connsiteY8" fmla="*/ 2976299 h 9224165"/>
                        <a:gd name="connsiteX9" fmla="*/ 2133444 w 8359910"/>
                        <a:gd name="connsiteY9" fmla="*/ 867083 h 9224165"/>
                        <a:gd name="connsiteX10" fmla="*/ 3170925 w 8359910"/>
                        <a:gd name="connsiteY10" fmla="*/ 276642 h 9224165"/>
                        <a:gd name="connsiteX11" fmla="*/ 6538239 w 8359910"/>
                        <a:gd name="connsiteY11" fmla="*/ 3731040 h 9224165"/>
                        <a:gd name="connsiteX12" fmla="*/ 6090619 w 8359910"/>
                        <a:gd name="connsiteY12" fmla="*/ 2238393 h 9224165"/>
                        <a:gd name="connsiteX13" fmla="*/ 6639839 w 8359910"/>
                        <a:gd name="connsiteY13" fmla="*/ 1031385 h 9224165"/>
                        <a:gd name="connsiteX14" fmla="*/ 7757440 w 8359910"/>
                        <a:gd name="connsiteY14" fmla="*/ 2976297 h 9224165"/>
                        <a:gd name="connsiteX15" fmla="*/ 7989669 w 8359910"/>
                        <a:gd name="connsiteY15" fmla="*/ 4340640 h 9224165"/>
                        <a:gd name="connsiteX16" fmla="*/ 8359907 w 8359910"/>
                        <a:gd name="connsiteY16" fmla="*/ 5645609 h 9224165"/>
                        <a:gd name="connsiteX17" fmla="*/ 6266896 w 8359910"/>
                        <a:gd name="connsiteY17" fmla="*/ 9224162 h 9224165"/>
                        <a:gd name="connsiteX18" fmla="*/ 5057784 w 8359910"/>
                        <a:gd name="connsiteY18" fmla="*/ 8462696 h 9224165"/>
                        <a:gd name="connsiteX19" fmla="*/ 541518 w 8359910"/>
                        <a:gd name="connsiteY19" fmla="*/ 4050353 h 9224165"/>
                        <a:gd name="connsiteX0" fmla="*/ 541518 w 8636226"/>
                        <a:gd name="connsiteY0" fmla="*/ 4050353 h 9224165"/>
                        <a:gd name="connsiteX1" fmla="*/ 1163309 w 8636226"/>
                        <a:gd name="connsiteY1" fmla="*/ 3368184 h 9224165"/>
                        <a:gd name="connsiteX2" fmla="*/ 2967723 w 8636226"/>
                        <a:gd name="connsiteY2" fmla="*/ 5196984 h 9224165"/>
                        <a:gd name="connsiteX3" fmla="*/ 108411 w 8636226"/>
                        <a:gd name="connsiteY3" fmla="*/ 2221554 h 9224165"/>
                        <a:gd name="connsiteX4" fmla="*/ 1008296 w 8636226"/>
                        <a:gd name="connsiteY4" fmla="*/ 1510355 h 9224165"/>
                        <a:gd name="connsiteX5" fmla="*/ 3432182 w 8636226"/>
                        <a:gd name="connsiteY5" fmla="*/ 3948755 h 9224165"/>
                        <a:gd name="connsiteX6" fmla="*/ 718011 w 8636226"/>
                        <a:gd name="connsiteY6" fmla="*/ 1191041 h 9224165"/>
                        <a:gd name="connsiteX7" fmla="*/ 1719497 w 8636226"/>
                        <a:gd name="connsiteY7" fmla="*/ 494356 h 9224165"/>
                        <a:gd name="connsiteX8" fmla="*/ 4085326 w 8636226"/>
                        <a:gd name="connsiteY8" fmla="*/ 2976299 h 9224165"/>
                        <a:gd name="connsiteX9" fmla="*/ 2133444 w 8636226"/>
                        <a:gd name="connsiteY9" fmla="*/ 867083 h 9224165"/>
                        <a:gd name="connsiteX10" fmla="*/ 3170925 w 8636226"/>
                        <a:gd name="connsiteY10" fmla="*/ 276642 h 9224165"/>
                        <a:gd name="connsiteX11" fmla="*/ 6538239 w 8636226"/>
                        <a:gd name="connsiteY11" fmla="*/ 3731040 h 9224165"/>
                        <a:gd name="connsiteX12" fmla="*/ 6090619 w 8636226"/>
                        <a:gd name="connsiteY12" fmla="*/ 2238393 h 9224165"/>
                        <a:gd name="connsiteX13" fmla="*/ 6639839 w 8636226"/>
                        <a:gd name="connsiteY13" fmla="*/ 1031385 h 9224165"/>
                        <a:gd name="connsiteX14" fmla="*/ 7757440 w 8636226"/>
                        <a:gd name="connsiteY14" fmla="*/ 2976297 h 9224165"/>
                        <a:gd name="connsiteX15" fmla="*/ 7989669 w 8636226"/>
                        <a:gd name="connsiteY15" fmla="*/ 4340640 h 9224165"/>
                        <a:gd name="connsiteX16" fmla="*/ 8636220 w 8636226"/>
                        <a:gd name="connsiteY16" fmla="*/ 6034120 h 9224165"/>
                        <a:gd name="connsiteX17" fmla="*/ 6266896 w 8636226"/>
                        <a:gd name="connsiteY17" fmla="*/ 9224162 h 9224165"/>
                        <a:gd name="connsiteX18" fmla="*/ 5057784 w 8636226"/>
                        <a:gd name="connsiteY18" fmla="*/ 8462696 h 9224165"/>
                        <a:gd name="connsiteX19" fmla="*/ 541518 w 8636226"/>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2649"/>
                        <a:gd name="connsiteY0" fmla="*/ 4050353 h 9224165"/>
                        <a:gd name="connsiteX1" fmla="*/ 1163309 w 8752649"/>
                        <a:gd name="connsiteY1" fmla="*/ 3368184 h 9224165"/>
                        <a:gd name="connsiteX2" fmla="*/ 2967723 w 8752649"/>
                        <a:gd name="connsiteY2" fmla="*/ 5196984 h 9224165"/>
                        <a:gd name="connsiteX3" fmla="*/ 108411 w 8752649"/>
                        <a:gd name="connsiteY3" fmla="*/ 2221554 h 9224165"/>
                        <a:gd name="connsiteX4" fmla="*/ 1008296 w 8752649"/>
                        <a:gd name="connsiteY4" fmla="*/ 1510355 h 9224165"/>
                        <a:gd name="connsiteX5" fmla="*/ 3432182 w 8752649"/>
                        <a:gd name="connsiteY5" fmla="*/ 3948755 h 9224165"/>
                        <a:gd name="connsiteX6" fmla="*/ 718011 w 8752649"/>
                        <a:gd name="connsiteY6" fmla="*/ 1191041 h 9224165"/>
                        <a:gd name="connsiteX7" fmla="*/ 1719497 w 8752649"/>
                        <a:gd name="connsiteY7" fmla="*/ 494356 h 9224165"/>
                        <a:gd name="connsiteX8" fmla="*/ 4085326 w 8752649"/>
                        <a:gd name="connsiteY8" fmla="*/ 2976299 h 9224165"/>
                        <a:gd name="connsiteX9" fmla="*/ 2133444 w 8752649"/>
                        <a:gd name="connsiteY9" fmla="*/ 867083 h 9224165"/>
                        <a:gd name="connsiteX10" fmla="*/ 3170925 w 8752649"/>
                        <a:gd name="connsiteY10" fmla="*/ 276642 h 9224165"/>
                        <a:gd name="connsiteX11" fmla="*/ 6538239 w 8752649"/>
                        <a:gd name="connsiteY11" fmla="*/ 3731040 h 9224165"/>
                        <a:gd name="connsiteX12" fmla="*/ 6090619 w 8752649"/>
                        <a:gd name="connsiteY12" fmla="*/ 2238393 h 9224165"/>
                        <a:gd name="connsiteX13" fmla="*/ 6639839 w 8752649"/>
                        <a:gd name="connsiteY13" fmla="*/ 1031385 h 9224165"/>
                        <a:gd name="connsiteX14" fmla="*/ 7757440 w 8752649"/>
                        <a:gd name="connsiteY14" fmla="*/ 2976297 h 9224165"/>
                        <a:gd name="connsiteX15" fmla="*/ 7989669 w 8752649"/>
                        <a:gd name="connsiteY15" fmla="*/ 4340640 h 9224165"/>
                        <a:gd name="connsiteX16" fmla="*/ 8752654 w 8752649"/>
                        <a:gd name="connsiteY16" fmla="*/ 6193162 h 9224165"/>
                        <a:gd name="connsiteX17" fmla="*/ 6266896 w 8752649"/>
                        <a:gd name="connsiteY17" fmla="*/ 9224162 h 9224165"/>
                        <a:gd name="connsiteX18" fmla="*/ 5057784 w 8752649"/>
                        <a:gd name="connsiteY18" fmla="*/ 8462696 h 9224165"/>
                        <a:gd name="connsiteX19" fmla="*/ 541518 w 8752649"/>
                        <a:gd name="connsiteY19" fmla="*/ 4050353 h 9224165"/>
                        <a:gd name="connsiteX0" fmla="*/ 541518 w 8758653"/>
                        <a:gd name="connsiteY0" fmla="*/ 4050353 h 9224165"/>
                        <a:gd name="connsiteX1" fmla="*/ 1163309 w 8758653"/>
                        <a:gd name="connsiteY1" fmla="*/ 3368184 h 9224165"/>
                        <a:gd name="connsiteX2" fmla="*/ 2967723 w 8758653"/>
                        <a:gd name="connsiteY2" fmla="*/ 5196984 h 9224165"/>
                        <a:gd name="connsiteX3" fmla="*/ 108411 w 8758653"/>
                        <a:gd name="connsiteY3" fmla="*/ 2221554 h 9224165"/>
                        <a:gd name="connsiteX4" fmla="*/ 1008296 w 8758653"/>
                        <a:gd name="connsiteY4" fmla="*/ 1510355 h 9224165"/>
                        <a:gd name="connsiteX5" fmla="*/ 3432182 w 8758653"/>
                        <a:gd name="connsiteY5" fmla="*/ 3948755 h 9224165"/>
                        <a:gd name="connsiteX6" fmla="*/ 718011 w 8758653"/>
                        <a:gd name="connsiteY6" fmla="*/ 1191041 h 9224165"/>
                        <a:gd name="connsiteX7" fmla="*/ 1719497 w 8758653"/>
                        <a:gd name="connsiteY7" fmla="*/ 494356 h 9224165"/>
                        <a:gd name="connsiteX8" fmla="*/ 4085326 w 8758653"/>
                        <a:gd name="connsiteY8" fmla="*/ 2976299 h 9224165"/>
                        <a:gd name="connsiteX9" fmla="*/ 2133444 w 8758653"/>
                        <a:gd name="connsiteY9" fmla="*/ 867083 h 9224165"/>
                        <a:gd name="connsiteX10" fmla="*/ 3170925 w 8758653"/>
                        <a:gd name="connsiteY10" fmla="*/ 276642 h 9224165"/>
                        <a:gd name="connsiteX11" fmla="*/ 6538239 w 8758653"/>
                        <a:gd name="connsiteY11" fmla="*/ 3731040 h 9224165"/>
                        <a:gd name="connsiteX12" fmla="*/ 6090619 w 8758653"/>
                        <a:gd name="connsiteY12" fmla="*/ 2238393 h 9224165"/>
                        <a:gd name="connsiteX13" fmla="*/ 6639839 w 8758653"/>
                        <a:gd name="connsiteY13" fmla="*/ 1031385 h 9224165"/>
                        <a:gd name="connsiteX14" fmla="*/ 7757440 w 8758653"/>
                        <a:gd name="connsiteY14" fmla="*/ 2976297 h 9224165"/>
                        <a:gd name="connsiteX15" fmla="*/ 7989669 w 8758653"/>
                        <a:gd name="connsiteY15" fmla="*/ 4340640 h 9224165"/>
                        <a:gd name="connsiteX16" fmla="*/ 8758649 w 8758653"/>
                        <a:gd name="connsiteY16" fmla="*/ 6332734 h 9224165"/>
                        <a:gd name="connsiteX17" fmla="*/ 6266896 w 8758653"/>
                        <a:gd name="connsiteY17" fmla="*/ 9224162 h 9224165"/>
                        <a:gd name="connsiteX18" fmla="*/ 5057784 w 8758653"/>
                        <a:gd name="connsiteY18" fmla="*/ 8462696 h 9224165"/>
                        <a:gd name="connsiteX19" fmla="*/ 541518 w 8758653"/>
                        <a:gd name="connsiteY19" fmla="*/ 4050353 h 9224165"/>
                        <a:gd name="connsiteX0" fmla="*/ 541518 w 8817757"/>
                        <a:gd name="connsiteY0" fmla="*/ 4050353 h 9224165"/>
                        <a:gd name="connsiteX1" fmla="*/ 1163309 w 8817757"/>
                        <a:gd name="connsiteY1" fmla="*/ 3368184 h 9224165"/>
                        <a:gd name="connsiteX2" fmla="*/ 2967723 w 8817757"/>
                        <a:gd name="connsiteY2" fmla="*/ 5196984 h 9224165"/>
                        <a:gd name="connsiteX3" fmla="*/ 108411 w 8817757"/>
                        <a:gd name="connsiteY3" fmla="*/ 2221554 h 9224165"/>
                        <a:gd name="connsiteX4" fmla="*/ 1008296 w 8817757"/>
                        <a:gd name="connsiteY4" fmla="*/ 1510355 h 9224165"/>
                        <a:gd name="connsiteX5" fmla="*/ 3432182 w 8817757"/>
                        <a:gd name="connsiteY5" fmla="*/ 3948755 h 9224165"/>
                        <a:gd name="connsiteX6" fmla="*/ 718011 w 8817757"/>
                        <a:gd name="connsiteY6" fmla="*/ 1191041 h 9224165"/>
                        <a:gd name="connsiteX7" fmla="*/ 1719497 w 8817757"/>
                        <a:gd name="connsiteY7" fmla="*/ 494356 h 9224165"/>
                        <a:gd name="connsiteX8" fmla="*/ 4085326 w 8817757"/>
                        <a:gd name="connsiteY8" fmla="*/ 2976299 h 9224165"/>
                        <a:gd name="connsiteX9" fmla="*/ 2133444 w 8817757"/>
                        <a:gd name="connsiteY9" fmla="*/ 867083 h 9224165"/>
                        <a:gd name="connsiteX10" fmla="*/ 3170925 w 8817757"/>
                        <a:gd name="connsiteY10" fmla="*/ 276642 h 9224165"/>
                        <a:gd name="connsiteX11" fmla="*/ 6538239 w 8817757"/>
                        <a:gd name="connsiteY11" fmla="*/ 3731040 h 9224165"/>
                        <a:gd name="connsiteX12" fmla="*/ 6090619 w 8817757"/>
                        <a:gd name="connsiteY12" fmla="*/ 2238393 h 9224165"/>
                        <a:gd name="connsiteX13" fmla="*/ 6639839 w 8817757"/>
                        <a:gd name="connsiteY13" fmla="*/ 1031385 h 9224165"/>
                        <a:gd name="connsiteX14" fmla="*/ 7757440 w 8817757"/>
                        <a:gd name="connsiteY14" fmla="*/ 2976297 h 9224165"/>
                        <a:gd name="connsiteX15" fmla="*/ 7989669 w 8817757"/>
                        <a:gd name="connsiteY15" fmla="*/ 4340640 h 9224165"/>
                        <a:gd name="connsiteX16" fmla="*/ 8817753 w 8817757"/>
                        <a:gd name="connsiteY16" fmla="*/ 6581188 h 9224165"/>
                        <a:gd name="connsiteX17" fmla="*/ 6266896 w 8817757"/>
                        <a:gd name="connsiteY17" fmla="*/ 9224162 h 9224165"/>
                        <a:gd name="connsiteX18" fmla="*/ 5057784 w 8817757"/>
                        <a:gd name="connsiteY18" fmla="*/ 8462696 h 9224165"/>
                        <a:gd name="connsiteX19" fmla="*/ 541518 w 8817757"/>
                        <a:gd name="connsiteY19" fmla="*/ 4050353 h 9224165"/>
                        <a:gd name="connsiteX0" fmla="*/ 541518 w 8764658"/>
                        <a:gd name="connsiteY0" fmla="*/ 4050353 h 9224165"/>
                        <a:gd name="connsiteX1" fmla="*/ 1163309 w 8764658"/>
                        <a:gd name="connsiteY1" fmla="*/ 3368184 h 9224165"/>
                        <a:gd name="connsiteX2" fmla="*/ 2967723 w 8764658"/>
                        <a:gd name="connsiteY2" fmla="*/ 5196984 h 9224165"/>
                        <a:gd name="connsiteX3" fmla="*/ 108411 w 8764658"/>
                        <a:gd name="connsiteY3" fmla="*/ 2221554 h 9224165"/>
                        <a:gd name="connsiteX4" fmla="*/ 1008296 w 8764658"/>
                        <a:gd name="connsiteY4" fmla="*/ 1510355 h 9224165"/>
                        <a:gd name="connsiteX5" fmla="*/ 3432182 w 8764658"/>
                        <a:gd name="connsiteY5" fmla="*/ 3948755 h 9224165"/>
                        <a:gd name="connsiteX6" fmla="*/ 718011 w 8764658"/>
                        <a:gd name="connsiteY6" fmla="*/ 1191041 h 9224165"/>
                        <a:gd name="connsiteX7" fmla="*/ 1719497 w 8764658"/>
                        <a:gd name="connsiteY7" fmla="*/ 494356 h 9224165"/>
                        <a:gd name="connsiteX8" fmla="*/ 4085326 w 8764658"/>
                        <a:gd name="connsiteY8" fmla="*/ 2976299 h 9224165"/>
                        <a:gd name="connsiteX9" fmla="*/ 2133444 w 8764658"/>
                        <a:gd name="connsiteY9" fmla="*/ 867083 h 9224165"/>
                        <a:gd name="connsiteX10" fmla="*/ 3170925 w 8764658"/>
                        <a:gd name="connsiteY10" fmla="*/ 276642 h 9224165"/>
                        <a:gd name="connsiteX11" fmla="*/ 6538239 w 8764658"/>
                        <a:gd name="connsiteY11" fmla="*/ 3731040 h 9224165"/>
                        <a:gd name="connsiteX12" fmla="*/ 6090619 w 8764658"/>
                        <a:gd name="connsiteY12" fmla="*/ 2238393 h 9224165"/>
                        <a:gd name="connsiteX13" fmla="*/ 6639839 w 8764658"/>
                        <a:gd name="connsiteY13" fmla="*/ 1031385 h 9224165"/>
                        <a:gd name="connsiteX14" fmla="*/ 7757440 w 8764658"/>
                        <a:gd name="connsiteY14" fmla="*/ 2976297 h 9224165"/>
                        <a:gd name="connsiteX15" fmla="*/ 7989669 w 8764658"/>
                        <a:gd name="connsiteY15" fmla="*/ 4340640 h 9224165"/>
                        <a:gd name="connsiteX16" fmla="*/ 8764662 w 8764658"/>
                        <a:gd name="connsiteY16" fmla="*/ 6472307 h 9224165"/>
                        <a:gd name="connsiteX17" fmla="*/ 6266896 w 8764658"/>
                        <a:gd name="connsiteY17" fmla="*/ 9224162 h 9224165"/>
                        <a:gd name="connsiteX18" fmla="*/ 5057784 w 8764658"/>
                        <a:gd name="connsiteY18" fmla="*/ 8462696 h 9224165"/>
                        <a:gd name="connsiteX19" fmla="*/ 541518 w 8764658"/>
                        <a:gd name="connsiteY19" fmla="*/ 4050353 h 922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64658" h="9224165">
                          <a:moveTo>
                            <a:pt x="541518" y="4050353"/>
                          </a:moveTo>
                          <a:cubicBezTo>
                            <a:pt x="125441" y="3629439"/>
                            <a:pt x="694015" y="2947268"/>
                            <a:pt x="1163309" y="3368184"/>
                          </a:cubicBezTo>
                          <a:lnTo>
                            <a:pt x="2967723" y="5196984"/>
                          </a:lnTo>
                          <a:lnTo>
                            <a:pt x="108411" y="2221554"/>
                          </a:lnTo>
                          <a:cubicBezTo>
                            <a:pt x="-288312" y="1549060"/>
                            <a:pt x="493523" y="1038543"/>
                            <a:pt x="1008296" y="1510355"/>
                          </a:cubicBezTo>
                          <a:lnTo>
                            <a:pt x="3432182" y="3948755"/>
                          </a:lnTo>
                          <a:lnTo>
                            <a:pt x="718011" y="1191041"/>
                          </a:lnTo>
                          <a:cubicBezTo>
                            <a:pt x="330963" y="465328"/>
                            <a:pt x="1235688" y="29898"/>
                            <a:pt x="1719497" y="494356"/>
                          </a:cubicBezTo>
                          <a:lnTo>
                            <a:pt x="4085326" y="2976299"/>
                          </a:lnTo>
                          <a:lnTo>
                            <a:pt x="2133444" y="867083"/>
                          </a:lnTo>
                          <a:cubicBezTo>
                            <a:pt x="1689694" y="110019"/>
                            <a:pt x="2618995" y="-311477"/>
                            <a:pt x="3170925" y="276642"/>
                          </a:cubicBezTo>
                          <a:lnTo>
                            <a:pt x="6538239" y="3731040"/>
                          </a:lnTo>
                          <a:cubicBezTo>
                            <a:pt x="6567268" y="3498812"/>
                            <a:pt x="6433736" y="2847992"/>
                            <a:pt x="6090619" y="2238393"/>
                          </a:cubicBezTo>
                          <a:cubicBezTo>
                            <a:pt x="5902707" y="1832574"/>
                            <a:pt x="6141515" y="1249099"/>
                            <a:pt x="6639839" y="1031385"/>
                          </a:cubicBezTo>
                          <a:cubicBezTo>
                            <a:pt x="7026887" y="1679688"/>
                            <a:pt x="7384906" y="2327993"/>
                            <a:pt x="7757440" y="2976297"/>
                          </a:cubicBezTo>
                          <a:lnTo>
                            <a:pt x="7989669" y="4340640"/>
                          </a:lnTo>
                          <a:cubicBezTo>
                            <a:pt x="8085131" y="4794167"/>
                            <a:pt x="8606845" y="6329261"/>
                            <a:pt x="8764662" y="6472307"/>
                          </a:cubicBezTo>
                          <a:cubicBezTo>
                            <a:pt x="7989383" y="7716903"/>
                            <a:pt x="7170303" y="8195142"/>
                            <a:pt x="6266896" y="9224162"/>
                          </a:cubicBezTo>
                          <a:cubicBezTo>
                            <a:pt x="6129010" y="9197551"/>
                            <a:pt x="5181156" y="8530430"/>
                            <a:pt x="5057784" y="8462696"/>
                          </a:cubicBezTo>
                          <a:cubicBezTo>
                            <a:pt x="4397384" y="8046620"/>
                            <a:pt x="768618" y="4236716"/>
                            <a:pt x="541518" y="4050353"/>
                          </a:cubicBezTo>
                          <a:close/>
                        </a:path>
                      </a:pathLst>
                    </a:custGeom>
                    <a:solidFill>
                      <a:srgbClr val="F8CB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13" name="Rectangle 12">
                      <a:extLst>
                        <a:ext uri="{FF2B5EF4-FFF2-40B4-BE49-F238E27FC236}">
                          <a16:creationId xmlns:a16="http://schemas.microsoft.com/office/drawing/2014/main" id="{0F8CA05C-ED52-4B0D-91ED-866A1DF5D415}"/>
                        </a:ext>
                      </a:extLst>
                    </p:cNvPr>
                    <p:cNvSpPr/>
                    <p:nvPr/>
                  </p:nvSpPr>
                  <p:spPr>
                    <a:xfrm rot="13571737">
                      <a:off x="2918287" y="4137318"/>
                      <a:ext cx="1140676" cy="1096932"/>
                    </a:xfrm>
                    <a:custGeom>
                      <a:avLst/>
                      <a:gdLst>
                        <a:gd name="connsiteX0" fmla="*/ 0 w 2869809"/>
                        <a:gd name="connsiteY0" fmla="*/ 0 h 2791482"/>
                        <a:gd name="connsiteX1" fmla="*/ 2869809 w 2869809"/>
                        <a:gd name="connsiteY1" fmla="*/ 0 h 2791482"/>
                        <a:gd name="connsiteX2" fmla="*/ 2869809 w 2869809"/>
                        <a:gd name="connsiteY2" fmla="*/ 2791482 h 2791482"/>
                        <a:gd name="connsiteX3" fmla="*/ 0 w 2869809"/>
                        <a:gd name="connsiteY3" fmla="*/ 2791482 h 2791482"/>
                        <a:gd name="connsiteX4" fmla="*/ 0 w 2869809"/>
                        <a:gd name="connsiteY4" fmla="*/ 0 h 2791482"/>
                        <a:gd name="connsiteX0" fmla="*/ 14068 w 2869809"/>
                        <a:gd name="connsiteY0" fmla="*/ 386861 h 2791482"/>
                        <a:gd name="connsiteX1" fmla="*/ 2869809 w 2869809"/>
                        <a:gd name="connsiteY1" fmla="*/ 0 h 2791482"/>
                        <a:gd name="connsiteX2" fmla="*/ 2869809 w 2869809"/>
                        <a:gd name="connsiteY2" fmla="*/ 2791482 h 2791482"/>
                        <a:gd name="connsiteX3" fmla="*/ 0 w 2869809"/>
                        <a:gd name="connsiteY3" fmla="*/ 2791482 h 2791482"/>
                        <a:gd name="connsiteX4" fmla="*/ 14068 w 2869809"/>
                        <a:gd name="connsiteY4" fmla="*/ 386861 h 2791482"/>
                        <a:gd name="connsiteX0" fmla="*/ 14068 w 2869809"/>
                        <a:gd name="connsiteY0" fmla="*/ 316522 h 2721143"/>
                        <a:gd name="connsiteX1" fmla="*/ 2461846 w 2869809"/>
                        <a:gd name="connsiteY1" fmla="*/ 0 h 2721143"/>
                        <a:gd name="connsiteX2" fmla="*/ 2869809 w 2869809"/>
                        <a:gd name="connsiteY2" fmla="*/ 2721143 h 2721143"/>
                        <a:gd name="connsiteX3" fmla="*/ 0 w 2869809"/>
                        <a:gd name="connsiteY3" fmla="*/ 2721143 h 2721143"/>
                        <a:gd name="connsiteX4" fmla="*/ 14068 w 2869809"/>
                        <a:gd name="connsiteY4" fmla="*/ 316522 h 2721143"/>
                        <a:gd name="connsiteX0" fmla="*/ 35169 w 2869809"/>
                        <a:gd name="connsiteY0" fmla="*/ 337623 h 2721143"/>
                        <a:gd name="connsiteX1" fmla="*/ 2461846 w 2869809"/>
                        <a:gd name="connsiteY1" fmla="*/ 0 h 2721143"/>
                        <a:gd name="connsiteX2" fmla="*/ 2869809 w 2869809"/>
                        <a:gd name="connsiteY2" fmla="*/ 2721143 h 2721143"/>
                        <a:gd name="connsiteX3" fmla="*/ 0 w 2869809"/>
                        <a:gd name="connsiteY3" fmla="*/ 2721143 h 2721143"/>
                        <a:gd name="connsiteX4" fmla="*/ 35169 w 2869809"/>
                        <a:gd name="connsiteY4" fmla="*/ 337623 h 2721143"/>
                        <a:gd name="connsiteX0" fmla="*/ 21101 w 2869809"/>
                        <a:gd name="connsiteY0" fmla="*/ 302454 h 2721143"/>
                        <a:gd name="connsiteX1" fmla="*/ 2461846 w 2869809"/>
                        <a:gd name="connsiteY1" fmla="*/ 0 h 2721143"/>
                        <a:gd name="connsiteX2" fmla="*/ 2869809 w 2869809"/>
                        <a:gd name="connsiteY2" fmla="*/ 2721143 h 2721143"/>
                        <a:gd name="connsiteX3" fmla="*/ 0 w 2869809"/>
                        <a:gd name="connsiteY3" fmla="*/ 2721143 h 2721143"/>
                        <a:gd name="connsiteX4" fmla="*/ 21101 w 2869809"/>
                        <a:gd name="connsiteY4" fmla="*/ 302454 h 2721143"/>
                        <a:gd name="connsiteX0" fmla="*/ 21101 w 2869809"/>
                        <a:gd name="connsiteY0" fmla="*/ 326022 h 2744711"/>
                        <a:gd name="connsiteX1" fmla="*/ 2461846 w 2869809"/>
                        <a:gd name="connsiteY1" fmla="*/ 23568 h 2744711"/>
                        <a:gd name="connsiteX2" fmla="*/ 2869809 w 2869809"/>
                        <a:gd name="connsiteY2" fmla="*/ 2744711 h 2744711"/>
                        <a:gd name="connsiteX3" fmla="*/ 0 w 2869809"/>
                        <a:gd name="connsiteY3" fmla="*/ 2744711 h 2744711"/>
                        <a:gd name="connsiteX4" fmla="*/ 21101 w 2869809"/>
                        <a:gd name="connsiteY4" fmla="*/ 326022 h 2744711"/>
                        <a:gd name="connsiteX0" fmla="*/ 21101 w 2869809"/>
                        <a:gd name="connsiteY0" fmla="*/ 515823 h 2934512"/>
                        <a:gd name="connsiteX1" fmla="*/ 2461846 w 2869809"/>
                        <a:gd name="connsiteY1" fmla="*/ 213369 h 2934512"/>
                        <a:gd name="connsiteX2" fmla="*/ 2869809 w 2869809"/>
                        <a:gd name="connsiteY2" fmla="*/ 2934512 h 2934512"/>
                        <a:gd name="connsiteX3" fmla="*/ 0 w 2869809"/>
                        <a:gd name="connsiteY3" fmla="*/ 2934512 h 2934512"/>
                        <a:gd name="connsiteX4" fmla="*/ 21101 w 2869809"/>
                        <a:gd name="connsiteY4" fmla="*/ 515823 h 2934512"/>
                        <a:gd name="connsiteX0" fmla="*/ 21101 w 2869809"/>
                        <a:gd name="connsiteY0" fmla="*/ 515823 h 2934512"/>
                        <a:gd name="connsiteX1" fmla="*/ 2461846 w 2869809"/>
                        <a:gd name="connsiteY1" fmla="*/ 213369 h 2934512"/>
                        <a:gd name="connsiteX2" fmla="*/ 2609557 w 2869809"/>
                        <a:gd name="connsiteY2" fmla="*/ 1284952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5823 h 2934512"/>
                        <a:gd name="connsiteX1" fmla="*/ 2461846 w 2869809"/>
                        <a:gd name="connsiteY1" fmla="*/ 213369 h 2934512"/>
                        <a:gd name="connsiteX2" fmla="*/ 2644726 w 2869809"/>
                        <a:gd name="connsiteY2" fmla="*/ 813684 h 2934512"/>
                        <a:gd name="connsiteX3" fmla="*/ 2869809 w 2869809"/>
                        <a:gd name="connsiteY3" fmla="*/ 2934512 h 2934512"/>
                        <a:gd name="connsiteX4" fmla="*/ 0 w 2869809"/>
                        <a:gd name="connsiteY4" fmla="*/ 2934512 h 2934512"/>
                        <a:gd name="connsiteX5" fmla="*/ 21101 w 2869809"/>
                        <a:gd name="connsiteY5" fmla="*/ 515823 h 2934512"/>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869809"/>
                        <a:gd name="connsiteY0" fmla="*/ 511198 h 2929887"/>
                        <a:gd name="connsiteX1" fmla="*/ 2447779 w 2869809"/>
                        <a:gd name="connsiteY1" fmla="*/ 215777 h 2929887"/>
                        <a:gd name="connsiteX2" fmla="*/ 2644726 w 2869809"/>
                        <a:gd name="connsiteY2" fmla="*/ 809059 h 2929887"/>
                        <a:gd name="connsiteX3" fmla="*/ 2869809 w 2869809"/>
                        <a:gd name="connsiteY3" fmla="*/ 2929887 h 2929887"/>
                        <a:gd name="connsiteX4" fmla="*/ 0 w 2869809"/>
                        <a:gd name="connsiteY4" fmla="*/ 2929887 h 2929887"/>
                        <a:gd name="connsiteX5" fmla="*/ 21101 w 2869809"/>
                        <a:gd name="connsiteY5" fmla="*/ 511198 h 2929887"/>
                        <a:gd name="connsiteX0" fmla="*/ 21101 w 2757267"/>
                        <a:gd name="connsiteY0" fmla="*/ 511198 h 2929887"/>
                        <a:gd name="connsiteX1" fmla="*/ 2447779 w 2757267"/>
                        <a:gd name="connsiteY1" fmla="*/ 215777 h 2929887"/>
                        <a:gd name="connsiteX2" fmla="*/ 2644726 w 2757267"/>
                        <a:gd name="connsiteY2" fmla="*/ 809059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0 w 2757267"/>
                        <a:gd name="connsiteY4" fmla="*/ 2929887 h 2929887"/>
                        <a:gd name="connsiteX5" fmla="*/ 21101 w 2757267"/>
                        <a:gd name="connsiteY5"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13991 w 2757267"/>
                        <a:gd name="connsiteY4" fmla="*/ 2547435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0 w 2757267"/>
                        <a:gd name="connsiteY5" fmla="*/ 2929887 h 2929887"/>
                        <a:gd name="connsiteX6" fmla="*/ 21101 w 2757267"/>
                        <a:gd name="connsiteY6"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1412160 w 2757267"/>
                        <a:gd name="connsiteY5" fmla="*/ 267941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288853 w 2757267"/>
                        <a:gd name="connsiteY5" fmla="*/ 1837283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317134 w 2757267"/>
                        <a:gd name="connsiteY5" fmla="*/ 10580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61125 w 2757267"/>
                        <a:gd name="connsiteY4" fmla="*/ 2516012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2017 w 2757267"/>
                        <a:gd name="connsiteY5" fmla="*/ 753200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0 w 2757267"/>
                        <a:gd name="connsiteY6" fmla="*/ 2929887 h 2929887"/>
                        <a:gd name="connsiteX7" fmla="*/ 21101 w 2757267"/>
                        <a:gd name="connsiteY7"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358741 w 2757267"/>
                        <a:gd name="connsiteY6" fmla="*/ 158275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99211 w 2757267"/>
                        <a:gd name="connsiteY6" fmla="*/ 904029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0 w 2757267"/>
                        <a:gd name="connsiteY7" fmla="*/ 2929887 h 2929887"/>
                        <a:gd name="connsiteX8" fmla="*/ 21101 w 2757267"/>
                        <a:gd name="connsiteY8"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859120 w 2757267"/>
                        <a:gd name="connsiteY7" fmla="*/ 1997538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74279 w 2757267"/>
                        <a:gd name="connsiteY7" fmla="*/ 1463352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0 w 2757267"/>
                        <a:gd name="connsiteY8" fmla="*/ 2929887 h 2929887"/>
                        <a:gd name="connsiteX9" fmla="*/ 21101 w 2757267"/>
                        <a:gd name="connsiteY9"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478906 w 2757267"/>
                        <a:gd name="connsiteY8" fmla="*/ 1733587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0 w 2757267"/>
                        <a:gd name="connsiteY9" fmla="*/ 2929887 h 2929887"/>
                        <a:gd name="connsiteX10" fmla="*/ 21101 w 2757267"/>
                        <a:gd name="connsiteY10"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507186 w 2757267"/>
                        <a:gd name="connsiteY9" fmla="*/ 1083138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73174 w 2757267"/>
                        <a:gd name="connsiteY8" fmla="*/ 860036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588885 w 2757267"/>
                        <a:gd name="connsiteY8" fmla="*/ 882032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48573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69479 w 2757267"/>
                        <a:gd name="connsiteY9" fmla="*/ 1057999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78905 w 2757267"/>
                        <a:gd name="connsiteY9" fmla="*/ 1054857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0 w 2757267"/>
                        <a:gd name="connsiteY10" fmla="*/ 2929887 h 2929887"/>
                        <a:gd name="connsiteX11" fmla="*/ 21101 w 2757267"/>
                        <a:gd name="connsiteY11"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126972 w 2757267"/>
                        <a:gd name="connsiteY10" fmla="*/ 2440598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91474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0881 w 2757267"/>
                        <a:gd name="connsiteY10" fmla="*/ 2494017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21101 w 2757267"/>
                        <a:gd name="connsiteY0" fmla="*/ 511198 h 2929887"/>
                        <a:gd name="connsiteX1" fmla="*/ 2447779 w 2757267"/>
                        <a:gd name="connsiteY1" fmla="*/ 215777 h 2929887"/>
                        <a:gd name="connsiteX2" fmla="*/ 2658794 w 2757267"/>
                        <a:gd name="connsiteY2" fmla="*/ 816093 h 2929887"/>
                        <a:gd name="connsiteX3" fmla="*/ 2757267 w 2757267"/>
                        <a:gd name="connsiteY3" fmla="*/ 2479720 h 2929887"/>
                        <a:gd name="connsiteX4" fmla="*/ 2335987 w 2757267"/>
                        <a:gd name="connsiteY4" fmla="*/ 2512869 h 2929887"/>
                        <a:gd name="connsiteX5" fmla="*/ 2188301 w 2757267"/>
                        <a:gd name="connsiteY5" fmla="*/ 768911 h 2929887"/>
                        <a:gd name="connsiteX6" fmla="*/ 1880358 w 2757267"/>
                        <a:gd name="connsiteY6" fmla="*/ 910313 h 2929887"/>
                        <a:gd name="connsiteX7" fmla="*/ 789990 w 2757267"/>
                        <a:gd name="connsiteY7" fmla="*/ 963731 h 2929887"/>
                        <a:gd name="connsiteX8" fmla="*/ 604596 w 2757267"/>
                        <a:gd name="connsiteY8" fmla="*/ 891459 h 2929887"/>
                        <a:gd name="connsiteX9" fmla="*/ 485190 w 2757267"/>
                        <a:gd name="connsiteY9" fmla="*/ 1058000 h 2929887"/>
                        <a:gd name="connsiteX10" fmla="*/ 614023 w 2757267"/>
                        <a:gd name="connsiteY10" fmla="*/ 2525440 h 2929887"/>
                        <a:gd name="connsiteX11" fmla="*/ 0 w 2757267"/>
                        <a:gd name="connsiteY11" fmla="*/ 2929887 h 2929887"/>
                        <a:gd name="connsiteX12" fmla="*/ 21101 w 2757267"/>
                        <a:gd name="connsiteY12" fmla="*/ 511198 h 2929887"/>
                        <a:gd name="connsiteX0" fmla="*/ 79 w 2736245"/>
                        <a:gd name="connsiteY0" fmla="*/ 511198 h 2653367"/>
                        <a:gd name="connsiteX1" fmla="*/ 2426757 w 2736245"/>
                        <a:gd name="connsiteY1" fmla="*/ 215777 h 2653367"/>
                        <a:gd name="connsiteX2" fmla="*/ 2637772 w 2736245"/>
                        <a:gd name="connsiteY2" fmla="*/ 816093 h 2653367"/>
                        <a:gd name="connsiteX3" fmla="*/ 2736245 w 2736245"/>
                        <a:gd name="connsiteY3" fmla="*/ 2479720 h 2653367"/>
                        <a:gd name="connsiteX4" fmla="*/ 2314965 w 2736245"/>
                        <a:gd name="connsiteY4" fmla="*/ 2512869 h 2653367"/>
                        <a:gd name="connsiteX5" fmla="*/ 2167279 w 2736245"/>
                        <a:gd name="connsiteY5" fmla="*/ 768911 h 2653367"/>
                        <a:gd name="connsiteX6" fmla="*/ 1859336 w 2736245"/>
                        <a:gd name="connsiteY6" fmla="*/ 910313 h 2653367"/>
                        <a:gd name="connsiteX7" fmla="*/ 768968 w 2736245"/>
                        <a:gd name="connsiteY7" fmla="*/ 963731 h 2653367"/>
                        <a:gd name="connsiteX8" fmla="*/ 583574 w 2736245"/>
                        <a:gd name="connsiteY8" fmla="*/ 891459 h 2653367"/>
                        <a:gd name="connsiteX9" fmla="*/ 464168 w 2736245"/>
                        <a:gd name="connsiteY9" fmla="*/ 1058000 h 2653367"/>
                        <a:gd name="connsiteX10" fmla="*/ 593001 w 2736245"/>
                        <a:gd name="connsiteY10" fmla="*/ 2525440 h 2653367"/>
                        <a:gd name="connsiteX11" fmla="*/ 198937 w 2736245"/>
                        <a:gd name="connsiteY11" fmla="*/ 2653367 h 2653367"/>
                        <a:gd name="connsiteX12" fmla="*/ 79 w 2736245"/>
                        <a:gd name="connsiteY12" fmla="*/ 511198 h 2653367"/>
                        <a:gd name="connsiteX0" fmla="*/ 81 w 2729962"/>
                        <a:gd name="connsiteY0" fmla="*/ 515330 h 2651214"/>
                        <a:gd name="connsiteX1" fmla="*/ 2420474 w 2729962"/>
                        <a:gd name="connsiteY1" fmla="*/ 213624 h 2651214"/>
                        <a:gd name="connsiteX2" fmla="*/ 2631489 w 2729962"/>
                        <a:gd name="connsiteY2" fmla="*/ 813940 h 2651214"/>
                        <a:gd name="connsiteX3" fmla="*/ 2729962 w 2729962"/>
                        <a:gd name="connsiteY3" fmla="*/ 2477567 h 2651214"/>
                        <a:gd name="connsiteX4" fmla="*/ 2308682 w 2729962"/>
                        <a:gd name="connsiteY4" fmla="*/ 2510716 h 2651214"/>
                        <a:gd name="connsiteX5" fmla="*/ 2160996 w 2729962"/>
                        <a:gd name="connsiteY5" fmla="*/ 766758 h 2651214"/>
                        <a:gd name="connsiteX6" fmla="*/ 1853053 w 2729962"/>
                        <a:gd name="connsiteY6" fmla="*/ 908160 h 2651214"/>
                        <a:gd name="connsiteX7" fmla="*/ 762685 w 2729962"/>
                        <a:gd name="connsiteY7" fmla="*/ 961578 h 2651214"/>
                        <a:gd name="connsiteX8" fmla="*/ 577291 w 2729962"/>
                        <a:gd name="connsiteY8" fmla="*/ 889306 h 2651214"/>
                        <a:gd name="connsiteX9" fmla="*/ 457885 w 2729962"/>
                        <a:gd name="connsiteY9" fmla="*/ 1055847 h 2651214"/>
                        <a:gd name="connsiteX10" fmla="*/ 586718 w 2729962"/>
                        <a:gd name="connsiteY10" fmla="*/ 2523287 h 2651214"/>
                        <a:gd name="connsiteX11" fmla="*/ 192654 w 2729962"/>
                        <a:gd name="connsiteY11" fmla="*/ 2651214 h 2651214"/>
                        <a:gd name="connsiteX12" fmla="*/ 81 w 2729962"/>
                        <a:gd name="connsiteY12" fmla="*/ 515330 h 2651214"/>
                        <a:gd name="connsiteX0" fmla="*/ 81 w 2729962"/>
                        <a:gd name="connsiteY0" fmla="*/ 508397 h 2644281"/>
                        <a:gd name="connsiteX1" fmla="*/ 2420474 w 2729962"/>
                        <a:gd name="connsiteY1" fmla="*/ 206691 h 2644281"/>
                        <a:gd name="connsiteX2" fmla="*/ 2631489 w 2729962"/>
                        <a:gd name="connsiteY2" fmla="*/ 807007 h 2644281"/>
                        <a:gd name="connsiteX3" fmla="*/ 2729962 w 2729962"/>
                        <a:gd name="connsiteY3" fmla="*/ 2470634 h 2644281"/>
                        <a:gd name="connsiteX4" fmla="*/ 2308682 w 2729962"/>
                        <a:gd name="connsiteY4" fmla="*/ 2503783 h 2644281"/>
                        <a:gd name="connsiteX5" fmla="*/ 2160996 w 2729962"/>
                        <a:gd name="connsiteY5" fmla="*/ 759825 h 2644281"/>
                        <a:gd name="connsiteX6" fmla="*/ 1853053 w 2729962"/>
                        <a:gd name="connsiteY6" fmla="*/ 901227 h 2644281"/>
                        <a:gd name="connsiteX7" fmla="*/ 762685 w 2729962"/>
                        <a:gd name="connsiteY7" fmla="*/ 954645 h 2644281"/>
                        <a:gd name="connsiteX8" fmla="*/ 577291 w 2729962"/>
                        <a:gd name="connsiteY8" fmla="*/ 882373 h 2644281"/>
                        <a:gd name="connsiteX9" fmla="*/ 457885 w 2729962"/>
                        <a:gd name="connsiteY9" fmla="*/ 1048914 h 2644281"/>
                        <a:gd name="connsiteX10" fmla="*/ 586718 w 2729962"/>
                        <a:gd name="connsiteY10" fmla="*/ 2516354 h 2644281"/>
                        <a:gd name="connsiteX11" fmla="*/ 192654 w 2729962"/>
                        <a:gd name="connsiteY11" fmla="*/ 2644281 h 2644281"/>
                        <a:gd name="connsiteX12" fmla="*/ 81 w 2729962"/>
                        <a:gd name="connsiteY12" fmla="*/ 508397 h 2644281"/>
                        <a:gd name="connsiteX0" fmla="*/ 81 w 2729962"/>
                        <a:gd name="connsiteY0" fmla="*/ 518023 h 2653907"/>
                        <a:gd name="connsiteX1" fmla="*/ 2420474 w 2729962"/>
                        <a:gd name="connsiteY1" fmla="*/ 216317 h 2653907"/>
                        <a:gd name="connsiteX2" fmla="*/ 2631489 w 2729962"/>
                        <a:gd name="connsiteY2" fmla="*/ 816633 h 2653907"/>
                        <a:gd name="connsiteX3" fmla="*/ 2729962 w 2729962"/>
                        <a:gd name="connsiteY3" fmla="*/ 2480260 h 2653907"/>
                        <a:gd name="connsiteX4" fmla="*/ 2308682 w 2729962"/>
                        <a:gd name="connsiteY4" fmla="*/ 2513409 h 2653907"/>
                        <a:gd name="connsiteX5" fmla="*/ 2160996 w 2729962"/>
                        <a:gd name="connsiteY5" fmla="*/ 769451 h 2653907"/>
                        <a:gd name="connsiteX6" fmla="*/ 1853053 w 2729962"/>
                        <a:gd name="connsiteY6" fmla="*/ 910853 h 2653907"/>
                        <a:gd name="connsiteX7" fmla="*/ 762685 w 2729962"/>
                        <a:gd name="connsiteY7" fmla="*/ 964271 h 2653907"/>
                        <a:gd name="connsiteX8" fmla="*/ 577291 w 2729962"/>
                        <a:gd name="connsiteY8" fmla="*/ 891999 h 2653907"/>
                        <a:gd name="connsiteX9" fmla="*/ 457885 w 2729962"/>
                        <a:gd name="connsiteY9" fmla="*/ 1058540 h 2653907"/>
                        <a:gd name="connsiteX10" fmla="*/ 586718 w 2729962"/>
                        <a:gd name="connsiteY10" fmla="*/ 2525980 h 2653907"/>
                        <a:gd name="connsiteX11" fmla="*/ 192654 w 2729962"/>
                        <a:gd name="connsiteY11" fmla="*/ 2653907 h 2653907"/>
                        <a:gd name="connsiteX12" fmla="*/ 81 w 2729962"/>
                        <a:gd name="connsiteY12" fmla="*/ 518023 h 2653907"/>
                        <a:gd name="connsiteX0" fmla="*/ 81 w 2729962"/>
                        <a:gd name="connsiteY0" fmla="*/ 522153 h 2658037"/>
                        <a:gd name="connsiteX1" fmla="*/ 2420474 w 2729962"/>
                        <a:gd name="connsiteY1" fmla="*/ 220447 h 2658037"/>
                        <a:gd name="connsiteX2" fmla="*/ 2631489 w 2729962"/>
                        <a:gd name="connsiteY2" fmla="*/ 820763 h 2658037"/>
                        <a:gd name="connsiteX3" fmla="*/ 2729962 w 2729962"/>
                        <a:gd name="connsiteY3" fmla="*/ 2484390 h 2658037"/>
                        <a:gd name="connsiteX4" fmla="*/ 2308682 w 2729962"/>
                        <a:gd name="connsiteY4" fmla="*/ 2517539 h 2658037"/>
                        <a:gd name="connsiteX5" fmla="*/ 2160996 w 2729962"/>
                        <a:gd name="connsiteY5" fmla="*/ 773581 h 2658037"/>
                        <a:gd name="connsiteX6" fmla="*/ 1853053 w 2729962"/>
                        <a:gd name="connsiteY6" fmla="*/ 914983 h 2658037"/>
                        <a:gd name="connsiteX7" fmla="*/ 762685 w 2729962"/>
                        <a:gd name="connsiteY7" fmla="*/ 968401 h 2658037"/>
                        <a:gd name="connsiteX8" fmla="*/ 577291 w 2729962"/>
                        <a:gd name="connsiteY8" fmla="*/ 896129 h 2658037"/>
                        <a:gd name="connsiteX9" fmla="*/ 457885 w 2729962"/>
                        <a:gd name="connsiteY9" fmla="*/ 1062670 h 2658037"/>
                        <a:gd name="connsiteX10" fmla="*/ 586718 w 2729962"/>
                        <a:gd name="connsiteY10" fmla="*/ 2530110 h 2658037"/>
                        <a:gd name="connsiteX11" fmla="*/ 192654 w 2729962"/>
                        <a:gd name="connsiteY11" fmla="*/ 2658037 h 2658037"/>
                        <a:gd name="connsiteX12" fmla="*/ 81 w 2729962"/>
                        <a:gd name="connsiteY12" fmla="*/ 522153 h 2658037"/>
                        <a:gd name="connsiteX0" fmla="*/ 172207 w 2902088"/>
                        <a:gd name="connsiteY0" fmla="*/ 522153 h 2658037"/>
                        <a:gd name="connsiteX1" fmla="*/ 2592600 w 2902088"/>
                        <a:gd name="connsiteY1" fmla="*/ 220447 h 2658037"/>
                        <a:gd name="connsiteX2" fmla="*/ 2803615 w 2902088"/>
                        <a:gd name="connsiteY2" fmla="*/ 820763 h 2658037"/>
                        <a:gd name="connsiteX3" fmla="*/ 2902088 w 2902088"/>
                        <a:gd name="connsiteY3" fmla="*/ 2484390 h 2658037"/>
                        <a:gd name="connsiteX4" fmla="*/ 2480808 w 2902088"/>
                        <a:gd name="connsiteY4" fmla="*/ 2517539 h 2658037"/>
                        <a:gd name="connsiteX5" fmla="*/ 2333122 w 2902088"/>
                        <a:gd name="connsiteY5" fmla="*/ 773581 h 2658037"/>
                        <a:gd name="connsiteX6" fmla="*/ 2025179 w 2902088"/>
                        <a:gd name="connsiteY6" fmla="*/ 914983 h 2658037"/>
                        <a:gd name="connsiteX7" fmla="*/ 934811 w 2902088"/>
                        <a:gd name="connsiteY7" fmla="*/ 968401 h 2658037"/>
                        <a:gd name="connsiteX8" fmla="*/ 749417 w 2902088"/>
                        <a:gd name="connsiteY8" fmla="*/ 896129 h 2658037"/>
                        <a:gd name="connsiteX9" fmla="*/ 630011 w 2902088"/>
                        <a:gd name="connsiteY9" fmla="*/ 1062670 h 2658037"/>
                        <a:gd name="connsiteX10" fmla="*/ 758844 w 2902088"/>
                        <a:gd name="connsiteY10" fmla="*/ 2530110 h 2658037"/>
                        <a:gd name="connsiteX11" fmla="*/ 364780 w 2902088"/>
                        <a:gd name="connsiteY11" fmla="*/ 2658037 h 2658037"/>
                        <a:gd name="connsiteX12" fmla="*/ 215231 w 2902088"/>
                        <a:gd name="connsiteY12" fmla="*/ 1213498 h 2658037"/>
                        <a:gd name="connsiteX13" fmla="*/ 172207 w 2902088"/>
                        <a:gd name="connsiteY13" fmla="*/ 522153 h 2658037"/>
                        <a:gd name="connsiteX0" fmla="*/ 196812 w 2926693"/>
                        <a:gd name="connsiteY0" fmla="*/ 522153 h 2658037"/>
                        <a:gd name="connsiteX1" fmla="*/ 2617205 w 2926693"/>
                        <a:gd name="connsiteY1" fmla="*/ 220447 h 2658037"/>
                        <a:gd name="connsiteX2" fmla="*/ 2828220 w 2926693"/>
                        <a:gd name="connsiteY2" fmla="*/ 820763 h 2658037"/>
                        <a:gd name="connsiteX3" fmla="*/ 2926693 w 2926693"/>
                        <a:gd name="connsiteY3" fmla="*/ 2484390 h 2658037"/>
                        <a:gd name="connsiteX4" fmla="*/ 2505413 w 2926693"/>
                        <a:gd name="connsiteY4" fmla="*/ 2517539 h 2658037"/>
                        <a:gd name="connsiteX5" fmla="*/ 2357727 w 2926693"/>
                        <a:gd name="connsiteY5" fmla="*/ 773581 h 2658037"/>
                        <a:gd name="connsiteX6" fmla="*/ 2049784 w 2926693"/>
                        <a:gd name="connsiteY6" fmla="*/ 914983 h 2658037"/>
                        <a:gd name="connsiteX7" fmla="*/ 959416 w 2926693"/>
                        <a:gd name="connsiteY7" fmla="*/ 968401 h 2658037"/>
                        <a:gd name="connsiteX8" fmla="*/ 774022 w 2926693"/>
                        <a:gd name="connsiteY8" fmla="*/ 896129 h 2658037"/>
                        <a:gd name="connsiteX9" fmla="*/ 654616 w 2926693"/>
                        <a:gd name="connsiteY9" fmla="*/ 1062670 h 2658037"/>
                        <a:gd name="connsiteX10" fmla="*/ 783449 w 2926693"/>
                        <a:gd name="connsiteY10" fmla="*/ 2530110 h 2658037"/>
                        <a:gd name="connsiteX11" fmla="*/ 389385 w 2926693"/>
                        <a:gd name="connsiteY11" fmla="*/ 2658037 h 2658037"/>
                        <a:gd name="connsiteX12" fmla="*/ 151852 w 2926693"/>
                        <a:gd name="connsiteY12" fmla="*/ 1197787 h 2658037"/>
                        <a:gd name="connsiteX13" fmla="*/ 196812 w 2926693"/>
                        <a:gd name="connsiteY13" fmla="*/ 522153 h 2658037"/>
                        <a:gd name="connsiteX0" fmla="*/ 80585 w 2810466"/>
                        <a:gd name="connsiteY0" fmla="*/ 522153 h 2658037"/>
                        <a:gd name="connsiteX1" fmla="*/ 2500978 w 2810466"/>
                        <a:gd name="connsiteY1" fmla="*/ 220447 h 2658037"/>
                        <a:gd name="connsiteX2" fmla="*/ 2711993 w 2810466"/>
                        <a:gd name="connsiteY2" fmla="*/ 820763 h 2658037"/>
                        <a:gd name="connsiteX3" fmla="*/ 2810466 w 2810466"/>
                        <a:gd name="connsiteY3" fmla="*/ 2484390 h 2658037"/>
                        <a:gd name="connsiteX4" fmla="*/ 2389186 w 2810466"/>
                        <a:gd name="connsiteY4" fmla="*/ 2517539 h 2658037"/>
                        <a:gd name="connsiteX5" fmla="*/ 2241500 w 2810466"/>
                        <a:gd name="connsiteY5" fmla="*/ 773581 h 2658037"/>
                        <a:gd name="connsiteX6" fmla="*/ 1933557 w 2810466"/>
                        <a:gd name="connsiteY6" fmla="*/ 914983 h 2658037"/>
                        <a:gd name="connsiteX7" fmla="*/ 843189 w 2810466"/>
                        <a:gd name="connsiteY7" fmla="*/ 968401 h 2658037"/>
                        <a:gd name="connsiteX8" fmla="*/ 657795 w 2810466"/>
                        <a:gd name="connsiteY8" fmla="*/ 896129 h 2658037"/>
                        <a:gd name="connsiteX9" fmla="*/ 538389 w 2810466"/>
                        <a:gd name="connsiteY9" fmla="*/ 1062670 h 2658037"/>
                        <a:gd name="connsiteX10" fmla="*/ 667222 w 2810466"/>
                        <a:gd name="connsiteY10" fmla="*/ 2530110 h 2658037"/>
                        <a:gd name="connsiteX11" fmla="*/ 273158 w 2810466"/>
                        <a:gd name="connsiteY11" fmla="*/ 2658037 h 2658037"/>
                        <a:gd name="connsiteX12" fmla="*/ 35625 w 2810466"/>
                        <a:gd name="connsiteY12" fmla="*/ 1197787 h 2658037"/>
                        <a:gd name="connsiteX13" fmla="*/ 80585 w 2810466"/>
                        <a:gd name="connsiteY13" fmla="*/ 522153 h 2658037"/>
                        <a:gd name="connsiteX0" fmla="*/ 85498 w 2815379"/>
                        <a:gd name="connsiteY0" fmla="*/ 522153 h 2658037"/>
                        <a:gd name="connsiteX1" fmla="*/ 2505891 w 2815379"/>
                        <a:gd name="connsiteY1" fmla="*/ 220447 h 2658037"/>
                        <a:gd name="connsiteX2" fmla="*/ 2716906 w 2815379"/>
                        <a:gd name="connsiteY2" fmla="*/ 820763 h 2658037"/>
                        <a:gd name="connsiteX3" fmla="*/ 2815379 w 2815379"/>
                        <a:gd name="connsiteY3" fmla="*/ 2484390 h 2658037"/>
                        <a:gd name="connsiteX4" fmla="*/ 2394099 w 2815379"/>
                        <a:gd name="connsiteY4" fmla="*/ 2517539 h 2658037"/>
                        <a:gd name="connsiteX5" fmla="*/ 2246413 w 2815379"/>
                        <a:gd name="connsiteY5" fmla="*/ 773581 h 2658037"/>
                        <a:gd name="connsiteX6" fmla="*/ 1938470 w 2815379"/>
                        <a:gd name="connsiteY6" fmla="*/ 914983 h 2658037"/>
                        <a:gd name="connsiteX7" fmla="*/ 848102 w 2815379"/>
                        <a:gd name="connsiteY7" fmla="*/ 968401 h 2658037"/>
                        <a:gd name="connsiteX8" fmla="*/ 662708 w 2815379"/>
                        <a:gd name="connsiteY8" fmla="*/ 896129 h 2658037"/>
                        <a:gd name="connsiteX9" fmla="*/ 543302 w 2815379"/>
                        <a:gd name="connsiteY9" fmla="*/ 1062670 h 2658037"/>
                        <a:gd name="connsiteX10" fmla="*/ 672135 w 2815379"/>
                        <a:gd name="connsiteY10" fmla="*/ 2530110 h 2658037"/>
                        <a:gd name="connsiteX11" fmla="*/ 278071 w 2815379"/>
                        <a:gd name="connsiteY11" fmla="*/ 2658037 h 2658037"/>
                        <a:gd name="connsiteX12" fmla="*/ 31111 w 2815379"/>
                        <a:gd name="connsiteY12" fmla="*/ 1210356 h 2658037"/>
                        <a:gd name="connsiteX13" fmla="*/ 85498 w 2815379"/>
                        <a:gd name="connsiteY13" fmla="*/ 522153 h 2658037"/>
                        <a:gd name="connsiteX0" fmla="*/ 98332 w 2828213"/>
                        <a:gd name="connsiteY0" fmla="*/ 522153 h 2658037"/>
                        <a:gd name="connsiteX1" fmla="*/ 2518725 w 2828213"/>
                        <a:gd name="connsiteY1" fmla="*/ 220447 h 2658037"/>
                        <a:gd name="connsiteX2" fmla="*/ 2729740 w 2828213"/>
                        <a:gd name="connsiteY2" fmla="*/ 820763 h 2658037"/>
                        <a:gd name="connsiteX3" fmla="*/ 2828213 w 2828213"/>
                        <a:gd name="connsiteY3" fmla="*/ 2484390 h 2658037"/>
                        <a:gd name="connsiteX4" fmla="*/ 2406933 w 2828213"/>
                        <a:gd name="connsiteY4" fmla="*/ 2517539 h 2658037"/>
                        <a:gd name="connsiteX5" fmla="*/ 2259247 w 2828213"/>
                        <a:gd name="connsiteY5" fmla="*/ 773581 h 2658037"/>
                        <a:gd name="connsiteX6" fmla="*/ 1951304 w 2828213"/>
                        <a:gd name="connsiteY6" fmla="*/ 914983 h 2658037"/>
                        <a:gd name="connsiteX7" fmla="*/ 860936 w 2828213"/>
                        <a:gd name="connsiteY7" fmla="*/ 968401 h 2658037"/>
                        <a:gd name="connsiteX8" fmla="*/ 675542 w 2828213"/>
                        <a:gd name="connsiteY8" fmla="*/ 896129 h 2658037"/>
                        <a:gd name="connsiteX9" fmla="*/ 556136 w 2828213"/>
                        <a:gd name="connsiteY9" fmla="*/ 1062670 h 2658037"/>
                        <a:gd name="connsiteX10" fmla="*/ 684969 w 2828213"/>
                        <a:gd name="connsiteY10" fmla="*/ 2530110 h 2658037"/>
                        <a:gd name="connsiteX11" fmla="*/ 290905 w 2828213"/>
                        <a:gd name="connsiteY11" fmla="*/ 2658037 h 2658037"/>
                        <a:gd name="connsiteX12" fmla="*/ 43945 w 2828213"/>
                        <a:gd name="connsiteY12" fmla="*/ 1210356 h 2658037"/>
                        <a:gd name="connsiteX13" fmla="*/ 98332 w 2828213"/>
                        <a:gd name="connsiteY13" fmla="*/ 522153 h 2658037"/>
                        <a:gd name="connsiteX0" fmla="*/ 99338 w 2829219"/>
                        <a:gd name="connsiteY0" fmla="*/ 522153 h 2658037"/>
                        <a:gd name="connsiteX1" fmla="*/ 2519731 w 2829219"/>
                        <a:gd name="connsiteY1" fmla="*/ 220447 h 2658037"/>
                        <a:gd name="connsiteX2" fmla="*/ 2730746 w 2829219"/>
                        <a:gd name="connsiteY2" fmla="*/ 820763 h 2658037"/>
                        <a:gd name="connsiteX3" fmla="*/ 2829219 w 2829219"/>
                        <a:gd name="connsiteY3" fmla="*/ 2484390 h 2658037"/>
                        <a:gd name="connsiteX4" fmla="*/ 2407939 w 2829219"/>
                        <a:gd name="connsiteY4" fmla="*/ 2517539 h 2658037"/>
                        <a:gd name="connsiteX5" fmla="*/ 2260253 w 2829219"/>
                        <a:gd name="connsiteY5" fmla="*/ 773581 h 2658037"/>
                        <a:gd name="connsiteX6" fmla="*/ 1952310 w 2829219"/>
                        <a:gd name="connsiteY6" fmla="*/ 914983 h 2658037"/>
                        <a:gd name="connsiteX7" fmla="*/ 861942 w 2829219"/>
                        <a:gd name="connsiteY7" fmla="*/ 968401 h 2658037"/>
                        <a:gd name="connsiteX8" fmla="*/ 676548 w 2829219"/>
                        <a:gd name="connsiteY8" fmla="*/ 896129 h 2658037"/>
                        <a:gd name="connsiteX9" fmla="*/ 557142 w 2829219"/>
                        <a:gd name="connsiteY9" fmla="*/ 1062670 h 2658037"/>
                        <a:gd name="connsiteX10" fmla="*/ 685975 w 2829219"/>
                        <a:gd name="connsiteY10" fmla="*/ 2530110 h 2658037"/>
                        <a:gd name="connsiteX11" fmla="*/ 291911 w 2829219"/>
                        <a:gd name="connsiteY11" fmla="*/ 2658037 h 2658037"/>
                        <a:gd name="connsiteX12" fmla="*/ 44951 w 2829219"/>
                        <a:gd name="connsiteY12" fmla="*/ 1210356 h 2658037"/>
                        <a:gd name="connsiteX13" fmla="*/ 99338 w 2829219"/>
                        <a:gd name="connsiteY13" fmla="*/ 522153 h 2658037"/>
                        <a:gd name="connsiteX0" fmla="*/ 94163 w 2824044"/>
                        <a:gd name="connsiteY0" fmla="*/ 522153 h 2658037"/>
                        <a:gd name="connsiteX1" fmla="*/ 2514556 w 2824044"/>
                        <a:gd name="connsiteY1" fmla="*/ 220447 h 2658037"/>
                        <a:gd name="connsiteX2" fmla="*/ 2725571 w 2824044"/>
                        <a:gd name="connsiteY2" fmla="*/ 820763 h 2658037"/>
                        <a:gd name="connsiteX3" fmla="*/ 2824044 w 2824044"/>
                        <a:gd name="connsiteY3" fmla="*/ 2484390 h 2658037"/>
                        <a:gd name="connsiteX4" fmla="*/ 2402764 w 2824044"/>
                        <a:gd name="connsiteY4" fmla="*/ 2517539 h 2658037"/>
                        <a:gd name="connsiteX5" fmla="*/ 2255078 w 2824044"/>
                        <a:gd name="connsiteY5" fmla="*/ 773581 h 2658037"/>
                        <a:gd name="connsiteX6" fmla="*/ 1947135 w 2824044"/>
                        <a:gd name="connsiteY6" fmla="*/ 914983 h 2658037"/>
                        <a:gd name="connsiteX7" fmla="*/ 856767 w 2824044"/>
                        <a:gd name="connsiteY7" fmla="*/ 968401 h 2658037"/>
                        <a:gd name="connsiteX8" fmla="*/ 671373 w 2824044"/>
                        <a:gd name="connsiteY8" fmla="*/ 896129 h 2658037"/>
                        <a:gd name="connsiteX9" fmla="*/ 551967 w 2824044"/>
                        <a:gd name="connsiteY9" fmla="*/ 1062670 h 2658037"/>
                        <a:gd name="connsiteX10" fmla="*/ 680800 w 2824044"/>
                        <a:gd name="connsiteY10" fmla="*/ 2530110 h 2658037"/>
                        <a:gd name="connsiteX11" fmla="*/ 286736 w 2824044"/>
                        <a:gd name="connsiteY11" fmla="*/ 2658037 h 2658037"/>
                        <a:gd name="connsiteX12" fmla="*/ 39776 w 2824044"/>
                        <a:gd name="connsiteY12" fmla="*/ 1210356 h 2658037"/>
                        <a:gd name="connsiteX13" fmla="*/ 94163 w 2824044"/>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56288 w 2828365"/>
                        <a:gd name="connsiteY9" fmla="*/ 1062670 h 2658037"/>
                        <a:gd name="connsiteX10" fmla="*/ 565715 w 2828365"/>
                        <a:gd name="connsiteY10" fmla="*/ 1169506 h 2658037"/>
                        <a:gd name="connsiteX11" fmla="*/ 685121 w 2828365"/>
                        <a:gd name="connsiteY11" fmla="*/ 2530110 h 2658037"/>
                        <a:gd name="connsiteX12" fmla="*/ 291057 w 2828365"/>
                        <a:gd name="connsiteY12" fmla="*/ 2658037 h 2658037"/>
                        <a:gd name="connsiteX13" fmla="*/ 44097 w 2828365"/>
                        <a:gd name="connsiteY13" fmla="*/ 1210356 h 2658037"/>
                        <a:gd name="connsiteX14" fmla="*/ 98484 w 2828365"/>
                        <a:gd name="connsiteY14"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65715 w 2828365"/>
                        <a:gd name="connsiteY9" fmla="*/ 1169506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29892 w 2828365"/>
                        <a:gd name="connsiteY2" fmla="*/ 820763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522153 h 2658037"/>
                        <a:gd name="connsiteX1" fmla="*/ 2518877 w 2828365"/>
                        <a:gd name="connsiteY1" fmla="*/ 220447 h 2658037"/>
                        <a:gd name="connsiteX2" fmla="*/ 2748861 w 2828365"/>
                        <a:gd name="connsiteY2" fmla="*/ 856802 h 2658037"/>
                        <a:gd name="connsiteX3" fmla="*/ 2828365 w 2828365"/>
                        <a:gd name="connsiteY3" fmla="*/ 2484390 h 2658037"/>
                        <a:gd name="connsiteX4" fmla="*/ 2407085 w 2828365"/>
                        <a:gd name="connsiteY4" fmla="*/ 2517539 h 2658037"/>
                        <a:gd name="connsiteX5" fmla="*/ 2259399 w 2828365"/>
                        <a:gd name="connsiteY5" fmla="*/ 773581 h 2658037"/>
                        <a:gd name="connsiteX6" fmla="*/ 1951456 w 2828365"/>
                        <a:gd name="connsiteY6" fmla="*/ 914983 h 2658037"/>
                        <a:gd name="connsiteX7" fmla="*/ 861088 w 2828365"/>
                        <a:gd name="connsiteY7" fmla="*/ 968401 h 2658037"/>
                        <a:gd name="connsiteX8" fmla="*/ 675694 w 2828365"/>
                        <a:gd name="connsiteY8" fmla="*/ 896129 h 2658037"/>
                        <a:gd name="connsiteX9" fmla="*/ 543719 w 2828365"/>
                        <a:gd name="connsiteY9" fmla="*/ 1119230 h 2658037"/>
                        <a:gd name="connsiteX10" fmla="*/ 685121 w 2828365"/>
                        <a:gd name="connsiteY10" fmla="*/ 2530110 h 2658037"/>
                        <a:gd name="connsiteX11" fmla="*/ 291057 w 2828365"/>
                        <a:gd name="connsiteY11" fmla="*/ 2658037 h 2658037"/>
                        <a:gd name="connsiteX12" fmla="*/ 44097 w 2828365"/>
                        <a:gd name="connsiteY12" fmla="*/ 1210356 h 2658037"/>
                        <a:gd name="connsiteX13" fmla="*/ 98484 w 2828365"/>
                        <a:gd name="connsiteY13" fmla="*/ 522153 h 2658037"/>
                        <a:gd name="connsiteX0" fmla="*/ 98484 w 2828365"/>
                        <a:gd name="connsiteY0" fmla="*/ 490980 h 2626864"/>
                        <a:gd name="connsiteX1" fmla="*/ 2437885 w 2828365"/>
                        <a:gd name="connsiteY1" fmla="*/ 236508 h 2626864"/>
                        <a:gd name="connsiteX2" fmla="*/ 2748861 w 2828365"/>
                        <a:gd name="connsiteY2" fmla="*/ 825629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12442 w 2828365"/>
                        <a:gd name="connsiteY2" fmla="*/ 826389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17280 w 2828365"/>
                        <a:gd name="connsiteY2" fmla="*/ 839952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98484 w 2828365"/>
                        <a:gd name="connsiteY0" fmla="*/ 490980 h 2626864"/>
                        <a:gd name="connsiteX1" fmla="*/ 2437885 w 2828365"/>
                        <a:gd name="connsiteY1" fmla="*/ 236508 h 2626864"/>
                        <a:gd name="connsiteX2" fmla="*/ 2742797 w 2828365"/>
                        <a:gd name="connsiteY2" fmla="*/ 971497 h 2626864"/>
                        <a:gd name="connsiteX3" fmla="*/ 2828365 w 2828365"/>
                        <a:gd name="connsiteY3" fmla="*/ 2453217 h 2626864"/>
                        <a:gd name="connsiteX4" fmla="*/ 2407085 w 2828365"/>
                        <a:gd name="connsiteY4" fmla="*/ 2486366 h 2626864"/>
                        <a:gd name="connsiteX5" fmla="*/ 2259399 w 2828365"/>
                        <a:gd name="connsiteY5" fmla="*/ 742408 h 2626864"/>
                        <a:gd name="connsiteX6" fmla="*/ 1951456 w 2828365"/>
                        <a:gd name="connsiteY6" fmla="*/ 883810 h 2626864"/>
                        <a:gd name="connsiteX7" fmla="*/ 861088 w 2828365"/>
                        <a:gd name="connsiteY7" fmla="*/ 937228 h 2626864"/>
                        <a:gd name="connsiteX8" fmla="*/ 675694 w 2828365"/>
                        <a:gd name="connsiteY8" fmla="*/ 864956 h 2626864"/>
                        <a:gd name="connsiteX9" fmla="*/ 543719 w 2828365"/>
                        <a:gd name="connsiteY9" fmla="*/ 1088057 h 2626864"/>
                        <a:gd name="connsiteX10" fmla="*/ 685121 w 2828365"/>
                        <a:gd name="connsiteY10" fmla="*/ 2498937 h 2626864"/>
                        <a:gd name="connsiteX11" fmla="*/ 291057 w 2828365"/>
                        <a:gd name="connsiteY11" fmla="*/ 2626864 h 2626864"/>
                        <a:gd name="connsiteX12" fmla="*/ 44097 w 2828365"/>
                        <a:gd name="connsiteY12" fmla="*/ 1179183 h 2626864"/>
                        <a:gd name="connsiteX13" fmla="*/ 98484 w 2828365"/>
                        <a:gd name="connsiteY13" fmla="*/ 490980 h 2626864"/>
                        <a:gd name="connsiteX0" fmla="*/ 86951 w 2840069"/>
                        <a:gd name="connsiteY0" fmla="*/ 476831 h 2635002"/>
                        <a:gd name="connsiteX1" fmla="*/ 2449589 w 2840069"/>
                        <a:gd name="connsiteY1" fmla="*/ 244646 h 2635002"/>
                        <a:gd name="connsiteX2" fmla="*/ 2754501 w 2840069"/>
                        <a:gd name="connsiteY2" fmla="*/ 979635 h 2635002"/>
                        <a:gd name="connsiteX3" fmla="*/ 2840069 w 2840069"/>
                        <a:gd name="connsiteY3" fmla="*/ 2461355 h 2635002"/>
                        <a:gd name="connsiteX4" fmla="*/ 2418789 w 2840069"/>
                        <a:gd name="connsiteY4" fmla="*/ 2494504 h 2635002"/>
                        <a:gd name="connsiteX5" fmla="*/ 2271103 w 2840069"/>
                        <a:gd name="connsiteY5" fmla="*/ 750546 h 2635002"/>
                        <a:gd name="connsiteX6" fmla="*/ 1963160 w 2840069"/>
                        <a:gd name="connsiteY6" fmla="*/ 891948 h 2635002"/>
                        <a:gd name="connsiteX7" fmla="*/ 872792 w 2840069"/>
                        <a:gd name="connsiteY7" fmla="*/ 945366 h 2635002"/>
                        <a:gd name="connsiteX8" fmla="*/ 687398 w 2840069"/>
                        <a:gd name="connsiteY8" fmla="*/ 873094 h 2635002"/>
                        <a:gd name="connsiteX9" fmla="*/ 555423 w 2840069"/>
                        <a:gd name="connsiteY9" fmla="*/ 1096195 h 2635002"/>
                        <a:gd name="connsiteX10" fmla="*/ 696825 w 2840069"/>
                        <a:gd name="connsiteY10" fmla="*/ 2507075 h 2635002"/>
                        <a:gd name="connsiteX11" fmla="*/ 302761 w 2840069"/>
                        <a:gd name="connsiteY11" fmla="*/ 2635002 h 2635002"/>
                        <a:gd name="connsiteX12" fmla="*/ 55801 w 2840069"/>
                        <a:gd name="connsiteY12" fmla="*/ 1187321 h 2635002"/>
                        <a:gd name="connsiteX13" fmla="*/ 86951 w 2840069"/>
                        <a:gd name="connsiteY13"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589612 w 2874258"/>
                        <a:gd name="connsiteY9" fmla="*/ 1096195 h 2635002"/>
                        <a:gd name="connsiteX10" fmla="*/ 731014 w 2874258"/>
                        <a:gd name="connsiteY10" fmla="*/ 2507075 h 2635002"/>
                        <a:gd name="connsiteX11" fmla="*/ 336950 w 2874258"/>
                        <a:gd name="connsiteY11" fmla="*/ 2635002 h 2635002"/>
                        <a:gd name="connsiteX12" fmla="*/ 30144 w 2874258"/>
                        <a:gd name="connsiteY12" fmla="*/ 1156689 h 2635002"/>
                        <a:gd name="connsiteX13" fmla="*/ 121140 w 2874258"/>
                        <a:gd name="connsiteY13"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589612 w 2874258"/>
                        <a:gd name="connsiteY9" fmla="*/ 1096195 h 2635002"/>
                        <a:gd name="connsiteX10" fmla="*/ 731014 w 2874258"/>
                        <a:gd name="connsiteY10" fmla="*/ 2507075 h 2635002"/>
                        <a:gd name="connsiteX11" fmla="*/ 336950 w 2874258"/>
                        <a:gd name="connsiteY11" fmla="*/ 2635002 h 2635002"/>
                        <a:gd name="connsiteX12" fmla="*/ 140317 w 2874258"/>
                        <a:gd name="connsiteY12" fmla="*/ 175963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589612 w 2874258"/>
                        <a:gd name="connsiteY9" fmla="*/ 1096195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721587 w 2874258"/>
                        <a:gd name="connsiteY8" fmla="*/ 873094 h 2635002"/>
                        <a:gd name="connsiteX9" fmla="*/ 488889 w 2874258"/>
                        <a:gd name="connsiteY9" fmla="*/ 1070971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906981 w 2874258"/>
                        <a:gd name="connsiteY7" fmla="*/ 945366 h 2635002"/>
                        <a:gd name="connsiteX8" fmla="*/ 699490 w 2874258"/>
                        <a:gd name="connsiteY8" fmla="*/ 905436 h 2635002"/>
                        <a:gd name="connsiteX9" fmla="*/ 488889 w 2874258"/>
                        <a:gd name="connsiteY9" fmla="*/ 1070971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88889 w 2874258"/>
                        <a:gd name="connsiteY9" fmla="*/ 1070971 h 2635002"/>
                        <a:gd name="connsiteX10" fmla="*/ 731014 w 2874258"/>
                        <a:gd name="connsiteY10" fmla="*/ 2507075 h 2635002"/>
                        <a:gd name="connsiteX11" fmla="*/ 336950 w 2874258"/>
                        <a:gd name="connsiteY11" fmla="*/ 2635002 h 2635002"/>
                        <a:gd name="connsiteX12" fmla="*/ 40165 w 2874258"/>
                        <a:gd name="connsiteY12" fmla="*/ 1761726 h 2635002"/>
                        <a:gd name="connsiteX13" fmla="*/ 30144 w 2874258"/>
                        <a:gd name="connsiteY13" fmla="*/ 1156689 h 2635002"/>
                        <a:gd name="connsiteX14" fmla="*/ 121140 w 2874258"/>
                        <a:gd name="connsiteY14"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88889 w 2874258"/>
                        <a:gd name="connsiteY9" fmla="*/ 1070971 h 2635002"/>
                        <a:gd name="connsiteX10" fmla="*/ 545194 w 2874258"/>
                        <a:gd name="connsiteY10" fmla="*/ 1737523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88889 w 2874258"/>
                        <a:gd name="connsiteY9" fmla="*/ 1070971 h 2635002"/>
                        <a:gd name="connsiteX10" fmla="*/ 481270 w 2874258"/>
                        <a:gd name="connsiteY10" fmla="*/ 1729747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731014 w 2874258"/>
                        <a:gd name="connsiteY11" fmla="*/ 2507075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877158 w 2874258"/>
                        <a:gd name="connsiteY11" fmla="*/ 2308187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877158 w 2874258"/>
                        <a:gd name="connsiteY11" fmla="*/ 2308187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635002"/>
                        <a:gd name="connsiteX1" fmla="*/ 2483778 w 2874258"/>
                        <a:gd name="connsiteY1" fmla="*/ 244646 h 2635002"/>
                        <a:gd name="connsiteX2" fmla="*/ 2788690 w 2874258"/>
                        <a:gd name="connsiteY2" fmla="*/ 979635 h 2635002"/>
                        <a:gd name="connsiteX3" fmla="*/ 2874258 w 2874258"/>
                        <a:gd name="connsiteY3" fmla="*/ 2461355 h 2635002"/>
                        <a:gd name="connsiteX4" fmla="*/ 2452978 w 2874258"/>
                        <a:gd name="connsiteY4" fmla="*/ 2494504 h 2635002"/>
                        <a:gd name="connsiteX5" fmla="*/ 2305292 w 2874258"/>
                        <a:gd name="connsiteY5" fmla="*/ 750546 h 2635002"/>
                        <a:gd name="connsiteX6" fmla="*/ 1997349 w 2874258"/>
                        <a:gd name="connsiteY6" fmla="*/ 891948 h 2635002"/>
                        <a:gd name="connsiteX7" fmla="*/ 898446 w 2874258"/>
                        <a:gd name="connsiteY7" fmla="*/ 972870 h 2635002"/>
                        <a:gd name="connsiteX8" fmla="*/ 699490 w 2874258"/>
                        <a:gd name="connsiteY8" fmla="*/ 905436 h 2635002"/>
                        <a:gd name="connsiteX9" fmla="*/ 493347 w 2874258"/>
                        <a:gd name="connsiteY9" fmla="*/ 1066324 h 2635002"/>
                        <a:gd name="connsiteX10" fmla="*/ 481270 w 2874258"/>
                        <a:gd name="connsiteY10" fmla="*/ 1729747 h 2635002"/>
                        <a:gd name="connsiteX11" fmla="*/ 877158 w 2874258"/>
                        <a:gd name="connsiteY11" fmla="*/ 2308187 h 2635002"/>
                        <a:gd name="connsiteX12" fmla="*/ 336950 w 2874258"/>
                        <a:gd name="connsiteY12" fmla="*/ 2635002 h 2635002"/>
                        <a:gd name="connsiteX13" fmla="*/ 40165 w 2874258"/>
                        <a:gd name="connsiteY13" fmla="*/ 1761726 h 2635002"/>
                        <a:gd name="connsiteX14" fmla="*/ 30144 w 2874258"/>
                        <a:gd name="connsiteY14" fmla="*/ 1156689 h 2635002"/>
                        <a:gd name="connsiteX15" fmla="*/ 121140 w 2874258"/>
                        <a:gd name="connsiteY15" fmla="*/ 476831 h 2635002"/>
                        <a:gd name="connsiteX0" fmla="*/ 121140 w 2874258"/>
                        <a:gd name="connsiteY0" fmla="*/ 476831 h 2548688"/>
                        <a:gd name="connsiteX1" fmla="*/ 2483778 w 2874258"/>
                        <a:gd name="connsiteY1" fmla="*/ 244646 h 2548688"/>
                        <a:gd name="connsiteX2" fmla="*/ 2788690 w 2874258"/>
                        <a:gd name="connsiteY2" fmla="*/ 979635 h 2548688"/>
                        <a:gd name="connsiteX3" fmla="*/ 2874258 w 2874258"/>
                        <a:gd name="connsiteY3" fmla="*/ 2461355 h 2548688"/>
                        <a:gd name="connsiteX4" fmla="*/ 2452978 w 2874258"/>
                        <a:gd name="connsiteY4" fmla="*/ 2494504 h 2548688"/>
                        <a:gd name="connsiteX5" fmla="*/ 2305292 w 2874258"/>
                        <a:gd name="connsiteY5" fmla="*/ 750546 h 2548688"/>
                        <a:gd name="connsiteX6" fmla="*/ 1997349 w 2874258"/>
                        <a:gd name="connsiteY6" fmla="*/ 891948 h 2548688"/>
                        <a:gd name="connsiteX7" fmla="*/ 898446 w 2874258"/>
                        <a:gd name="connsiteY7" fmla="*/ 972870 h 2548688"/>
                        <a:gd name="connsiteX8" fmla="*/ 699490 w 2874258"/>
                        <a:gd name="connsiteY8" fmla="*/ 905436 h 2548688"/>
                        <a:gd name="connsiteX9" fmla="*/ 493347 w 2874258"/>
                        <a:gd name="connsiteY9" fmla="*/ 1066324 h 2548688"/>
                        <a:gd name="connsiteX10" fmla="*/ 481270 w 2874258"/>
                        <a:gd name="connsiteY10" fmla="*/ 1729747 h 2548688"/>
                        <a:gd name="connsiteX11" fmla="*/ 877158 w 2874258"/>
                        <a:gd name="connsiteY11" fmla="*/ 2308187 h 2548688"/>
                        <a:gd name="connsiteX12" fmla="*/ 544649 w 2874258"/>
                        <a:gd name="connsiteY12" fmla="*/ 2548688 h 2548688"/>
                        <a:gd name="connsiteX13" fmla="*/ 40165 w 2874258"/>
                        <a:gd name="connsiteY13" fmla="*/ 1761726 h 2548688"/>
                        <a:gd name="connsiteX14" fmla="*/ 30144 w 2874258"/>
                        <a:gd name="connsiteY14" fmla="*/ 1156689 h 2548688"/>
                        <a:gd name="connsiteX15" fmla="*/ 121140 w 2874258"/>
                        <a:gd name="connsiteY15" fmla="*/ 476831 h 2548688"/>
                        <a:gd name="connsiteX0" fmla="*/ 121140 w 2874258"/>
                        <a:gd name="connsiteY0" fmla="*/ 476831 h 2548688"/>
                        <a:gd name="connsiteX1" fmla="*/ 2483778 w 2874258"/>
                        <a:gd name="connsiteY1" fmla="*/ 244646 h 2548688"/>
                        <a:gd name="connsiteX2" fmla="*/ 2788690 w 2874258"/>
                        <a:gd name="connsiteY2" fmla="*/ 979635 h 2548688"/>
                        <a:gd name="connsiteX3" fmla="*/ 2874258 w 2874258"/>
                        <a:gd name="connsiteY3" fmla="*/ 2461355 h 2548688"/>
                        <a:gd name="connsiteX4" fmla="*/ 2452978 w 2874258"/>
                        <a:gd name="connsiteY4" fmla="*/ 2494504 h 2548688"/>
                        <a:gd name="connsiteX5" fmla="*/ 2305292 w 2874258"/>
                        <a:gd name="connsiteY5" fmla="*/ 750546 h 2548688"/>
                        <a:gd name="connsiteX6" fmla="*/ 1997349 w 2874258"/>
                        <a:gd name="connsiteY6" fmla="*/ 891948 h 2548688"/>
                        <a:gd name="connsiteX7" fmla="*/ 898446 w 2874258"/>
                        <a:gd name="connsiteY7" fmla="*/ 972870 h 2548688"/>
                        <a:gd name="connsiteX8" fmla="*/ 699490 w 2874258"/>
                        <a:gd name="connsiteY8" fmla="*/ 905436 h 2548688"/>
                        <a:gd name="connsiteX9" fmla="*/ 493347 w 2874258"/>
                        <a:gd name="connsiteY9" fmla="*/ 1066324 h 2548688"/>
                        <a:gd name="connsiteX10" fmla="*/ 481270 w 2874258"/>
                        <a:gd name="connsiteY10" fmla="*/ 1729747 h 2548688"/>
                        <a:gd name="connsiteX11" fmla="*/ 877158 w 2874258"/>
                        <a:gd name="connsiteY11" fmla="*/ 2308187 h 2548688"/>
                        <a:gd name="connsiteX12" fmla="*/ 544649 w 2874258"/>
                        <a:gd name="connsiteY12" fmla="*/ 2548688 h 2548688"/>
                        <a:gd name="connsiteX13" fmla="*/ 40165 w 2874258"/>
                        <a:gd name="connsiteY13" fmla="*/ 1761726 h 2548688"/>
                        <a:gd name="connsiteX14" fmla="*/ 30144 w 2874258"/>
                        <a:gd name="connsiteY14" fmla="*/ 1156689 h 2548688"/>
                        <a:gd name="connsiteX15" fmla="*/ 121140 w 2874258"/>
                        <a:gd name="connsiteY15" fmla="*/ 476831 h 254868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05292 w 2874258"/>
                        <a:gd name="connsiteY5" fmla="*/ 750546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05292 w 2874258"/>
                        <a:gd name="connsiteY5" fmla="*/ 750546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05292 w 2874258"/>
                        <a:gd name="connsiteY5" fmla="*/ 750546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26187 w 2874258"/>
                        <a:gd name="connsiteY5" fmla="*/ 824732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97349 w 2874258"/>
                        <a:gd name="connsiteY6" fmla="*/ 891948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35366 w 2874258"/>
                        <a:gd name="connsiteY6" fmla="*/ 967862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35366 w 2874258"/>
                        <a:gd name="connsiteY6" fmla="*/ 967862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298792 w 2874258"/>
                        <a:gd name="connsiteY5" fmla="*/ 836359 h 2549068"/>
                        <a:gd name="connsiteX6" fmla="*/ 1935366 w 2874258"/>
                        <a:gd name="connsiteY6" fmla="*/ 967862 h 2549068"/>
                        <a:gd name="connsiteX7" fmla="*/ 898446 w 2874258"/>
                        <a:gd name="connsiteY7" fmla="*/ 972870 h 2549068"/>
                        <a:gd name="connsiteX8" fmla="*/ 699490 w 2874258"/>
                        <a:gd name="connsiteY8" fmla="*/ 905436 h 2549068"/>
                        <a:gd name="connsiteX9" fmla="*/ 493347 w 2874258"/>
                        <a:gd name="connsiteY9" fmla="*/ 1066324 h 2549068"/>
                        <a:gd name="connsiteX10" fmla="*/ 481270 w 2874258"/>
                        <a:gd name="connsiteY10" fmla="*/ 1729747 h 2549068"/>
                        <a:gd name="connsiteX11" fmla="*/ 877158 w 2874258"/>
                        <a:gd name="connsiteY11" fmla="*/ 2308187 h 2549068"/>
                        <a:gd name="connsiteX12" fmla="*/ 526440 w 2874258"/>
                        <a:gd name="connsiteY12" fmla="*/ 2549068 h 2549068"/>
                        <a:gd name="connsiteX13" fmla="*/ 40165 w 2874258"/>
                        <a:gd name="connsiteY13" fmla="*/ 1761726 h 2549068"/>
                        <a:gd name="connsiteX14" fmla="*/ 30144 w 2874258"/>
                        <a:gd name="connsiteY14" fmla="*/ 1156689 h 2549068"/>
                        <a:gd name="connsiteX15" fmla="*/ 121140 w 2874258"/>
                        <a:gd name="connsiteY15"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70881 w 2874258"/>
                        <a:gd name="connsiteY5" fmla="*/ 1581434 h 2549068"/>
                        <a:gd name="connsiteX6" fmla="*/ 2298792 w 2874258"/>
                        <a:gd name="connsiteY6" fmla="*/ 836359 h 2549068"/>
                        <a:gd name="connsiteX7" fmla="*/ 1935366 w 2874258"/>
                        <a:gd name="connsiteY7" fmla="*/ 967862 h 2549068"/>
                        <a:gd name="connsiteX8" fmla="*/ 898446 w 2874258"/>
                        <a:gd name="connsiteY8" fmla="*/ 972870 h 2549068"/>
                        <a:gd name="connsiteX9" fmla="*/ 699490 w 2874258"/>
                        <a:gd name="connsiteY9" fmla="*/ 905436 h 2549068"/>
                        <a:gd name="connsiteX10" fmla="*/ 493347 w 2874258"/>
                        <a:gd name="connsiteY10" fmla="*/ 1066324 h 2549068"/>
                        <a:gd name="connsiteX11" fmla="*/ 481270 w 2874258"/>
                        <a:gd name="connsiteY11" fmla="*/ 1729747 h 2549068"/>
                        <a:gd name="connsiteX12" fmla="*/ 877158 w 2874258"/>
                        <a:gd name="connsiteY12" fmla="*/ 2308187 h 2549068"/>
                        <a:gd name="connsiteX13" fmla="*/ 526440 w 2874258"/>
                        <a:gd name="connsiteY13" fmla="*/ 2549068 h 2549068"/>
                        <a:gd name="connsiteX14" fmla="*/ 40165 w 2874258"/>
                        <a:gd name="connsiteY14" fmla="*/ 1761726 h 2549068"/>
                        <a:gd name="connsiteX15" fmla="*/ 30144 w 2874258"/>
                        <a:gd name="connsiteY15" fmla="*/ 1156689 h 2549068"/>
                        <a:gd name="connsiteX16" fmla="*/ 121140 w 2874258"/>
                        <a:gd name="connsiteY16"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2452978 w 2874258"/>
                        <a:gd name="connsiteY4" fmla="*/ 2494504 h 2549068"/>
                        <a:gd name="connsiteX5" fmla="*/ 2321271 w 2874258"/>
                        <a:gd name="connsiteY5" fmla="*/ 1587997 h 2549068"/>
                        <a:gd name="connsiteX6" fmla="*/ 2298792 w 2874258"/>
                        <a:gd name="connsiteY6" fmla="*/ 836359 h 2549068"/>
                        <a:gd name="connsiteX7" fmla="*/ 1935366 w 2874258"/>
                        <a:gd name="connsiteY7" fmla="*/ 967862 h 2549068"/>
                        <a:gd name="connsiteX8" fmla="*/ 898446 w 2874258"/>
                        <a:gd name="connsiteY8" fmla="*/ 972870 h 2549068"/>
                        <a:gd name="connsiteX9" fmla="*/ 699490 w 2874258"/>
                        <a:gd name="connsiteY9" fmla="*/ 905436 h 2549068"/>
                        <a:gd name="connsiteX10" fmla="*/ 493347 w 2874258"/>
                        <a:gd name="connsiteY10" fmla="*/ 1066324 h 2549068"/>
                        <a:gd name="connsiteX11" fmla="*/ 481270 w 2874258"/>
                        <a:gd name="connsiteY11" fmla="*/ 1729747 h 2549068"/>
                        <a:gd name="connsiteX12" fmla="*/ 877158 w 2874258"/>
                        <a:gd name="connsiteY12" fmla="*/ 2308187 h 2549068"/>
                        <a:gd name="connsiteX13" fmla="*/ 526440 w 2874258"/>
                        <a:gd name="connsiteY13" fmla="*/ 2549068 h 2549068"/>
                        <a:gd name="connsiteX14" fmla="*/ 40165 w 2874258"/>
                        <a:gd name="connsiteY14" fmla="*/ 1761726 h 2549068"/>
                        <a:gd name="connsiteX15" fmla="*/ 30144 w 2874258"/>
                        <a:gd name="connsiteY15" fmla="*/ 1156689 h 2549068"/>
                        <a:gd name="connsiteX16" fmla="*/ 121140 w 2874258"/>
                        <a:gd name="connsiteY16" fmla="*/ 476831 h 2549068"/>
                        <a:gd name="connsiteX0" fmla="*/ 121140 w 2874258"/>
                        <a:gd name="connsiteY0" fmla="*/ 476831 h 2549068"/>
                        <a:gd name="connsiteX1" fmla="*/ 2483778 w 2874258"/>
                        <a:gd name="connsiteY1" fmla="*/ 244646 h 2549068"/>
                        <a:gd name="connsiteX2" fmla="*/ 2788690 w 2874258"/>
                        <a:gd name="connsiteY2" fmla="*/ 979635 h 2549068"/>
                        <a:gd name="connsiteX3" fmla="*/ 2874258 w 2874258"/>
                        <a:gd name="connsiteY3" fmla="*/ 2461355 h 2549068"/>
                        <a:gd name="connsiteX4" fmla="*/ 1867086 w 2874258"/>
                        <a:gd name="connsiteY4" fmla="*/ 2495677 h 2549068"/>
                        <a:gd name="connsiteX5" fmla="*/ 2321271 w 2874258"/>
                        <a:gd name="connsiteY5" fmla="*/ 1587997 h 2549068"/>
                        <a:gd name="connsiteX6" fmla="*/ 2298792 w 2874258"/>
                        <a:gd name="connsiteY6" fmla="*/ 836359 h 2549068"/>
                        <a:gd name="connsiteX7" fmla="*/ 1935366 w 2874258"/>
                        <a:gd name="connsiteY7" fmla="*/ 967862 h 2549068"/>
                        <a:gd name="connsiteX8" fmla="*/ 898446 w 2874258"/>
                        <a:gd name="connsiteY8" fmla="*/ 972870 h 2549068"/>
                        <a:gd name="connsiteX9" fmla="*/ 699490 w 2874258"/>
                        <a:gd name="connsiteY9" fmla="*/ 905436 h 2549068"/>
                        <a:gd name="connsiteX10" fmla="*/ 493347 w 2874258"/>
                        <a:gd name="connsiteY10" fmla="*/ 1066324 h 2549068"/>
                        <a:gd name="connsiteX11" fmla="*/ 481270 w 2874258"/>
                        <a:gd name="connsiteY11" fmla="*/ 1729747 h 2549068"/>
                        <a:gd name="connsiteX12" fmla="*/ 877158 w 2874258"/>
                        <a:gd name="connsiteY12" fmla="*/ 2308187 h 2549068"/>
                        <a:gd name="connsiteX13" fmla="*/ 526440 w 2874258"/>
                        <a:gd name="connsiteY13" fmla="*/ 2549068 h 2549068"/>
                        <a:gd name="connsiteX14" fmla="*/ 40165 w 2874258"/>
                        <a:gd name="connsiteY14" fmla="*/ 1761726 h 2549068"/>
                        <a:gd name="connsiteX15" fmla="*/ 30144 w 2874258"/>
                        <a:gd name="connsiteY15" fmla="*/ 1156689 h 2549068"/>
                        <a:gd name="connsiteX16" fmla="*/ 121140 w 2874258"/>
                        <a:gd name="connsiteY16" fmla="*/ 476831 h 2549068"/>
                        <a:gd name="connsiteX0" fmla="*/ 121140 w 2826457"/>
                        <a:gd name="connsiteY0" fmla="*/ 476831 h 2712541"/>
                        <a:gd name="connsiteX1" fmla="*/ 2483778 w 2826457"/>
                        <a:gd name="connsiteY1" fmla="*/ 244646 h 2712541"/>
                        <a:gd name="connsiteX2" fmla="*/ 2788690 w 2826457"/>
                        <a:gd name="connsiteY2" fmla="*/ 979635 h 2712541"/>
                        <a:gd name="connsiteX3" fmla="*/ 2227254 w 2826457"/>
                        <a:gd name="connsiteY3" fmla="*/ 2712541 h 2712541"/>
                        <a:gd name="connsiteX4" fmla="*/ 1867086 w 2826457"/>
                        <a:gd name="connsiteY4" fmla="*/ 2495677 h 2712541"/>
                        <a:gd name="connsiteX5" fmla="*/ 2321271 w 2826457"/>
                        <a:gd name="connsiteY5" fmla="*/ 1587997 h 2712541"/>
                        <a:gd name="connsiteX6" fmla="*/ 2298792 w 2826457"/>
                        <a:gd name="connsiteY6" fmla="*/ 836359 h 2712541"/>
                        <a:gd name="connsiteX7" fmla="*/ 1935366 w 2826457"/>
                        <a:gd name="connsiteY7" fmla="*/ 967862 h 2712541"/>
                        <a:gd name="connsiteX8" fmla="*/ 898446 w 2826457"/>
                        <a:gd name="connsiteY8" fmla="*/ 972870 h 2712541"/>
                        <a:gd name="connsiteX9" fmla="*/ 699490 w 2826457"/>
                        <a:gd name="connsiteY9" fmla="*/ 905436 h 2712541"/>
                        <a:gd name="connsiteX10" fmla="*/ 493347 w 2826457"/>
                        <a:gd name="connsiteY10" fmla="*/ 1066324 h 2712541"/>
                        <a:gd name="connsiteX11" fmla="*/ 481270 w 2826457"/>
                        <a:gd name="connsiteY11" fmla="*/ 1729747 h 2712541"/>
                        <a:gd name="connsiteX12" fmla="*/ 877158 w 2826457"/>
                        <a:gd name="connsiteY12" fmla="*/ 2308187 h 2712541"/>
                        <a:gd name="connsiteX13" fmla="*/ 526440 w 2826457"/>
                        <a:gd name="connsiteY13" fmla="*/ 2549068 h 2712541"/>
                        <a:gd name="connsiteX14" fmla="*/ 40165 w 2826457"/>
                        <a:gd name="connsiteY14" fmla="*/ 1761726 h 2712541"/>
                        <a:gd name="connsiteX15" fmla="*/ 30144 w 2826457"/>
                        <a:gd name="connsiteY15" fmla="*/ 1156689 h 2712541"/>
                        <a:gd name="connsiteX16" fmla="*/ 121140 w 2826457"/>
                        <a:gd name="connsiteY16"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227254 w 2826457"/>
                        <a:gd name="connsiteY3" fmla="*/ 2712541 h 2712541"/>
                        <a:gd name="connsiteX4" fmla="*/ 1856266 w 2826457"/>
                        <a:gd name="connsiteY4" fmla="*/ 2506958 h 2712541"/>
                        <a:gd name="connsiteX5" fmla="*/ 2321271 w 2826457"/>
                        <a:gd name="connsiteY5" fmla="*/ 1587997 h 2712541"/>
                        <a:gd name="connsiteX6" fmla="*/ 2298792 w 2826457"/>
                        <a:gd name="connsiteY6" fmla="*/ 836359 h 2712541"/>
                        <a:gd name="connsiteX7" fmla="*/ 1935366 w 2826457"/>
                        <a:gd name="connsiteY7" fmla="*/ 967862 h 2712541"/>
                        <a:gd name="connsiteX8" fmla="*/ 898446 w 2826457"/>
                        <a:gd name="connsiteY8" fmla="*/ 972870 h 2712541"/>
                        <a:gd name="connsiteX9" fmla="*/ 699490 w 2826457"/>
                        <a:gd name="connsiteY9" fmla="*/ 905436 h 2712541"/>
                        <a:gd name="connsiteX10" fmla="*/ 493347 w 2826457"/>
                        <a:gd name="connsiteY10" fmla="*/ 1066324 h 2712541"/>
                        <a:gd name="connsiteX11" fmla="*/ 481270 w 2826457"/>
                        <a:gd name="connsiteY11" fmla="*/ 1729747 h 2712541"/>
                        <a:gd name="connsiteX12" fmla="*/ 877158 w 2826457"/>
                        <a:gd name="connsiteY12" fmla="*/ 2308187 h 2712541"/>
                        <a:gd name="connsiteX13" fmla="*/ 526440 w 2826457"/>
                        <a:gd name="connsiteY13" fmla="*/ 2549068 h 2712541"/>
                        <a:gd name="connsiteX14" fmla="*/ 40165 w 2826457"/>
                        <a:gd name="connsiteY14" fmla="*/ 1761726 h 2712541"/>
                        <a:gd name="connsiteX15" fmla="*/ 30144 w 2826457"/>
                        <a:gd name="connsiteY15" fmla="*/ 1156689 h 2712541"/>
                        <a:gd name="connsiteX16" fmla="*/ 121140 w 2826457"/>
                        <a:gd name="connsiteY16"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539862 w 2826457"/>
                        <a:gd name="connsiteY3" fmla="*/ 1732677 h 2712541"/>
                        <a:gd name="connsiteX4" fmla="*/ 2227254 w 2826457"/>
                        <a:gd name="connsiteY4" fmla="*/ 2712541 h 2712541"/>
                        <a:gd name="connsiteX5" fmla="*/ 1856266 w 2826457"/>
                        <a:gd name="connsiteY5" fmla="*/ 2506958 h 2712541"/>
                        <a:gd name="connsiteX6" fmla="*/ 2321271 w 2826457"/>
                        <a:gd name="connsiteY6" fmla="*/ 1587997 h 2712541"/>
                        <a:gd name="connsiteX7" fmla="*/ 2298792 w 2826457"/>
                        <a:gd name="connsiteY7" fmla="*/ 836359 h 2712541"/>
                        <a:gd name="connsiteX8" fmla="*/ 1935366 w 2826457"/>
                        <a:gd name="connsiteY8" fmla="*/ 967862 h 2712541"/>
                        <a:gd name="connsiteX9" fmla="*/ 898446 w 2826457"/>
                        <a:gd name="connsiteY9" fmla="*/ 972870 h 2712541"/>
                        <a:gd name="connsiteX10" fmla="*/ 699490 w 2826457"/>
                        <a:gd name="connsiteY10" fmla="*/ 905436 h 2712541"/>
                        <a:gd name="connsiteX11" fmla="*/ 493347 w 2826457"/>
                        <a:gd name="connsiteY11" fmla="*/ 1066324 h 2712541"/>
                        <a:gd name="connsiteX12" fmla="*/ 481270 w 2826457"/>
                        <a:gd name="connsiteY12" fmla="*/ 1729747 h 2712541"/>
                        <a:gd name="connsiteX13" fmla="*/ 877158 w 2826457"/>
                        <a:gd name="connsiteY13" fmla="*/ 2308187 h 2712541"/>
                        <a:gd name="connsiteX14" fmla="*/ 526440 w 2826457"/>
                        <a:gd name="connsiteY14" fmla="*/ 2549068 h 2712541"/>
                        <a:gd name="connsiteX15" fmla="*/ 40165 w 2826457"/>
                        <a:gd name="connsiteY15" fmla="*/ 1761726 h 2712541"/>
                        <a:gd name="connsiteX16" fmla="*/ 30144 w 2826457"/>
                        <a:gd name="connsiteY16" fmla="*/ 1156689 h 2712541"/>
                        <a:gd name="connsiteX17" fmla="*/ 121140 w 2826457"/>
                        <a:gd name="connsiteY17"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690193 w 2826457"/>
                        <a:gd name="connsiteY3" fmla="*/ 1784815 h 2712541"/>
                        <a:gd name="connsiteX4" fmla="*/ 2227254 w 2826457"/>
                        <a:gd name="connsiteY4" fmla="*/ 2712541 h 2712541"/>
                        <a:gd name="connsiteX5" fmla="*/ 1856266 w 2826457"/>
                        <a:gd name="connsiteY5" fmla="*/ 2506958 h 2712541"/>
                        <a:gd name="connsiteX6" fmla="*/ 2321271 w 2826457"/>
                        <a:gd name="connsiteY6" fmla="*/ 1587997 h 2712541"/>
                        <a:gd name="connsiteX7" fmla="*/ 2298792 w 2826457"/>
                        <a:gd name="connsiteY7" fmla="*/ 836359 h 2712541"/>
                        <a:gd name="connsiteX8" fmla="*/ 1935366 w 2826457"/>
                        <a:gd name="connsiteY8" fmla="*/ 967862 h 2712541"/>
                        <a:gd name="connsiteX9" fmla="*/ 898446 w 2826457"/>
                        <a:gd name="connsiteY9" fmla="*/ 972870 h 2712541"/>
                        <a:gd name="connsiteX10" fmla="*/ 699490 w 2826457"/>
                        <a:gd name="connsiteY10" fmla="*/ 905436 h 2712541"/>
                        <a:gd name="connsiteX11" fmla="*/ 493347 w 2826457"/>
                        <a:gd name="connsiteY11" fmla="*/ 1066324 h 2712541"/>
                        <a:gd name="connsiteX12" fmla="*/ 481270 w 2826457"/>
                        <a:gd name="connsiteY12" fmla="*/ 1729747 h 2712541"/>
                        <a:gd name="connsiteX13" fmla="*/ 877158 w 2826457"/>
                        <a:gd name="connsiteY13" fmla="*/ 2308187 h 2712541"/>
                        <a:gd name="connsiteX14" fmla="*/ 526440 w 2826457"/>
                        <a:gd name="connsiteY14" fmla="*/ 2549068 h 2712541"/>
                        <a:gd name="connsiteX15" fmla="*/ 40165 w 2826457"/>
                        <a:gd name="connsiteY15" fmla="*/ 1761726 h 2712541"/>
                        <a:gd name="connsiteX16" fmla="*/ 30144 w 2826457"/>
                        <a:gd name="connsiteY16" fmla="*/ 1156689 h 2712541"/>
                        <a:gd name="connsiteX17" fmla="*/ 121140 w 2826457"/>
                        <a:gd name="connsiteY17"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690193 w 2826457"/>
                        <a:gd name="connsiteY3" fmla="*/ 1784815 h 2712541"/>
                        <a:gd name="connsiteX4" fmla="*/ 2227254 w 2826457"/>
                        <a:gd name="connsiteY4" fmla="*/ 2712541 h 2712541"/>
                        <a:gd name="connsiteX5" fmla="*/ 1856266 w 2826457"/>
                        <a:gd name="connsiteY5" fmla="*/ 2506958 h 2712541"/>
                        <a:gd name="connsiteX6" fmla="*/ 2321271 w 2826457"/>
                        <a:gd name="connsiteY6" fmla="*/ 1587997 h 2712541"/>
                        <a:gd name="connsiteX7" fmla="*/ 2298792 w 2826457"/>
                        <a:gd name="connsiteY7" fmla="*/ 836359 h 2712541"/>
                        <a:gd name="connsiteX8" fmla="*/ 1935366 w 2826457"/>
                        <a:gd name="connsiteY8" fmla="*/ 967862 h 2712541"/>
                        <a:gd name="connsiteX9" fmla="*/ 898446 w 2826457"/>
                        <a:gd name="connsiteY9" fmla="*/ 972870 h 2712541"/>
                        <a:gd name="connsiteX10" fmla="*/ 699490 w 2826457"/>
                        <a:gd name="connsiteY10" fmla="*/ 905436 h 2712541"/>
                        <a:gd name="connsiteX11" fmla="*/ 493347 w 2826457"/>
                        <a:gd name="connsiteY11" fmla="*/ 1066324 h 2712541"/>
                        <a:gd name="connsiteX12" fmla="*/ 481270 w 2826457"/>
                        <a:gd name="connsiteY12" fmla="*/ 1729747 h 2712541"/>
                        <a:gd name="connsiteX13" fmla="*/ 877158 w 2826457"/>
                        <a:gd name="connsiteY13" fmla="*/ 2308187 h 2712541"/>
                        <a:gd name="connsiteX14" fmla="*/ 526440 w 2826457"/>
                        <a:gd name="connsiteY14" fmla="*/ 2549068 h 2712541"/>
                        <a:gd name="connsiteX15" fmla="*/ 40165 w 2826457"/>
                        <a:gd name="connsiteY15" fmla="*/ 1761726 h 2712541"/>
                        <a:gd name="connsiteX16" fmla="*/ 30144 w 2826457"/>
                        <a:gd name="connsiteY16" fmla="*/ 1156689 h 2712541"/>
                        <a:gd name="connsiteX17" fmla="*/ 121140 w 2826457"/>
                        <a:gd name="connsiteY17"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16142 w 2826457"/>
                        <a:gd name="connsiteY3" fmla="*/ 1571464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690193 w 2826457"/>
                        <a:gd name="connsiteY4" fmla="*/ 1784815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2541"/>
                        <a:gd name="connsiteX1" fmla="*/ 2483778 w 2826457"/>
                        <a:gd name="connsiteY1" fmla="*/ 244646 h 2712541"/>
                        <a:gd name="connsiteX2" fmla="*/ 2788690 w 2826457"/>
                        <a:gd name="connsiteY2" fmla="*/ 979635 h 2712541"/>
                        <a:gd name="connsiteX3" fmla="*/ 2760112 w 2826457"/>
                        <a:gd name="connsiteY3" fmla="*/ 1559491 h 2712541"/>
                        <a:gd name="connsiteX4" fmla="*/ 2701589 w 2826457"/>
                        <a:gd name="connsiteY4" fmla="*/ 1801159 h 2712541"/>
                        <a:gd name="connsiteX5" fmla="*/ 2227254 w 2826457"/>
                        <a:gd name="connsiteY5" fmla="*/ 2712541 h 2712541"/>
                        <a:gd name="connsiteX6" fmla="*/ 1856266 w 2826457"/>
                        <a:gd name="connsiteY6" fmla="*/ 2506958 h 2712541"/>
                        <a:gd name="connsiteX7" fmla="*/ 2321271 w 2826457"/>
                        <a:gd name="connsiteY7" fmla="*/ 1587997 h 2712541"/>
                        <a:gd name="connsiteX8" fmla="*/ 2298792 w 2826457"/>
                        <a:gd name="connsiteY8" fmla="*/ 836359 h 2712541"/>
                        <a:gd name="connsiteX9" fmla="*/ 1935366 w 2826457"/>
                        <a:gd name="connsiteY9" fmla="*/ 967862 h 2712541"/>
                        <a:gd name="connsiteX10" fmla="*/ 898446 w 2826457"/>
                        <a:gd name="connsiteY10" fmla="*/ 972870 h 2712541"/>
                        <a:gd name="connsiteX11" fmla="*/ 699490 w 2826457"/>
                        <a:gd name="connsiteY11" fmla="*/ 905436 h 2712541"/>
                        <a:gd name="connsiteX12" fmla="*/ 493347 w 2826457"/>
                        <a:gd name="connsiteY12" fmla="*/ 1066324 h 2712541"/>
                        <a:gd name="connsiteX13" fmla="*/ 481270 w 2826457"/>
                        <a:gd name="connsiteY13" fmla="*/ 1729747 h 2712541"/>
                        <a:gd name="connsiteX14" fmla="*/ 877158 w 2826457"/>
                        <a:gd name="connsiteY14" fmla="*/ 2308187 h 2712541"/>
                        <a:gd name="connsiteX15" fmla="*/ 526440 w 2826457"/>
                        <a:gd name="connsiteY15" fmla="*/ 2549068 h 2712541"/>
                        <a:gd name="connsiteX16" fmla="*/ 40165 w 2826457"/>
                        <a:gd name="connsiteY16" fmla="*/ 1761726 h 2712541"/>
                        <a:gd name="connsiteX17" fmla="*/ 30144 w 2826457"/>
                        <a:gd name="connsiteY17" fmla="*/ 1156689 h 2712541"/>
                        <a:gd name="connsiteX18" fmla="*/ 121140 w 2826457"/>
                        <a:gd name="connsiteY18" fmla="*/ 476831 h 2712541"/>
                        <a:gd name="connsiteX0" fmla="*/ 121140 w 2826457"/>
                        <a:gd name="connsiteY0" fmla="*/ 476831 h 2718065"/>
                        <a:gd name="connsiteX1" fmla="*/ 2483778 w 2826457"/>
                        <a:gd name="connsiteY1" fmla="*/ 244646 h 2718065"/>
                        <a:gd name="connsiteX2" fmla="*/ 2788690 w 2826457"/>
                        <a:gd name="connsiteY2" fmla="*/ 979635 h 2718065"/>
                        <a:gd name="connsiteX3" fmla="*/ 2760112 w 2826457"/>
                        <a:gd name="connsiteY3" fmla="*/ 1559491 h 2718065"/>
                        <a:gd name="connsiteX4" fmla="*/ 2701589 w 2826457"/>
                        <a:gd name="connsiteY4" fmla="*/ 1801159 h 2718065"/>
                        <a:gd name="connsiteX5" fmla="*/ 2227369 w 2826457"/>
                        <a:gd name="connsiteY5" fmla="*/ 2718065 h 2718065"/>
                        <a:gd name="connsiteX6" fmla="*/ 1856266 w 2826457"/>
                        <a:gd name="connsiteY6" fmla="*/ 2506958 h 2718065"/>
                        <a:gd name="connsiteX7" fmla="*/ 2321271 w 2826457"/>
                        <a:gd name="connsiteY7" fmla="*/ 1587997 h 2718065"/>
                        <a:gd name="connsiteX8" fmla="*/ 2298792 w 2826457"/>
                        <a:gd name="connsiteY8" fmla="*/ 836359 h 2718065"/>
                        <a:gd name="connsiteX9" fmla="*/ 1935366 w 2826457"/>
                        <a:gd name="connsiteY9" fmla="*/ 967862 h 2718065"/>
                        <a:gd name="connsiteX10" fmla="*/ 898446 w 2826457"/>
                        <a:gd name="connsiteY10" fmla="*/ 972870 h 2718065"/>
                        <a:gd name="connsiteX11" fmla="*/ 699490 w 2826457"/>
                        <a:gd name="connsiteY11" fmla="*/ 905436 h 2718065"/>
                        <a:gd name="connsiteX12" fmla="*/ 493347 w 2826457"/>
                        <a:gd name="connsiteY12" fmla="*/ 1066324 h 2718065"/>
                        <a:gd name="connsiteX13" fmla="*/ 481270 w 2826457"/>
                        <a:gd name="connsiteY13" fmla="*/ 1729747 h 2718065"/>
                        <a:gd name="connsiteX14" fmla="*/ 877158 w 2826457"/>
                        <a:gd name="connsiteY14" fmla="*/ 2308187 h 2718065"/>
                        <a:gd name="connsiteX15" fmla="*/ 526440 w 2826457"/>
                        <a:gd name="connsiteY15" fmla="*/ 2549068 h 2718065"/>
                        <a:gd name="connsiteX16" fmla="*/ 40165 w 2826457"/>
                        <a:gd name="connsiteY16" fmla="*/ 1761726 h 2718065"/>
                        <a:gd name="connsiteX17" fmla="*/ 30144 w 2826457"/>
                        <a:gd name="connsiteY17" fmla="*/ 1156689 h 2718065"/>
                        <a:gd name="connsiteX18" fmla="*/ 121140 w 2826457"/>
                        <a:gd name="connsiteY18" fmla="*/ 476831 h 271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26457" h="2718065">
                          <a:moveTo>
                            <a:pt x="121140" y="476831"/>
                          </a:moveTo>
                          <a:cubicBezTo>
                            <a:pt x="732867" y="-63083"/>
                            <a:pt x="1673459" y="-150192"/>
                            <a:pt x="2483778" y="244646"/>
                          </a:cubicBezTo>
                          <a:cubicBezTo>
                            <a:pt x="2756941" y="360264"/>
                            <a:pt x="2899556" y="743381"/>
                            <a:pt x="2788690" y="979635"/>
                          </a:cubicBezTo>
                          <a:cubicBezTo>
                            <a:pt x="2791562" y="1204284"/>
                            <a:pt x="2775952" y="1397669"/>
                            <a:pt x="2760112" y="1559491"/>
                          </a:cubicBezTo>
                          <a:cubicBezTo>
                            <a:pt x="2743696" y="1693688"/>
                            <a:pt x="2779391" y="1699496"/>
                            <a:pt x="2701589" y="1801159"/>
                          </a:cubicBezTo>
                          <a:lnTo>
                            <a:pt x="2227369" y="2718065"/>
                          </a:lnTo>
                          <a:lnTo>
                            <a:pt x="1856266" y="2506958"/>
                          </a:lnTo>
                          <a:lnTo>
                            <a:pt x="2321271" y="1587997"/>
                          </a:lnTo>
                          <a:lnTo>
                            <a:pt x="2298792" y="836359"/>
                          </a:lnTo>
                          <a:cubicBezTo>
                            <a:pt x="2250692" y="719408"/>
                            <a:pt x="2076869" y="937472"/>
                            <a:pt x="1935366" y="967862"/>
                          </a:cubicBezTo>
                          <a:lnTo>
                            <a:pt x="898446" y="972870"/>
                          </a:lnTo>
                          <a:cubicBezTo>
                            <a:pt x="848170" y="979154"/>
                            <a:pt x="759192" y="980851"/>
                            <a:pt x="699490" y="905436"/>
                          </a:cubicBezTo>
                          <a:cubicBezTo>
                            <a:pt x="637692" y="866681"/>
                            <a:pt x="491776" y="793994"/>
                            <a:pt x="493347" y="1066324"/>
                          </a:cubicBezTo>
                          <a:cubicBezTo>
                            <a:pt x="523590" y="1267598"/>
                            <a:pt x="440916" y="1490396"/>
                            <a:pt x="481270" y="1729747"/>
                          </a:cubicBezTo>
                          <a:cubicBezTo>
                            <a:pt x="606503" y="1889903"/>
                            <a:pt x="756514" y="2134523"/>
                            <a:pt x="877158" y="2308187"/>
                          </a:cubicBezTo>
                          <a:lnTo>
                            <a:pt x="526440" y="2549068"/>
                          </a:lnTo>
                          <a:cubicBezTo>
                            <a:pt x="413099" y="2365598"/>
                            <a:pt x="7836" y="1936984"/>
                            <a:pt x="40165" y="1761726"/>
                          </a:cubicBezTo>
                          <a:cubicBezTo>
                            <a:pt x="-10969" y="1515341"/>
                            <a:pt x="33340" y="1370490"/>
                            <a:pt x="30144" y="1156689"/>
                          </a:cubicBezTo>
                          <a:cubicBezTo>
                            <a:pt x="-20805" y="841557"/>
                            <a:pt x="-17421" y="654908"/>
                            <a:pt x="121140" y="476831"/>
                          </a:cubicBezTo>
                          <a:close/>
                        </a:path>
                      </a:pathLst>
                    </a:custGeom>
                    <a:solidFill>
                      <a:srgbClr val="358F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14" name="Rectangle 213">
                      <a:extLst>
                        <a:ext uri="{FF2B5EF4-FFF2-40B4-BE49-F238E27FC236}">
                          <a16:creationId xmlns:a16="http://schemas.microsoft.com/office/drawing/2014/main" id="{86013A87-9C9E-49F7-9FB8-D777111A243B}"/>
                        </a:ext>
                      </a:extLst>
                    </p:cNvPr>
                    <p:cNvSpPr/>
                    <p:nvPr/>
                  </p:nvSpPr>
                  <p:spPr>
                    <a:xfrm rot="11419885">
                      <a:off x="3927176" y="4568449"/>
                      <a:ext cx="150701" cy="2807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15" name="Rectangle 214">
                      <a:extLst>
                        <a:ext uri="{FF2B5EF4-FFF2-40B4-BE49-F238E27FC236}">
                          <a16:creationId xmlns:a16="http://schemas.microsoft.com/office/drawing/2014/main" id="{9AF3818B-AA1F-4F72-B6DB-0CF18921B7EC}"/>
                        </a:ext>
                      </a:extLst>
                    </p:cNvPr>
                    <p:cNvSpPr/>
                    <p:nvPr/>
                  </p:nvSpPr>
                  <p:spPr>
                    <a:xfrm rot="15401283" flipH="1">
                      <a:off x="3615519" y="4132498"/>
                      <a:ext cx="150701" cy="2807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205" name="Group 204">
                    <a:extLst>
                      <a:ext uri="{FF2B5EF4-FFF2-40B4-BE49-F238E27FC236}">
                        <a16:creationId xmlns:a16="http://schemas.microsoft.com/office/drawing/2014/main" id="{4077F2E0-1E8A-44E0-ABCA-5BE19561AD87}"/>
                      </a:ext>
                    </a:extLst>
                  </p:cNvPr>
                  <p:cNvGrpSpPr/>
                  <p:nvPr/>
                </p:nvGrpSpPr>
                <p:grpSpPr>
                  <a:xfrm>
                    <a:off x="2991919" y="4652095"/>
                    <a:ext cx="610039" cy="452564"/>
                    <a:chOff x="2991919" y="4652095"/>
                    <a:chExt cx="610039" cy="452564"/>
                  </a:xfrm>
                </p:grpSpPr>
                <p:sp>
                  <p:nvSpPr>
                    <p:cNvPr id="206" name="Rectangle 11">
                      <a:extLst>
                        <a:ext uri="{FF2B5EF4-FFF2-40B4-BE49-F238E27FC236}">
                          <a16:creationId xmlns:a16="http://schemas.microsoft.com/office/drawing/2014/main" id="{CF5A7D2F-4E6D-4A96-93E2-D3513367B56B}"/>
                        </a:ext>
                      </a:extLst>
                    </p:cNvPr>
                    <p:cNvSpPr/>
                    <p:nvPr/>
                  </p:nvSpPr>
                  <p:spPr>
                    <a:xfrm rot="13571737">
                      <a:off x="3130154" y="4641382"/>
                      <a:ext cx="38153" cy="141267"/>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Lst>
                      <a:ahLst/>
                      <a:cxnLst>
                        <a:cxn ang="0">
                          <a:pos x="connsiteX0" y="connsiteY0"/>
                        </a:cxn>
                        <a:cxn ang="0">
                          <a:pos x="connsiteX1" y="connsiteY1"/>
                        </a:cxn>
                        <a:cxn ang="0">
                          <a:pos x="connsiteX2" y="connsiteY2"/>
                        </a:cxn>
                      </a:cxnLst>
                      <a:rect l="l" t="t" r="r" b="b"/>
                      <a:pathLst>
                        <a:path w="94539" h="350042">
                          <a:moveTo>
                            <a:pt x="0" y="0"/>
                          </a:moveTo>
                          <a:cubicBezTo>
                            <a:pt x="127794" y="94455"/>
                            <a:pt x="105569" y="310355"/>
                            <a:pt x="52387" y="350042"/>
                          </a:cubicBezTo>
                          <a:cubicBezTo>
                            <a:pt x="46037" y="215105"/>
                            <a:pt x="49212" y="134936"/>
                            <a:pt x="0" y="0"/>
                          </a:cubicBezTo>
                          <a:close/>
                        </a:path>
                      </a:pathLst>
                    </a:custGeom>
                    <a:solidFill>
                      <a:srgbClr val="F4A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07" name="Rectangle 11">
                      <a:extLst>
                        <a:ext uri="{FF2B5EF4-FFF2-40B4-BE49-F238E27FC236}">
                          <a16:creationId xmlns:a16="http://schemas.microsoft.com/office/drawing/2014/main" id="{8AE0288B-1363-4A34-B10B-3AF4CA98A96C}"/>
                        </a:ext>
                      </a:extLst>
                    </p:cNvPr>
                    <p:cNvSpPr/>
                    <p:nvPr/>
                  </p:nvSpPr>
                  <p:spPr>
                    <a:xfrm rot="3209151">
                      <a:off x="3463874" y="4939429"/>
                      <a:ext cx="37097" cy="141511"/>
                    </a:xfrm>
                    <a:custGeom>
                      <a:avLst/>
                      <a:gdLst>
                        <a:gd name="connsiteX0" fmla="*/ 0 w 88106"/>
                        <a:gd name="connsiteY0" fmla="*/ 0 h 414337"/>
                        <a:gd name="connsiteX1" fmla="*/ 88106 w 88106"/>
                        <a:gd name="connsiteY1" fmla="*/ 0 h 414337"/>
                        <a:gd name="connsiteX2" fmla="*/ 88106 w 88106"/>
                        <a:gd name="connsiteY2" fmla="*/ 414337 h 414337"/>
                        <a:gd name="connsiteX3" fmla="*/ 0 w 88106"/>
                        <a:gd name="connsiteY3" fmla="*/ 414337 h 414337"/>
                        <a:gd name="connsiteX4" fmla="*/ 0 w 88106"/>
                        <a:gd name="connsiteY4" fmla="*/ 0 h 414337"/>
                        <a:gd name="connsiteX0" fmla="*/ 0 w 119062"/>
                        <a:gd name="connsiteY0" fmla="*/ 0 h 416718"/>
                        <a:gd name="connsiteX1" fmla="*/ 119062 w 119062"/>
                        <a:gd name="connsiteY1" fmla="*/ 2381 h 416718"/>
                        <a:gd name="connsiteX2" fmla="*/ 119062 w 119062"/>
                        <a:gd name="connsiteY2" fmla="*/ 416718 h 416718"/>
                        <a:gd name="connsiteX3" fmla="*/ 30956 w 119062"/>
                        <a:gd name="connsiteY3" fmla="*/ 416718 h 416718"/>
                        <a:gd name="connsiteX4" fmla="*/ 0 w 119062"/>
                        <a:gd name="connsiteY4" fmla="*/ 0 h 416718"/>
                        <a:gd name="connsiteX0" fmla="*/ 0 w 119062"/>
                        <a:gd name="connsiteY0" fmla="*/ 0 h 416718"/>
                        <a:gd name="connsiteX1" fmla="*/ 119062 w 119062"/>
                        <a:gd name="connsiteY1" fmla="*/ 2381 h 416718"/>
                        <a:gd name="connsiteX2" fmla="*/ 119062 w 119062"/>
                        <a:gd name="connsiteY2" fmla="*/ 416718 h 416718"/>
                        <a:gd name="connsiteX3" fmla="*/ 0 w 119062"/>
                        <a:gd name="connsiteY3" fmla="*/ 0 h 416718"/>
                        <a:gd name="connsiteX0" fmla="*/ 0 w 119062"/>
                        <a:gd name="connsiteY0" fmla="*/ 0 h 354805"/>
                        <a:gd name="connsiteX1" fmla="*/ 119062 w 119062"/>
                        <a:gd name="connsiteY1" fmla="*/ 2381 h 354805"/>
                        <a:gd name="connsiteX2" fmla="*/ 54768 w 119062"/>
                        <a:gd name="connsiteY2" fmla="*/ 354805 h 354805"/>
                        <a:gd name="connsiteX3" fmla="*/ 0 w 119062"/>
                        <a:gd name="connsiteY3" fmla="*/ 0 h 354805"/>
                        <a:gd name="connsiteX0" fmla="*/ 0 w 54768"/>
                        <a:gd name="connsiteY0" fmla="*/ 0 h 354805"/>
                        <a:gd name="connsiteX1" fmla="*/ 54768 w 54768"/>
                        <a:gd name="connsiteY1" fmla="*/ 354805 h 354805"/>
                        <a:gd name="connsiteX2" fmla="*/ 0 w 54768"/>
                        <a:gd name="connsiteY2" fmla="*/ 0 h 354805"/>
                        <a:gd name="connsiteX0" fmla="*/ 27496 w 82264"/>
                        <a:gd name="connsiteY0" fmla="*/ 0 h 354805"/>
                        <a:gd name="connsiteX1" fmla="*/ 82264 w 82264"/>
                        <a:gd name="connsiteY1" fmla="*/ 354805 h 354805"/>
                        <a:gd name="connsiteX2" fmla="*/ 27496 w 82264"/>
                        <a:gd name="connsiteY2" fmla="*/ 0 h 354805"/>
                        <a:gd name="connsiteX0" fmla="*/ 27496 w 96956"/>
                        <a:gd name="connsiteY0" fmla="*/ 0 h 354805"/>
                        <a:gd name="connsiteX1" fmla="*/ 82264 w 96956"/>
                        <a:gd name="connsiteY1" fmla="*/ 354805 h 354805"/>
                        <a:gd name="connsiteX2" fmla="*/ 27496 w 96956"/>
                        <a:gd name="connsiteY2" fmla="*/ 0 h 354805"/>
                        <a:gd name="connsiteX0" fmla="*/ 28262 w 95882"/>
                        <a:gd name="connsiteY0" fmla="*/ 0 h 357186"/>
                        <a:gd name="connsiteX1" fmla="*/ 78268 w 95882"/>
                        <a:gd name="connsiteY1" fmla="*/ 357186 h 357186"/>
                        <a:gd name="connsiteX2" fmla="*/ 28262 w 95882"/>
                        <a:gd name="connsiteY2" fmla="*/ 0 h 357186"/>
                        <a:gd name="connsiteX0" fmla="*/ 28262 w 121470"/>
                        <a:gd name="connsiteY0" fmla="*/ 0 h 357186"/>
                        <a:gd name="connsiteX1" fmla="*/ 78268 w 121470"/>
                        <a:gd name="connsiteY1" fmla="*/ 357186 h 357186"/>
                        <a:gd name="connsiteX2" fmla="*/ 28262 w 121470"/>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3208"/>
                        <a:gd name="connsiteY0" fmla="*/ 0 h 357186"/>
                        <a:gd name="connsiteX1" fmla="*/ 50006 w 93208"/>
                        <a:gd name="connsiteY1" fmla="*/ 357186 h 357186"/>
                        <a:gd name="connsiteX2" fmla="*/ 0 w 93208"/>
                        <a:gd name="connsiteY2" fmla="*/ 0 h 357186"/>
                        <a:gd name="connsiteX0" fmla="*/ 0 w 94539"/>
                        <a:gd name="connsiteY0" fmla="*/ 0 h 350042"/>
                        <a:gd name="connsiteX1" fmla="*/ 52387 w 94539"/>
                        <a:gd name="connsiteY1" fmla="*/ 350042 h 350042"/>
                        <a:gd name="connsiteX2" fmla="*/ 0 w 94539"/>
                        <a:gd name="connsiteY2" fmla="*/ 0 h 350042"/>
                        <a:gd name="connsiteX0" fmla="*/ 0 w 94539"/>
                        <a:gd name="connsiteY0" fmla="*/ 0 h 350042"/>
                        <a:gd name="connsiteX1" fmla="*/ 52387 w 94539"/>
                        <a:gd name="connsiteY1" fmla="*/ 350042 h 350042"/>
                        <a:gd name="connsiteX2" fmla="*/ 0 w 94539"/>
                        <a:gd name="connsiteY2" fmla="*/ 0 h 350042"/>
                        <a:gd name="connsiteX0" fmla="*/ 0 w 91922"/>
                        <a:gd name="connsiteY0" fmla="*/ 0 h 350646"/>
                        <a:gd name="connsiteX1" fmla="*/ 47662 w 91922"/>
                        <a:gd name="connsiteY1" fmla="*/ 350646 h 350646"/>
                        <a:gd name="connsiteX2" fmla="*/ 0 w 91922"/>
                        <a:gd name="connsiteY2" fmla="*/ 0 h 350646"/>
                      </a:gdLst>
                      <a:ahLst/>
                      <a:cxnLst>
                        <a:cxn ang="0">
                          <a:pos x="connsiteX0" y="connsiteY0"/>
                        </a:cxn>
                        <a:cxn ang="0">
                          <a:pos x="connsiteX1" y="connsiteY1"/>
                        </a:cxn>
                        <a:cxn ang="0">
                          <a:pos x="connsiteX2" y="connsiteY2"/>
                        </a:cxn>
                      </a:cxnLst>
                      <a:rect l="l" t="t" r="r" b="b"/>
                      <a:pathLst>
                        <a:path w="91922" h="350646">
                          <a:moveTo>
                            <a:pt x="0" y="0"/>
                          </a:moveTo>
                          <a:cubicBezTo>
                            <a:pt x="127794" y="94455"/>
                            <a:pt x="100844" y="310959"/>
                            <a:pt x="47662" y="350646"/>
                          </a:cubicBezTo>
                          <a:cubicBezTo>
                            <a:pt x="41312" y="215709"/>
                            <a:pt x="49212" y="134936"/>
                            <a:pt x="0" y="0"/>
                          </a:cubicBezTo>
                          <a:close/>
                        </a:path>
                      </a:pathLst>
                    </a:custGeom>
                    <a:solidFill>
                      <a:srgbClr val="F4A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208" name="Group 207">
                      <a:extLst>
                        <a:ext uri="{FF2B5EF4-FFF2-40B4-BE49-F238E27FC236}">
                          <a16:creationId xmlns:a16="http://schemas.microsoft.com/office/drawing/2014/main" id="{59964012-1E86-4D3B-BF99-10F5A6E5A928}"/>
                        </a:ext>
                      </a:extLst>
                    </p:cNvPr>
                    <p:cNvGrpSpPr/>
                    <p:nvPr/>
                  </p:nvGrpSpPr>
                  <p:grpSpPr>
                    <a:xfrm rot="13571737">
                      <a:off x="3070657" y="4573357"/>
                      <a:ext cx="452564" cy="610039"/>
                      <a:chOff x="2949633" y="-2401001"/>
                      <a:chExt cx="1121399" cy="1511604"/>
                    </a:xfrm>
                  </p:grpSpPr>
                  <p:sp>
                    <p:nvSpPr>
                      <p:cNvPr id="209" name="Rectangle 13">
                        <a:extLst>
                          <a:ext uri="{FF2B5EF4-FFF2-40B4-BE49-F238E27FC236}">
                            <a16:creationId xmlns:a16="http://schemas.microsoft.com/office/drawing/2014/main" id="{12095168-77B5-4643-A107-1B9D30B77973}"/>
                          </a:ext>
                        </a:extLst>
                      </p:cNvPr>
                      <p:cNvSpPr/>
                      <p:nvPr/>
                    </p:nvSpPr>
                    <p:spPr>
                      <a:xfrm>
                        <a:off x="2949633" y="-2128364"/>
                        <a:ext cx="1121399" cy="1238967"/>
                      </a:xfrm>
                      <a:custGeom>
                        <a:avLst/>
                        <a:gdLst>
                          <a:gd name="connsiteX0" fmla="*/ 0 w 1439652"/>
                          <a:gd name="connsiteY0" fmla="*/ 0 h 1352888"/>
                          <a:gd name="connsiteX1" fmla="*/ 1439652 w 1439652"/>
                          <a:gd name="connsiteY1" fmla="*/ 0 h 1352888"/>
                          <a:gd name="connsiteX2" fmla="*/ 1439652 w 1439652"/>
                          <a:gd name="connsiteY2" fmla="*/ 1352888 h 1352888"/>
                          <a:gd name="connsiteX3" fmla="*/ 0 w 1439652"/>
                          <a:gd name="connsiteY3" fmla="*/ 1352888 h 1352888"/>
                          <a:gd name="connsiteX4" fmla="*/ 0 w 1439652"/>
                          <a:gd name="connsiteY4" fmla="*/ 0 h 1352888"/>
                          <a:gd name="connsiteX0" fmla="*/ 0 w 1439652"/>
                          <a:gd name="connsiteY0" fmla="*/ 0 h 1352888"/>
                          <a:gd name="connsiteX1" fmla="*/ 1439652 w 1439652"/>
                          <a:gd name="connsiteY1" fmla="*/ 0 h 1352888"/>
                          <a:gd name="connsiteX2" fmla="*/ 1439652 w 1439652"/>
                          <a:gd name="connsiteY2" fmla="*/ 1352888 h 1352888"/>
                          <a:gd name="connsiteX3" fmla="*/ 710215 w 1439652"/>
                          <a:gd name="connsiteY3" fmla="*/ 1349961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0 w 1439652"/>
                          <a:gd name="connsiteY4" fmla="*/ 1352888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52888"/>
                          <a:gd name="connsiteX1" fmla="*/ 1439652 w 1439652"/>
                          <a:gd name="connsiteY1" fmla="*/ 0 h 1352888"/>
                          <a:gd name="connsiteX2" fmla="*/ 1439652 w 1439652"/>
                          <a:gd name="connsiteY2" fmla="*/ 1352888 h 1352888"/>
                          <a:gd name="connsiteX3" fmla="*/ 724240 w 1439652"/>
                          <a:gd name="connsiteY3" fmla="*/ 1316302 h 1352888"/>
                          <a:gd name="connsiteX4" fmla="*/ 109391 w 1439652"/>
                          <a:gd name="connsiteY4" fmla="*/ 794711 h 1352888"/>
                          <a:gd name="connsiteX5" fmla="*/ 0 w 1439652"/>
                          <a:gd name="connsiteY5" fmla="*/ 0 h 1352888"/>
                          <a:gd name="connsiteX0" fmla="*/ 0 w 1439652"/>
                          <a:gd name="connsiteY0" fmla="*/ 0 h 1363864"/>
                          <a:gd name="connsiteX1" fmla="*/ 1439652 w 1439652"/>
                          <a:gd name="connsiteY1" fmla="*/ 0 h 1363864"/>
                          <a:gd name="connsiteX2" fmla="*/ 1439652 w 1439652"/>
                          <a:gd name="connsiteY2" fmla="*/ 1352888 h 1363864"/>
                          <a:gd name="connsiteX3" fmla="*/ 724240 w 1439652"/>
                          <a:gd name="connsiteY3" fmla="*/ 1316302 h 1363864"/>
                          <a:gd name="connsiteX4" fmla="*/ 109391 w 1439652"/>
                          <a:gd name="connsiteY4" fmla="*/ 794711 h 1363864"/>
                          <a:gd name="connsiteX5" fmla="*/ 0 w 1439652"/>
                          <a:gd name="connsiteY5" fmla="*/ 0 h 1363864"/>
                          <a:gd name="connsiteX0" fmla="*/ 0 w 1439652"/>
                          <a:gd name="connsiteY0" fmla="*/ 0 h 1373603"/>
                          <a:gd name="connsiteX1" fmla="*/ 1439652 w 1439652"/>
                          <a:gd name="connsiteY1" fmla="*/ 0 h 1373603"/>
                          <a:gd name="connsiteX2" fmla="*/ 1439652 w 1439652"/>
                          <a:gd name="connsiteY2" fmla="*/ 1352888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34893 w 1439652"/>
                          <a:gd name="connsiteY2" fmla="*/ 80032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18064 w 1439652"/>
                          <a:gd name="connsiteY2" fmla="*/ 783492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0 w 1439652"/>
                          <a:gd name="connsiteY0" fmla="*/ 0 h 1373603"/>
                          <a:gd name="connsiteX1" fmla="*/ 1439652 w 1439652"/>
                          <a:gd name="connsiteY1" fmla="*/ 0 h 1373603"/>
                          <a:gd name="connsiteX2" fmla="*/ 1223673 w 1439652"/>
                          <a:gd name="connsiteY2" fmla="*/ 780687 h 1373603"/>
                          <a:gd name="connsiteX3" fmla="*/ 724240 w 1439652"/>
                          <a:gd name="connsiteY3" fmla="*/ 1316302 h 1373603"/>
                          <a:gd name="connsiteX4" fmla="*/ 109391 w 1439652"/>
                          <a:gd name="connsiteY4" fmla="*/ 794711 h 1373603"/>
                          <a:gd name="connsiteX5" fmla="*/ 0 w 1439652"/>
                          <a:gd name="connsiteY5" fmla="*/ 0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08541 w 1330261"/>
                          <a:gd name="connsiteY0" fmla="*/ 140245 h 1373603"/>
                          <a:gd name="connsiteX1" fmla="*/ 1330261 w 1330261"/>
                          <a:gd name="connsiteY1" fmla="*/ 0 h 1373603"/>
                          <a:gd name="connsiteX2" fmla="*/ 1114282 w 1330261"/>
                          <a:gd name="connsiteY2" fmla="*/ 780687 h 1373603"/>
                          <a:gd name="connsiteX3" fmla="*/ 614849 w 1330261"/>
                          <a:gd name="connsiteY3" fmla="*/ 1316302 h 1373603"/>
                          <a:gd name="connsiteX4" fmla="*/ 0 w 1330261"/>
                          <a:gd name="connsiteY4" fmla="*/ 794711 h 1373603"/>
                          <a:gd name="connsiteX5" fmla="*/ 308541 w 1330261"/>
                          <a:gd name="connsiteY5" fmla="*/ 140245 h 1373603"/>
                          <a:gd name="connsiteX0" fmla="*/ 313659 w 1335379"/>
                          <a:gd name="connsiteY0" fmla="*/ 140245 h 1373603"/>
                          <a:gd name="connsiteX1" fmla="*/ 1335379 w 1335379"/>
                          <a:gd name="connsiteY1" fmla="*/ 0 h 1373603"/>
                          <a:gd name="connsiteX2" fmla="*/ 1119400 w 1335379"/>
                          <a:gd name="connsiteY2" fmla="*/ 780687 h 1373603"/>
                          <a:gd name="connsiteX3" fmla="*/ 619967 w 1335379"/>
                          <a:gd name="connsiteY3" fmla="*/ 1316302 h 1373603"/>
                          <a:gd name="connsiteX4" fmla="*/ 5118 w 1335379"/>
                          <a:gd name="connsiteY4" fmla="*/ 794711 h 1373603"/>
                          <a:gd name="connsiteX5" fmla="*/ 313659 w 1335379"/>
                          <a:gd name="connsiteY5" fmla="*/ 140245 h 1373603"/>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19400"/>
                          <a:gd name="connsiteY0" fmla="*/ 5610 h 1238968"/>
                          <a:gd name="connsiteX1" fmla="*/ 777203 w 1119400"/>
                          <a:gd name="connsiteY1" fmla="*/ 0 h 1238968"/>
                          <a:gd name="connsiteX2" fmla="*/ 1119400 w 1119400"/>
                          <a:gd name="connsiteY2" fmla="*/ 646052 h 1238968"/>
                          <a:gd name="connsiteX3" fmla="*/ 619967 w 1119400"/>
                          <a:gd name="connsiteY3" fmla="*/ 1181667 h 1238968"/>
                          <a:gd name="connsiteX4" fmla="*/ 5118 w 1119400"/>
                          <a:gd name="connsiteY4" fmla="*/ 660076 h 1238968"/>
                          <a:gd name="connsiteX5" fmla="*/ 313659 w 1119400"/>
                          <a:gd name="connsiteY5" fmla="*/ 5610 h 1238968"/>
                          <a:gd name="connsiteX0" fmla="*/ 313659 w 1127678"/>
                          <a:gd name="connsiteY0" fmla="*/ 5610 h 1238968"/>
                          <a:gd name="connsiteX1" fmla="*/ 777203 w 1127678"/>
                          <a:gd name="connsiteY1" fmla="*/ 0 h 1238968"/>
                          <a:gd name="connsiteX2" fmla="*/ 1119400 w 1127678"/>
                          <a:gd name="connsiteY2" fmla="*/ 646052 h 1238968"/>
                          <a:gd name="connsiteX3" fmla="*/ 619967 w 1127678"/>
                          <a:gd name="connsiteY3" fmla="*/ 1181667 h 1238968"/>
                          <a:gd name="connsiteX4" fmla="*/ 5118 w 1127678"/>
                          <a:gd name="connsiteY4" fmla="*/ 660076 h 1238968"/>
                          <a:gd name="connsiteX5" fmla="*/ 313659 w 1127678"/>
                          <a:gd name="connsiteY5" fmla="*/ 5610 h 1238968"/>
                          <a:gd name="connsiteX0" fmla="*/ 313659 w 1123274"/>
                          <a:gd name="connsiteY0" fmla="*/ 5610 h 1238968"/>
                          <a:gd name="connsiteX1" fmla="*/ 777203 w 1123274"/>
                          <a:gd name="connsiteY1" fmla="*/ 0 h 1238968"/>
                          <a:gd name="connsiteX2" fmla="*/ 1119400 w 1123274"/>
                          <a:gd name="connsiteY2" fmla="*/ 646052 h 1238968"/>
                          <a:gd name="connsiteX3" fmla="*/ 619967 w 1123274"/>
                          <a:gd name="connsiteY3" fmla="*/ 1181667 h 1238968"/>
                          <a:gd name="connsiteX4" fmla="*/ 5118 w 1123274"/>
                          <a:gd name="connsiteY4" fmla="*/ 660076 h 1238968"/>
                          <a:gd name="connsiteX5" fmla="*/ 313659 w 1123274"/>
                          <a:gd name="connsiteY5" fmla="*/ 5610 h 1238968"/>
                          <a:gd name="connsiteX0" fmla="*/ 313659 w 1119978"/>
                          <a:gd name="connsiteY0" fmla="*/ 5610 h 1238968"/>
                          <a:gd name="connsiteX1" fmla="*/ 777203 w 1119978"/>
                          <a:gd name="connsiteY1" fmla="*/ 0 h 1238968"/>
                          <a:gd name="connsiteX2" fmla="*/ 1119400 w 1119978"/>
                          <a:gd name="connsiteY2" fmla="*/ 646052 h 1238968"/>
                          <a:gd name="connsiteX3" fmla="*/ 619967 w 1119978"/>
                          <a:gd name="connsiteY3" fmla="*/ 1181667 h 1238968"/>
                          <a:gd name="connsiteX4" fmla="*/ 5118 w 1119978"/>
                          <a:gd name="connsiteY4" fmla="*/ 660076 h 1238968"/>
                          <a:gd name="connsiteX5" fmla="*/ 313659 w 1119978"/>
                          <a:gd name="connsiteY5" fmla="*/ 5610 h 1238968"/>
                          <a:gd name="connsiteX0" fmla="*/ 313659 w 1120225"/>
                          <a:gd name="connsiteY0" fmla="*/ 5610 h 1238968"/>
                          <a:gd name="connsiteX1" fmla="*/ 777203 w 1120225"/>
                          <a:gd name="connsiteY1" fmla="*/ 0 h 1238968"/>
                          <a:gd name="connsiteX2" fmla="*/ 1119400 w 1120225"/>
                          <a:gd name="connsiteY2" fmla="*/ 646052 h 1238968"/>
                          <a:gd name="connsiteX3" fmla="*/ 619967 w 1120225"/>
                          <a:gd name="connsiteY3" fmla="*/ 1181667 h 1238968"/>
                          <a:gd name="connsiteX4" fmla="*/ 5118 w 1120225"/>
                          <a:gd name="connsiteY4" fmla="*/ 660076 h 1238968"/>
                          <a:gd name="connsiteX5" fmla="*/ 313659 w 1120225"/>
                          <a:gd name="connsiteY5" fmla="*/ 5610 h 1238968"/>
                          <a:gd name="connsiteX0" fmla="*/ 313659 w 1121399"/>
                          <a:gd name="connsiteY0" fmla="*/ 5610 h 1238968"/>
                          <a:gd name="connsiteX1" fmla="*/ 777203 w 1121399"/>
                          <a:gd name="connsiteY1" fmla="*/ 0 h 1238968"/>
                          <a:gd name="connsiteX2" fmla="*/ 1119400 w 1121399"/>
                          <a:gd name="connsiteY2" fmla="*/ 646052 h 1238968"/>
                          <a:gd name="connsiteX3" fmla="*/ 619967 w 1121399"/>
                          <a:gd name="connsiteY3" fmla="*/ 1181667 h 1238968"/>
                          <a:gd name="connsiteX4" fmla="*/ 5118 w 1121399"/>
                          <a:gd name="connsiteY4" fmla="*/ 660076 h 1238968"/>
                          <a:gd name="connsiteX5" fmla="*/ 313659 w 1121399"/>
                          <a:gd name="connsiteY5" fmla="*/ 5610 h 123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399" h="1238968">
                            <a:moveTo>
                              <a:pt x="313659" y="5610"/>
                            </a:moveTo>
                            <a:lnTo>
                              <a:pt x="777203" y="0"/>
                            </a:lnTo>
                            <a:cubicBezTo>
                              <a:pt x="1009075" y="111569"/>
                              <a:pt x="1131555" y="354969"/>
                              <a:pt x="1119400" y="646052"/>
                            </a:cubicBezTo>
                            <a:cubicBezTo>
                              <a:pt x="1148331" y="1000364"/>
                              <a:pt x="857503" y="1349068"/>
                              <a:pt x="619967" y="1181667"/>
                            </a:cubicBezTo>
                            <a:cubicBezTo>
                              <a:pt x="386968" y="1372441"/>
                              <a:pt x="30554" y="1058333"/>
                              <a:pt x="5118" y="660076"/>
                            </a:cubicBezTo>
                            <a:cubicBezTo>
                              <a:pt x="-29475" y="310090"/>
                              <a:pt x="115445" y="105959"/>
                              <a:pt x="313659" y="5610"/>
                            </a:cubicBezTo>
                            <a:close/>
                          </a:path>
                        </a:pathLst>
                      </a:custGeom>
                      <a:solidFill>
                        <a:srgbClr val="EBC5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210" name="Oval 209">
                        <a:extLst>
                          <a:ext uri="{FF2B5EF4-FFF2-40B4-BE49-F238E27FC236}">
                            <a16:creationId xmlns:a16="http://schemas.microsoft.com/office/drawing/2014/main" id="{FC06D762-BC8F-44EA-AE0A-675578351A19}"/>
                          </a:ext>
                        </a:extLst>
                      </p:cNvPr>
                      <p:cNvSpPr/>
                      <p:nvPr/>
                    </p:nvSpPr>
                    <p:spPr>
                      <a:xfrm>
                        <a:off x="3306987" y="-2401001"/>
                        <a:ext cx="448785" cy="450820"/>
                      </a:xfrm>
                      <a:prstGeom prst="ellipse">
                        <a:avLst/>
                      </a:prstGeom>
                      <a:solidFill>
                        <a:srgbClr val="D7B78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grpSp>
          </p:grpSp>
        </p:grpSp>
        <p:grpSp>
          <p:nvGrpSpPr>
            <p:cNvPr id="180" name="Group 179">
              <a:extLst>
                <a:ext uri="{FF2B5EF4-FFF2-40B4-BE49-F238E27FC236}">
                  <a16:creationId xmlns:a16="http://schemas.microsoft.com/office/drawing/2014/main" id="{41E9D809-5021-4044-8CE5-2D487A4B618F}"/>
                </a:ext>
              </a:extLst>
            </p:cNvPr>
            <p:cNvGrpSpPr/>
            <p:nvPr/>
          </p:nvGrpSpPr>
          <p:grpSpPr>
            <a:xfrm>
              <a:off x="155328" y="1249764"/>
              <a:ext cx="8917547" cy="4634771"/>
              <a:chOff x="155328" y="1249764"/>
              <a:chExt cx="8917547" cy="4634771"/>
            </a:xfrm>
          </p:grpSpPr>
          <p:grpSp>
            <p:nvGrpSpPr>
              <p:cNvPr id="181" name="Group 180">
                <a:extLst>
                  <a:ext uri="{FF2B5EF4-FFF2-40B4-BE49-F238E27FC236}">
                    <a16:creationId xmlns:a16="http://schemas.microsoft.com/office/drawing/2014/main" id="{B7110A44-0947-4F4B-BD02-26CE55407159}"/>
                  </a:ext>
                </a:extLst>
              </p:cNvPr>
              <p:cNvGrpSpPr/>
              <p:nvPr/>
            </p:nvGrpSpPr>
            <p:grpSpPr>
              <a:xfrm>
                <a:off x="5624155" y="1249764"/>
                <a:ext cx="2114254" cy="662606"/>
                <a:chOff x="5541410" y="2083582"/>
                <a:chExt cx="2114254" cy="662606"/>
              </a:xfrm>
            </p:grpSpPr>
            <p:sp>
              <p:nvSpPr>
                <p:cNvPr id="194" name="Rectangle 193">
                  <a:extLst>
                    <a:ext uri="{FF2B5EF4-FFF2-40B4-BE49-F238E27FC236}">
                      <a16:creationId xmlns:a16="http://schemas.microsoft.com/office/drawing/2014/main" id="{ABC13ED8-9A2E-4460-BEFC-7B137A81E5D0}"/>
                    </a:ext>
                  </a:extLst>
                </p:cNvPr>
                <p:cNvSpPr/>
                <p:nvPr/>
              </p:nvSpPr>
              <p:spPr>
                <a:xfrm>
                  <a:off x="5541410" y="2083582"/>
                  <a:ext cx="1687653" cy="327371"/>
                </a:xfrm>
                <a:prstGeom prst="rect">
                  <a:avLst/>
                </a:prstGeom>
              </p:spPr>
              <p:txBody>
                <a:bodyPr wrap="square">
                  <a:spAutoFit/>
                </a:bodyPr>
                <a:lstStyle/>
                <a:p>
                  <a:r>
                    <a:rPr lang="en-US" sz="1400" b="1" dirty="0">
                      <a:solidFill>
                        <a:srgbClr val="D24E6A"/>
                      </a:solidFill>
                      <a:latin typeface="Cambria" panose="02040503050406030204" pitchFamily="18" charset="0"/>
                      <a:ea typeface="Cambria" panose="02040503050406030204" pitchFamily="18" charset="0"/>
                      <a:cs typeface="Arial" panose="020B0604020202020204" pitchFamily="34" charset="0"/>
                    </a:rPr>
                    <a:t>HWF Agenda</a:t>
                  </a:r>
                </a:p>
              </p:txBody>
            </p:sp>
            <p:sp>
              <p:nvSpPr>
                <p:cNvPr id="195" name="Rectangle 194">
                  <a:extLst>
                    <a:ext uri="{FF2B5EF4-FFF2-40B4-BE49-F238E27FC236}">
                      <a16:creationId xmlns:a16="http://schemas.microsoft.com/office/drawing/2014/main" id="{9D5E62E8-E1B4-482E-A1A2-3A95B7CDFFF0}"/>
                    </a:ext>
                  </a:extLst>
                </p:cNvPr>
                <p:cNvSpPr/>
                <p:nvPr/>
              </p:nvSpPr>
              <p:spPr>
                <a:xfrm>
                  <a:off x="5547434" y="2353343"/>
                  <a:ext cx="2108230" cy="392845"/>
                </a:xfrm>
                <a:prstGeom prst="rect">
                  <a:avLst/>
                </a:prstGeom>
              </p:spPr>
              <p:txBody>
                <a:bodyPr wrap="square">
                  <a:spAutoFit/>
                </a:bodyPr>
                <a:lstStyle/>
                <a:p>
                  <a:r>
                    <a:rPr lang="en-US" sz="900" dirty="0">
                      <a:solidFill>
                        <a:schemeClr val="bg1">
                          <a:lumMod val="50000"/>
                        </a:schemeClr>
                      </a:solidFill>
                      <a:latin typeface="Calibri" panose="020F0502020204030204" pitchFamily="34" charset="0"/>
                      <a:ea typeface="Adobe Myungjo Std M" panose="02020600000000000000" pitchFamily="18" charset="-128"/>
                      <a:cs typeface="Calibri" panose="020F0502020204030204" pitchFamily="34" charset="0"/>
                    </a:rPr>
                    <a:t>Co-ordinated and inter-sectoral across federal and private regulatory entities.</a:t>
                  </a:r>
                  <a:endParaRPr lang="en-US" sz="900" dirty="0">
                    <a:solidFill>
                      <a:schemeClr val="bg1">
                        <a:lumMod val="50000"/>
                      </a:schemeClr>
                    </a:solidFill>
                    <a:latin typeface="Calibri" panose="020F0502020204030204" pitchFamily="34" charset="0"/>
                    <a:ea typeface="Cambria Math" panose="02040503050406030204" pitchFamily="18" charset="0"/>
                    <a:cs typeface="Calibri" panose="020F0502020204030204" pitchFamily="34" charset="0"/>
                  </a:endParaRPr>
                </a:p>
              </p:txBody>
            </p:sp>
          </p:grpSp>
          <p:grpSp>
            <p:nvGrpSpPr>
              <p:cNvPr id="182" name="Group 181">
                <a:extLst>
                  <a:ext uri="{FF2B5EF4-FFF2-40B4-BE49-F238E27FC236}">
                    <a16:creationId xmlns:a16="http://schemas.microsoft.com/office/drawing/2014/main" id="{D5424C24-2C36-4809-8A60-F642F2E553B2}"/>
                  </a:ext>
                </a:extLst>
              </p:cNvPr>
              <p:cNvGrpSpPr/>
              <p:nvPr/>
            </p:nvGrpSpPr>
            <p:grpSpPr>
              <a:xfrm>
                <a:off x="6857353" y="3313475"/>
                <a:ext cx="2108230" cy="509615"/>
                <a:chOff x="6768463" y="3412012"/>
                <a:chExt cx="2108230" cy="509615"/>
              </a:xfrm>
            </p:grpSpPr>
            <p:sp>
              <p:nvSpPr>
                <p:cNvPr id="192" name="Rectangle 191">
                  <a:extLst>
                    <a:ext uri="{FF2B5EF4-FFF2-40B4-BE49-F238E27FC236}">
                      <a16:creationId xmlns:a16="http://schemas.microsoft.com/office/drawing/2014/main" id="{BFBE0B4A-6CBB-401C-B37E-EB962D12C3DF}"/>
                    </a:ext>
                  </a:extLst>
                </p:cNvPr>
                <p:cNvSpPr/>
                <p:nvPr/>
              </p:nvSpPr>
              <p:spPr>
                <a:xfrm>
                  <a:off x="6772242" y="3412012"/>
                  <a:ext cx="1497914" cy="327372"/>
                </a:xfrm>
                <a:prstGeom prst="rect">
                  <a:avLst/>
                </a:prstGeom>
              </p:spPr>
              <p:txBody>
                <a:bodyPr wrap="square">
                  <a:spAutoFit/>
                </a:bodyPr>
                <a:lstStyle/>
                <a:p>
                  <a:r>
                    <a:rPr lang="en-US" sz="1400" b="1" dirty="0">
                      <a:solidFill>
                        <a:srgbClr val="8E9F3B"/>
                      </a:solidFill>
                      <a:latin typeface="Cambria" panose="02040503050406030204" pitchFamily="18" charset="0"/>
                      <a:ea typeface="Cambria" panose="02040503050406030204" pitchFamily="18" charset="0"/>
                      <a:cs typeface="Arial" panose="020B0604020202020204" pitchFamily="34" charset="0"/>
                    </a:rPr>
                    <a:t>HWF Unit</a:t>
                  </a:r>
                </a:p>
              </p:txBody>
            </p:sp>
            <p:sp>
              <p:nvSpPr>
                <p:cNvPr id="193" name="Rectangle 192">
                  <a:extLst>
                    <a:ext uri="{FF2B5EF4-FFF2-40B4-BE49-F238E27FC236}">
                      <a16:creationId xmlns:a16="http://schemas.microsoft.com/office/drawing/2014/main" id="{CE5CBB02-303A-4192-A053-50D76CB8798F}"/>
                    </a:ext>
                  </a:extLst>
                </p:cNvPr>
                <p:cNvSpPr/>
                <p:nvPr/>
              </p:nvSpPr>
              <p:spPr>
                <a:xfrm>
                  <a:off x="6768463" y="3676099"/>
                  <a:ext cx="2108230" cy="245528"/>
                </a:xfrm>
                <a:prstGeom prst="rect">
                  <a:avLst/>
                </a:prstGeom>
              </p:spPr>
              <p:txBody>
                <a:bodyPr wrap="square">
                  <a:spAutoFit/>
                </a:bodyPr>
                <a:lstStyle/>
                <a:p>
                  <a:r>
                    <a:rPr lang="en-US" sz="900" dirty="0">
                      <a:solidFill>
                        <a:schemeClr val="bg1">
                          <a:lumMod val="50000"/>
                        </a:schemeClr>
                      </a:solidFill>
                      <a:latin typeface="Calibri" panose="020F0502020204030204" pitchFamily="34" charset="0"/>
                      <a:ea typeface="Adobe Myungjo Std M" panose="02020600000000000000" pitchFamily="18" charset="-128"/>
                      <a:cs typeface="Calibri" panose="020F0502020204030204" pitchFamily="34" charset="0"/>
                    </a:rPr>
                    <a:t>Present in the Ministry of Health.</a:t>
                  </a:r>
                  <a:endParaRPr lang="en-US" sz="900" dirty="0">
                    <a:solidFill>
                      <a:schemeClr val="bg1">
                        <a:lumMod val="50000"/>
                      </a:schemeClr>
                    </a:solidFill>
                    <a:latin typeface="Calibri" panose="020F0502020204030204" pitchFamily="34" charset="0"/>
                    <a:ea typeface="Cambria Math" panose="02040503050406030204" pitchFamily="18" charset="0"/>
                    <a:cs typeface="Calibri" panose="020F0502020204030204" pitchFamily="34" charset="0"/>
                  </a:endParaRPr>
                </a:p>
              </p:txBody>
            </p:sp>
          </p:grpSp>
          <p:grpSp>
            <p:nvGrpSpPr>
              <p:cNvPr id="183" name="Group 182">
                <a:extLst>
                  <a:ext uri="{FF2B5EF4-FFF2-40B4-BE49-F238E27FC236}">
                    <a16:creationId xmlns:a16="http://schemas.microsoft.com/office/drawing/2014/main" id="{8A080ABE-ECD6-4C87-93A7-C9B32F83E219}"/>
                  </a:ext>
                </a:extLst>
              </p:cNvPr>
              <p:cNvGrpSpPr/>
              <p:nvPr/>
            </p:nvGrpSpPr>
            <p:grpSpPr>
              <a:xfrm>
                <a:off x="6185222" y="5085813"/>
                <a:ext cx="2887653" cy="653148"/>
                <a:chOff x="6238584" y="5479199"/>
                <a:chExt cx="2887653" cy="653148"/>
              </a:xfrm>
            </p:grpSpPr>
            <p:sp>
              <p:nvSpPr>
                <p:cNvPr id="190" name="Rectangle 189">
                  <a:extLst>
                    <a:ext uri="{FF2B5EF4-FFF2-40B4-BE49-F238E27FC236}">
                      <a16:creationId xmlns:a16="http://schemas.microsoft.com/office/drawing/2014/main" id="{B26623C1-46FD-481E-8DC8-C96ED38E1BF4}"/>
                    </a:ext>
                  </a:extLst>
                </p:cNvPr>
                <p:cNvSpPr/>
                <p:nvPr/>
              </p:nvSpPr>
              <p:spPr>
                <a:xfrm>
                  <a:off x="6238584" y="5479199"/>
                  <a:ext cx="1487153" cy="327372"/>
                </a:xfrm>
                <a:prstGeom prst="rect">
                  <a:avLst/>
                </a:prstGeom>
              </p:spPr>
              <p:txBody>
                <a:bodyPr wrap="none">
                  <a:spAutoFit/>
                </a:bodyPr>
                <a:lstStyle/>
                <a:p>
                  <a:pPr algn="ctr"/>
                  <a:r>
                    <a:rPr lang="en-US" sz="1400" b="1" dirty="0">
                      <a:solidFill>
                        <a:srgbClr val="A64122"/>
                      </a:solidFill>
                      <a:latin typeface="Cambria" panose="02040503050406030204" pitchFamily="18" charset="0"/>
                      <a:ea typeface="Cambria" panose="02040503050406030204" pitchFamily="18" charset="0"/>
                      <a:cs typeface="Arial" panose="020B0604020202020204" pitchFamily="34" charset="0"/>
                    </a:rPr>
                    <a:t>HWF Planning</a:t>
                  </a:r>
                </a:p>
              </p:txBody>
            </p:sp>
            <p:sp>
              <p:nvSpPr>
                <p:cNvPr id="191" name="Rectangle 190">
                  <a:extLst>
                    <a:ext uri="{FF2B5EF4-FFF2-40B4-BE49-F238E27FC236}">
                      <a16:creationId xmlns:a16="http://schemas.microsoft.com/office/drawing/2014/main" id="{DB5B3416-8957-40E8-AE40-BC5353A5C026}"/>
                    </a:ext>
                  </a:extLst>
                </p:cNvPr>
                <p:cNvSpPr/>
                <p:nvPr/>
              </p:nvSpPr>
              <p:spPr>
                <a:xfrm>
                  <a:off x="6252349" y="5739502"/>
                  <a:ext cx="2873888" cy="392845"/>
                </a:xfrm>
                <a:prstGeom prst="rect">
                  <a:avLst/>
                </a:prstGeom>
              </p:spPr>
              <p:txBody>
                <a:bodyPr wrap="square">
                  <a:spAutoFit/>
                </a:bodyPr>
                <a:lstStyle/>
                <a:p>
                  <a:r>
                    <a:rPr lang="en-US" sz="900" dirty="0">
                      <a:solidFill>
                        <a:schemeClr val="bg1">
                          <a:lumMod val="50000"/>
                        </a:schemeClr>
                      </a:solidFill>
                      <a:latin typeface="Calibri" panose="020F0502020204030204" pitchFamily="34" charset="0"/>
                      <a:ea typeface="Adobe Myungjo Std M" panose="02020600000000000000" pitchFamily="18" charset="-128"/>
                      <a:cs typeface="Calibri" panose="020F0502020204030204" pitchFamily="34" charset="0"/>
                    </a:rPr>
                    <a:t>Well defined objectives, inter-sectoral stakeholders and committees involved in HWF planning process.</a:t>
                  </a:r>
                  <a:endParaRPr lang="en-US" sz="900" dirty="0">
                    <a:solidFill>
                      <a:schemeClr val="bg1">
                        <a:lumMod val="50000"/>
                      </a:schemeClr>
                    </a:solidFill>
                    <a:latin typeface="Calibri" panose="020F0502020204030204" pitchFamily="34" charset="0"/>
                    <a:ea typeface="Cambria Math" panose="02040503050406030204" pitchFamily="18" charset="0"/>
                    <a:cs typeface="Calibri" panose="020F0502020204030204" pitchFamily="34" charset="0"/>
                  </a:endParaRPr>
                </a:p>
              </p:txBody>
            </p:sp>
          </p:grpSp>
          <p:grpSp>
            <p:nvGrpSpPr>
              <p:cNvPr id="184" name="Group 183">
                <a:extLst>
                  <a:ext uri="{FF2B5EF4-FFF2-40B4-BE49-F238E27FC236}">
                    <a16:creationId xmlns:a16="http://schemas.microsoft.com/office/drawing/2014/main" id="{099C0160-49BE-4E80-A005-F8CCDA2E503D}"/>
                  </a:ext>
                </a:extLst>
              </p:cNvPr>
              <p:cNvGrpSpPr/>
              <p:nvPr/>
            </p:nvGrpSpPr>
            <p:grpSpPr>
              <a:xfrm>
                <a:off x="1008853" y="5090067"/>
                <a:ext cx="2108230" cy="794468"/>
                <a:chOff x="1852185" y="5635748"/>
                <a:chExt cx="2108230" cy="794468"/>
              </a:xfrm>
            </p:grpSpPr>
            <p:sp>
              <p:nvSpPr>
                <p:cNvPr id="188" name="Rectangle 187">
                  <a:extLst>
                    <a:ext uri="{FF2B5EF4-FFF2-40B4-BE49-F238E27FC236}">
                      <a16:creationId xmlns:a16="http://schemas.microsoft.com/office/drawing/2014/main" id="{AEF68310-553F-4719-BDD5-EEA4D59E6D43}"/>
                    </a:ext>
                  </a:extLst>
                </p:cNvPr>
                <p:cNvSpPr/>
                <p:nvPr/>
              </p:nvSpPr>
              <p:spPr>
                <a:xfrm>
                  <a:off x="2242987" y="5635748"/>
                  <a:ext cx="1696875" cy="327371"/>
                </a:xfrm>
                <a:prstGeom prst="rect">
                  <a:avLst/>
                </a:prstGeom>
              </p:spPr>
              <p:txBody>
                <a:bodyPr wrap="none">
                  <a:spAutoFit/>
                </a:bodyPr>
                <a:lstStyle/>
                <a:p>
                  <a:pPr algn="r"/>
                  <a:r>
                    <a:rPr lang="en-US" sz="1400" b="1" dirty="0">
                      <a:solidFill>
                        <a:srgbClr val="2A7E92"/>
                      </a:solidFill>
                      <a:latin typeface="Cambria" panose="02040503050406030204" pitchFamily="18" charset="0"/>
                      <a:ea typeface="Cambria" panose="02040503050406030204" pitchFamily="18" charset="0"/>
                      <a:cs typeface="Arial" panose="020B0604020202020204" pitchFamily="34" charset="0"/>
                    </a:rPr>
                    <a:t>HWF Assessment</a:t>
                  </a:r>
                </a:p>
              </p:txBody>
            </p:sp>
            <p:sp>
              <p:nvSpPr>
                <p:cNvPr id="189" name="Rectangle 188">
                  <a:extLst>
                    <a:ext uri="{FF2B5EF4-FFF2-40B4-BE49-F238E27FC236}">
                      <a16:creationId xmlns:a16="http://schemas.microsoft.com/office/drawing/2014/main" id="{668A0981-7EE1-4568-BC64-88C61E98E804}"/>
                    </a:ext>
                  </a:extLst>
                </p:cNvPr>
                <p:cNvSpPr/>
                <p:nvPr/>
              </p:nvSpPr>
              <p:spPr>
                <a:xfrm>
                  <a:off x="1852185" y="5890054"/>
                  <a:ext cx="2108230" cy="540162"/>
                </a:xfrm>
                <a:prstGeom prst="rect">
                  <a:avLst/>
                </a:prstGeom>
              </p:spPr>
              <p:txBody>
                <a:bodyPr wrap="square">
                  <a:spAutoFit/>
                </a:bodyPr>
                <a:lstStyle/>
                <a:p>
                  <a:pPr algn="r"/>
                  <a:r>
                    <a:rPr lang="en-US" sz="900" dirty="0">
                      <a:solidFill>
                        <a:schemeClr val="bg1">
                          <a:lumMod val="50000"/>
                        </a:schemeClr>
                      </a:solidFill>
                      <a:latin typeface="Calibri" panose="020F0502020204030204" pitchFamily="34" charset="0"/>
                      <a:ea typeface="Adobe Myungjo Std M" panose="02020600000000000000" pitchFamily="18" charset="-128"/>
                      <a:cs typeface="Calibri" panose="020F0502020204030204" pitchFamily="34" charset="0"/>
                    </a:rPr>
                    <a:t>Regulatory structures in place for monitoring quantity and workload of health workers.</a:t>
                  </a:r>
                  <a:endParaRPr lang="en-US" sz="900" dirty="0">
                    <a:solidFill>
                      <a:schemeClr val="bg1">
                        <a:lumMod val="50000"/>
                      </a:schemeClr>
                    </a:solidFill>
                    <a:latin typeface="Calibri" panose="020F0502020204030204" pitchFamily="34" charset="0"/>
                    <a:ea typeface="Cambria Math" panose="02040503050406030204" pitchFamily="18" charset="0"/>
                    <a:cs typeface="Calibri" panose="020F0502020204030204" pitchFamily="34" charset="0"/>
                  </a:endParaRPr>
                </a:p>
              </p:txBody>
            </p:sp>
          </p:grpSp>
          <p:grpSp>
            <p:nvGrpSpPr>
              <p:cNvPr id="185" name="Group 184">
                <a:extLst>
                  <a:ext uri="{FF2B5EF4-FFF2-40B4-BE49-F238E27FC236}">
                    <a16:creationId xmlns:a16="http://schemas.microsoft.com/office/drawing/2014/main" id="{D976B5B6-7E76-4C2F-ACC8-28F946A24823}"/>
                  </a:ext>
                </a:extLst>
              </p:cNvPr>
              <p:cNvGrpSpPr/>
              <p:nvPr/>
            </p:nvGrpSpPr>
            <p:grpSpPr>
              <a:xfrm>
                <a:off x="155328" y="3327363"/>
                <a:ext cx="2136504" cy="681049"/>
                <a:chOff x="627879" y="3948893"/>
                <a:chExt cx="2136504" cy="681049"/>
              </a:xfrm>
            </p:grpSpPr>
            <p:sp>
              <p:nvSpPr>
                <p:cNvPr id="186" name="Rectangle 185">
                  <a:extLst>
                    <a:ext uri="{FF2B5EF4-FFF2-40B4-BE49-F238E27FC236}">
                      <a16:creationId xmlns:a16="http://schemas.microsoft.com/office/drawing/2014/main" id="{17369249-6C82-433D-B411-A3D0A3AAE6D3}"/>
                    </a:ext>
                  </a:extLst>
                </p:cNvPr>
                <p:cNvSpPr/>
                <p:nvPr/>
              </p:nvSpPr>
              <p:spPr>
                <a:xfrm>
                  <a:off x="701194" y="3948893"/>
                  <a:ext cx="2063189" cy="327371"/>
                </a:xfrm>
                <a:prstGeom prst="rect">
                  <a:avLst/>
                </a:prstGeom>
              </p:spPr>
              <p:txBody>
                <a:bodyPr wrap="none">
                  <a:spAutoFit/>
                </a:bodyPr>
                <a:lstStyle/>
                <a:p>
                  <a:pPr algn="r"/>
                  <a:r>
                    <a:rPr lang="en-US" sz="1400" b="1" dirty="0">
                      <a:solidFill>
                        <a:srgbClr val="358F7A"/>
                      </a:solidFill>
                      <a:latin typeface="Cambria" panose="02040503050406030204" pitchFamily="18" charset="0"/>
                      <a:ea typeface="Cambria" panose="02040503050406030204" pitchFamily="18" charset="0"/>
                      <a:cs typeface="Arial" panose="020B0604020202020204" pitchFamily="34" charset="0"/>
                    </a:rPr>
                    <a:t>HWF Plan Alignment</a:t>
                  </a:r>
                </a:p>
              </p:txBody>
            </p:sp>
            <p:sp>
              <p:nvSpPr>
                <p:cNvPr id="187" name="Rectangle 186">
                  <a:extLst>
                    <a:ext uri="{FF2B5EF4-FFF2-40B4-BE49-F238E27FC236}">
                      <a16:creationId xmlns:a16="http://schemas.microsoft.com/office/drawing/2014/main" id="{D2C12A68-989C-4830-98B8-0778F49F45C5}"/>
                    </a:ext>
                  </a:extLst>
                </p:cNvPr>
                <p:cNvSpPr/>
                <p:nvPr/>
              </p:nvSpPr>
              <p:spPr>
                <a:xfrm>
                  <a:off x="627879" y="4237097"/>
                  <a:ext cx="2108229" cy="392845"/>
                </a:xfrm>
                <a:prstGeom prst="rect">
                  <a:avLst/>
                </a:prstGeom>
              </p:spPr>
              <p:txBody>
                <a:bodyPr wrap="square">
                  <a:spAutoFit/>
                </a:bodyPr>
                <a:lstStyle/>
                <a:p>
                  <a:pPr algn="r"/>
                  <a:r>
                    <a:rPr lang="en-US" sz="900" dirty="0">
                      <a:solidFill>
                        <a:schemeClr val="bg1">
                          <a:lumMod val="50000"/>
                        </a:schemeClr>
                      </a:solidFill>
                      <a:latin typeface="Calibri" panose="020F0502020204030204" pitchFamily="34" charset="0"/>
                      <a:ea typeface="Adobe Myungjo Std M" panose="02020600000000000000" pitchFamily="18" charset="-128"/>
                      <a:cs typeface="Calibri" panose="020F0502020204030204" pitchFamily="34" charset="0"/>
                    </a:rPr>
                    <a:t>Aligned National Education Plan with National Health Workforce Plan. </a:t>
                  </a:r>
                  <a:endParaRPr lang="en-US" sz="900" dirty="0">
                    <a:solidFill>
                      <a:schemeClr val="bg1">
                        <a:lumMod val="50000"/>
                      </a:schemeClr>
                    </a:solidFill>
                    <a:latin typeface="Calibri" panose="020F0502020204030204" pitchFamily="34" charset="0"/>
                    <a:ea typeface="Cambria Math" panose="02040503050406030204" pitchFamily="18" charset="0"/>
                    <a:cs typeface="Calibri" panose="020F0502020204030204" pitchFamily="34" charset="0"/>
                  </a:endParaRPr>
                </a:p>
              </p:txBody>
            </p:sp>
          </p:grpSp>
        </p:grpSp>
      </p:grpSp>
      <p:sp>
        <p:nvSpPr>
          <p:cNvPr id="113" name="TextBox 112">
            <a:extLst>
              <a:ext uri="{FF2B5EF4-FFF2-40B4-BE49-F238E27FC236}">
                <a16:creationId xmlns:a16="http://schemas.microsoft.com/office/drawing/2014/main" id="{8D4EBEEF-46E7-4BAA-B1EC-B7D77804DEFB}"/>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WORKFORCE POLICIES &amp; REGULATION ASPECTS</a:t>
            </a:r>
          </a:p>
        </p:txBody>
      </p:sp>
      <p:sp>
        <p:nvSpPr>
          <p:cNvPr id="115" name="TextBox 114">
            <a:extLst>
              <a:ext uri="{FF2B5EF4-FFF2-40B4-BE49-F238E27FC236}">
                <a16:creationId xmlns:a16="http://schemas.microsoft.com/office/drawing/2014/main" id="{A60F9853-B113-4ADF-88B4-640186603C26}"/>
              </a:ext>
            </a:extLst>
          </p:cNvPr>
          <p:cNvSpPr txBox="1"/>
          <p:nvPr/>
        </p:nvSpPr>
        <p:spPr>
          <a:xfrm>
            <a:off x="559561" y="6009095"/>
            <a:ext cx="8016268"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HWF -</a:t>
            </a:r>
            <a:r>
              <a:rPr lang="en-US" sz="1000" dirty="0">
                <a:latin typeface="Calibri" panose="020F0502020204030204" pitchFamily="34" charset="0"/>
                <a:cs typeface="Calibri" panose="020F0502020204030204" pitchFamily="34" charset="0"/>
              </a:rPr>
              <a:t> Health Workforce</a:t>
            </a:r>
          </a:p>
        </p:txBody>
      </p:sp>
    </p:spTree>
    <p:extLst>
      <p:ext uri="{BB962C8B-B14F-4D97-AF65-F5344CB8AC3E}">
        <p14:creationId xmlns:p14="http://schemas.microsoft.com/office/powerpoint/2010/main" val="3264817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spcBef>
                <a:spcPts val="600"/>
              </a:spcBef>
              <a:defRPr/>
            </a:pPr>
            <a:r>
              <a:rPr lang="en-US" cap="none" dirty="0"/>
              <a:t>MOD </a:t>
            </a:r>
            <a:r>
              <a:rPr lang="en-US" kern="0" dirty="0">
                <a:solidFill>
                  <a:prstClr val="black">
                    <a:lumMod val="75000"/>
                    <a:lumOff val="25000"/>
                  </a:prstClr>
                </a:solidFill>
              </a:rPr>
              <a:t>10 : HEALTH WORKFORCE INFORMATION SYSTEMS (1/1)</a:t>
            </a:r>
          </a:p>
        </p:txBody>
      </p:sp>
      <p:sp>
        <p:nvSpPr>
          <p:cNvPr id="7" name="TextBox 6"/>
          <p:cNvSpPr txBox="1"/>
          <p:nvPr/>
        </p:nvSpPr>
        <p:spPr>
          <a:xfrm>
            <a:off x="457199" y="1282518"/>
            <a:ext cx="11350162" cy="861774"/>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Description </a:t>
            </a:r>
            <a:r>
              <a:rPr lang="en-US" b="1" spc="-65" dirty="0">
                <a:solidFill>
                  <a:schemeClr val="bg2">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This module highlights reporting abilities and tracking of Human Resource Health Information System (HRHIS) against key regulations and labour market areas. It ascertains readiness of HRHIS for meeting international reporting requirements on health workforce and tracking of entry, stock and exit of resources from labour market.</a:t>
            </a:r>
            <a:endParaRPr lang="en-US" sz="2000" dirty="0"/>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33</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54" name="Content Placeholder 5">
            <a:extLst>
              <a:ext uri="{FF2B5EF4-FFF2-40B4-BE49-F238E27FC236}">
                <a16:creationId xmlns:a16="http://schemas.microsoft.com/office/drawing/2014/main" id="{1F4F29AC-7E27-4FE8-BD05-226F4BD9109D}"/>
              </a:ext>
            </a:extLst>
          </p:cNvPr>
          <p:cNvGraphicFramePr>
            <a:graphicFrameLocks noGrp="1"/>
          </p:cNvGraphicFramePr>
          <p:nvPr>
            <p:ph idx="1"/>
            <p:extLst>
              <p:ext uri="{D42A27DB-BD31-4B8C-83A1-F6EECF244321}">
                <p14:modId xmlns:p14="http://schemas.microsoft.com/office/powerpoint/2010/main" val="4202584756"/>
              </p:ext>
            </p:extLst>
          </p:nvPr>
        </p:nvGraphicFramePr>
        <p:xfrm>
          <a:off x="559561" y="2697565"/>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7566774">
                  <a:extLst>
                    <a:ext uri="{9D8B030D-6E8A-4147-A177-3AD203B41FA5}">
                      <a16:colId xmlns:a16="http://schemas.microsoft.com/office/drawing/2014/main" val="20002"/>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AREA</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2019 , 2020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55" name="Table 54">
            <a:extLst>
              <a:ext uri="{FF2B5EF4-FFF2-40B4-BE49-F238E27FC236}">
                <a16:creationId xmlns:a16="http://schemas.microsoft.com/office/drawing/2014/main" id="{4261625C-862C-48AF-B57B-4B634F42099C}"/>
              </a:ext>
            </a:extLst>
          </p:cNvPr>
          <p:cNvGraphicFramePr>
            <a:graphicFrameLocks noGrp="1"/>
          </p:cNvGraphicFramePr>
          <p:nvPr>
            <p:extLst>
              <p:ext uri="{D42A27DB-BD31-4B8C-83A1-F6EECF244321}">
                <p14:modId xmlns:p14="http://schemas.microsoft.com/office/powerpoint/2010/main" val="4019509025"/>
              </p:ext>
            </p:extLst>
          </p:nvPr>
        </p:nvGraphicFramePr>
        <p:xfrm>
          <a:off x="559561" y="3212033"/>
          <a:ext cx="11350161" cy="270170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7566774">
                  <a:extLst>
                    <a:ext uri="{9D8B030D-6E8A-4147-A177-3AD203B41FA5}">
                      <a16:colId xmlns:a16="http://schemas.microsoft.com/office/drawing/2014/main" val="20002"/>
                    </a:ext>
                  </a:extLst>
                </a:gridCol>
              </a:tblGrid>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IHR REPORTING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00"/>
                        </a:lnSpc>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NOT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Manual form based process of email reporting for IHR to WHO on annual basis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WHO GLOBAL CODE OF PRACTISE REPORTING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PARTLY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HRHIS Bayanati HWF Stock data used for Global Code of Practice reporting.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WORKFORCE TRACKING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HRHIS Bayanti system tracks HWF entry, stock and exit.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618171"/>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EDUCATION TRACKING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00"/>
                        </a:lnSpc>
                      </a:pPr>
                      <a:r>
                        <a:rPr lang="en-US" sz="1400" b="1" kern="1200" dirty="0">
                          <a:solidFill>
                            <a:schemeClr val="accent6"/>
                          </a:solidFill>
                          <a:effectLst/>
                          <a:latin typeface="Calibri" panose="020F0502020204030204" pitchFamily="34" charset="0"/>
                          <a:ea typeface="Lato Light" panose="020F0502020204030203" pitchFamily="34" charset="0"/>
                          <a:cs typeface="Calibri" panose="020F0502020204030204" pitchFamily="34" charset="0"/>
                        </a:rPr>
                        <a:t>NOT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effectLst/>
                          <a:latin typeface="Calibri" panose="020F0502020204030204" pitchFamily="34" charset="0"/>
                          <a:ea typeface="Lato Light" panose="020F0502020204030203" pitchFamily="34" charset="0"/>
                          <a:cs typeface="Calibri" panose="020F0502020204030204" pitchFamily="34" charset="0"/>
                        </a:rPr>
                        <a:t>MOHAP Licensing system not linked with Education Outputs.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803786"/>
                  </a:ext>
                </a:extLst>
              </a:tr>
              <a:tr h="540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GEOCODED LOCATIONS TRACKING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17529"/>
                          </a:solidFill>
                          <a:effectLst/>
                          <a:uLnTx/>
                          <a:uFillTx/>
                          <a:latin typeface="Calibri" panose="020F0502020204030204" pitchFamily="34" charset="0"/>
                          <a:ea typeface="Arial" panose="020B0604020202020204" pitchFamily="34" charset="0"/>
                          <a:cs typeface="Calibri" panose="020F0502020204030204" pitchFamily="34" charset="0"/>
                        </a:rPr>
                        <a:t>PARTLY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kern="1200" noProof="0" dirty="0">
                          <a:solidFill>
                            <a:schemeClr val="tx1"/>
                          </a:solidFill>
                          <a:effectLst/>
                          <a:latin typeface="Calibri" panose="020F0502020204030204" pitchFamily="34" charset="0"/>
                          <a:ea typeface="Arial" panose="020B0604020202020204" pitchFamily="34" charset="0"/>
                          <a:cs typeface="Calibri" panose="020F0502020204030204" pitchFamily="34" charset="0"/>
                        </a:rPr>
                        <a:t>MOHAP Licensing system contains the geocoded facility locations of some of the workforce.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409983"/>
                  </a:ext>
                </a:extLst>
              </a:tr>
            </a:tbl>
          </a:graphicData>
        </a:graphic>
      </p:graphicFrame>
      <p:sp>
        <p:nvSpPr>
          <p:cNvPr id="56" name="TextBox 55">
            <a:extLst>
              <a:ext uri="{FF2B5EF4-FFF2-40B4-BE49-F238E27FC236}">
                <a16:creationId xmlns:a16="http://schemas.microsoft.com/office/drawing/2014/main" id="{1708A172-B409-4F50-A495-9A84743D6962}"/>
              </a:ext>
            </a:extLst>
          </p:cNvPr>
          <p:cNvSpPr txBox="1"/>
          <p:nvPr/>
        </p:nvSpPr>
        <p:spPr>
          <a:xfrm>
            <a:off x="457199" y="2320456"/>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Indicators</a:t>
            </a:r>
            <a:endParaRPr lang="en-US" sz="2000" dirty="0"/>
          </a:p>
        </p:txBody>
      </p:sp>
      <p:sp>
        <p:nvSpPr>
          <p:cNvPr id="2" name="TextBox 1">
            <a:extLst>
              <a:ext uri="{FF2B5EF4-FFF2-40B4-BE49-F238E27FC236}">
                <a16:creationId xmlns:a16="http://schemas.microsoft.com/office/drawing/2014/main" id="{BB9FE73D-E86A-4158-9694-AAD694BF65AB}"/>
              </a:ext>
            </a:extLst>
          </p:cNvPr>
          <p:cNvSpPr txBox="1"/>
          <p:nvPr/>
        </p:nvSpPr>
        <p:spPr>
          <a:xfrm>
            <a:off x="559561" y="5952200"/>
            <a:ext cx="8016268"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IHR</a:t>
            </a:r>
            <a:r>
              <a:rPr lang="en-US" sz="1000" dirty="0">
                <a:latin typeface="Calibri" panose="020F0502020204030204" pitchFamily="34" charset="0"/>
                <a:cs typeface="Calibri" panose="020F0502020204030204" pitchFamily="34" charset="0"/>
              </a:rPr>
              <a:t> - International Health Regulations</a:t>
            </a:r>
          </a:p>
        </p:txBody>
      </p:sp>
    </p:spTree>
    <p:extLst>
      <p:ext uri="{BB962C8B-B14F-4D97-AF65-F5344CB8AC3E}">
        <p14:creationId xmlns:p14="http://schemas.microsoft.com/office/powerpoint/2010/main" val="1888106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BF74F8-D48C-45C1-8E87-0A4058FD3373}"/>
              </a:ext>
            </a:extLst>
          </p:cNvPr>
          <p:cNvSpPr/>
          <p:nvPr/>
        </p:nvSpPr>
        <p:spPr>
          <a:xfrm>
            <a:off x="1788720" y="3017019"/>
            <a:ext cx="7634614" cy="5818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BCEB4D-CBD1-4E9B-B0DF-67614B74DBDA}"/>
              </a:ext>
            </a:extLst>
          </p:cNvPr>
          <p:cNvSpPr>
            <a:spLocks noGrp="1"/>
          </p:cNvSpPr>
          <p:nvPr>
            <p:ph idx="1"/>
          </p:nvPr>
        </p:nvSpPr>
        <p:spPr>
          <a:xfrm>
            <a:off x="1877596" y="1706891"/>
            <a:ext cx="7900602" cy="5231180"/>
          </a:xfrm>
        </p:spPr>
        <p:txBody>
          <a:bodyPr>
            <a:normAutofit/>
          </a:bodyPr>
          <a:lstStyle/>
          <a:p>
            <a:pPr marL="0" indent="0">
              <a:lnSpc>
                <a:spcPct val="150000"/>
              </a:lnSpc>
              <a:buNone/>
            </a:pPr>
            <a:r>
              <a:rPr lang="en-US" sz="2000" dirty="0">
                <a:solidFill>
                  <a:schemeClr val="accent1">
                    <a:lumMod val="50000"/>
                  </a:schemeClr>
                </a:solidFill>
              </a:rPr>
              <a:t>OVERVIEW</a:t>
            </a:r>
          </a:p>
          <a:p>
            <a:pPr marL="0" indent="0">
              <a:lnSpc>
                <a:spcPct val="150000"/>
              </a:lnSpc>
              <a:buNone/>
            </a:pPr>
            <a:r>
              <a:rPr lang="en-US" sz="2000" dirty="0">
                <a:solidFill>
                  <a:schemeClr val="accent1">
                    <a:lumMod val="50000"/>
                  </a:schemeClr>
                </a:solidFill>
              </a:rPr>
              <a:t>INDICATOR VALUES </a:t>
            </a:r>
          </a:p>
          <a:p>
            <a:pPr marL="0" indent="0">
              <a:lnSpc>
                <a:spcPct val="150000"/>
              </a:lnSpc>
              <a:buNone/>
            </a:pPr>
            <a:r>
              <a:rPr lang="en-US" sz="2000" b="1" dirty="0">
                <a:solidFill>
                  <a:schemeClr val="bg1"/>
                </a:solidFill>
              </a:rPr>
              <a:t>KEY HIGHLIGHTS</a:t>
            </a:r>
          </a:p>
          <a:p>
            <a:pPr marL="0" indent="0">
              <a:lnSpc>
                <a:spcPct val="150000"/>
              </a:lnSpc>
              <a:buNone/>
            </a:pPr>
            <a:r>
              <a:rPr lang="en-US" sz="2000" dirty="0">
                <a:solidFill>
                  <a:schemeClr val="accent1">
                    <a:lumMod val="50000"/>
                  </a:schemeClr>
                </a:solidFill>
              </a:rPr>
              <a:t>DATA CHALLENGES AND RECOMMENDATIONS</a:t>
            </a:r>
          </a:p>
          <a:p>
            <a:pPr marL="0" indent="0">
              <a:lnSpc>
                <a:spcPct val="150000"/>
              </a:lnSpc>
              <a:buNone/>
            </a:pPr>
            <a:r>
              <a:rPr lang="en-US" sz="2000" dirty="0">
                <a:solidFill>
                  <a:schemeClr val="accent1">
                    <a:lumMod val="50000"/>
                  </a:schemeClr>
                </a:solidFill>
              </a:rPr>
              <a:t>POLICY RECOMMENDATIONS</a:t>
            </a:r>
          </a:p>
          <a:p>
            <a:pPr marL="0" indent="0">
              <a:lnSpc>
                <a:spcPct val="150000"/>
              </a:lnSpc>
              <a:buNone/>
            </a:pPr>
            <a:endParaRPr lang="en-US" sz="2000" dirty="0">
              <a:solidFill>
                <a:schemeClr val="accent1">
                  <a:lumMod val="50000"/>
                </a:schemeClr>
              </a:solidFill>
            </a:endParaRPr>
          </a:p>
          <a:p>
            <a:pPr marL="0" indent="0">
              <a:lnSpc>
                <a:spcPct val="150000"/>
              </a:lnSpc>
              <a:buNone/>
            </a:pPr>
            <a:endParaRPr lang="en-US" sz="2000" dirty="0">
              <a:solidFill>
                <a:schemeClr val="accent1">
                  <a:lumMod val="50000"/>
                </a:schemeClr>
              </a:solidFill>
            </a:endParaRPr>
          </a:p>
        </p:txBody>
      </p:sp>
      <p:sp>
        <p:nvSpPr>
          <p:cNvPr id="2" name="Title 1">
            <a:extLst>
              <a:ext uri="{FF2B5EF4-FFF2-40B4-BE49-F238E27FC236}">
                <a16:creationId xmlns:a16="http://schemas.microsoft.com/office/drawing/2014/main" id="{641434A8-93FE-4E56-B332-909D97FEB2A2}"/>
              </a:ext>
            </a:extLst>
          </p:cNvPr>
          <p:cNvSpPr>
            <a:spLocks noGrp="1"/>
          </p:cNvSpPr>
          <p:nvPr>
            <p:ph type="title"/>
          </p:nvPr>
        </p:nvSpPr>
        <p:spPr>
          <a:xfrm>
            <a:off x="545228" y="429186"/>
            <a:ext cx="10778938" cy="443484"/>
          </a:xfrm>
        </p:spPr>
        <p:txBody>
          <a:bodyPr>
            <a:noAutofit/>
          </a:bodyPr>
          <a:lstStyle/>
          <a:p>
            <a:r>
              <a:rPr lang="en-US" dirty="0"/>
              <a:t>National health workforce account Agenda</a:t>
            </a:r>
            <a:endParaRPr lang="en-US" dirty="0">
              <a:ea typeface="Cambria" panose="02040503050406030204" pitchFamily="18" charset="0"/>
            </a:endParaRPr>
          </a:p>
        </p:txBody>
      </p:sp>
      <p:sp>
        <p:nvSpPr>
          <p:cNvPr id="7" name="Slide Number Placeholder 6"/>
          <p:cNvSpPr>
            <a:spLocks noGrp="1"/>
          </p:cNvSpPr>
          <p:nvPr>
            <p:ph type="sldNum" sz="quarter" idx="12"/>
          </p:nvPr>
        </p:nvSpPr>
        <p:spPr/>
        <p:txBody>
          <a:bodyPr/>
          <a:lstStyle/>
          <a:p>
            <a:r>
              <a:rPr lang="en-US" dirty="0"/>
              <a:t>34</a:t>
            </a:r>
          </a:p>
        </p:txBody>
      </p:sp>
    </p:spTree>
    <p:extLst>
      <p:ext uri="{BB962C8B-B14F-4D97-AF65-F5344CB8AC3E}">
        <p14:creationId xmlns:p14="http://schemas.microsoft.com/office/powerpoint/2010/main" val="2806291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34A8-93FE-4E56-B332-909D97FEB2A2}"/>
              </a:ext>
            </a:extLst>
          </p:cNvPr>
          <p:cNvSpPr>
            <a:spLocks noGrp="1"/>
          </p:cNvSpPr>
          <p:nvPr>
            <p:ph type="title"/>
          </p:nvPr>
        </p:nvSpPr>
        <p:spPr>
          <a:xfrm>
            <a:off x="587183" y="432694"/>
            <a:ext cx="9720072" cy="443484"/>
          </a:xfrm>
        </p:spPr>
        <p:txBody>
          <a:bodyPr>
            <a:noAutofit/>
          </a:bodyPr>
          <a:lstStyle/>
          <a:p>
            <a:r>
              <a:rPr lang="en-US" dirty="0"/>
              <a:t>Nhwa : KEY uae highlights 2019 (1/4)</a:t>
            </a:r>
            <a:endParaRPr lang="en-US" dirty="0">
              <a:latin typeface="Calibri" panose="020F0502020204030204" pitchFamily="34" charset="0"/>
            </a:endParaRPr>
          </a:p>
        </p:txBody>
      </p:sp>
      <p:sp>
        <p:nvSpPr>
          <p:cNvPr id="7" name="Slide Number Placeholder 6"/>
          <p:cNvSpPr>
            <a:spLocks noGrp="1"/>
          </p:cNvSpPr>
          <p:nvPr>
            <p:ph type="sldNum" sz="quarter" idx="12"/>
          </p:nvPr>
        </p:nvSpPr>
        <p:spPr/>
        <p:txBody>
          <a:bodyPr/>
          <a:lstStyle/>
          <a:p>
            <a:r>
              <a:rPr lang="en-US" dirty="0"/>
              <a:t>35</a:t>
            </a:r>
          </a:p>
        </p:txBody>
      </p:sp>
      <p:grpSp>
        <p:nvGrpSpPr>
          <p:cNvPr id="86" name="Group 85"/>
          <p:cNvGrpSpPr/>
          <p:nvPr/>
        </p:nvGrpSpPr>
        <p:grpSpPr>
          <a:xfrm>
            <a:off x="3352801" y="1014705"/>
            <a:ext cx="5486399" cy="5157495"/>
            <a:chOff x="1849083" y="668868"/>
            <a:chExt cx="5486399" cy="6189132"/>
          </a:xfrm>
        </p:grpSpPr>
        <p:grpSp>
          <p:nvGrpSpPr>
            <p:cNvPr id="87" name="Group 86"/>
            <p:cNvGrpSpPr/>
            <p:nvPr/>
          </p:nvGrpSpPr>
          <p:grpSpPr>
            <a:xfrm>
              <a:off x="1849083" y="3073762"/>
              <a:ext cx="5486399" cy="3784238"/>
              <a:chOff x="1879465" y="2194978"/>
              <a:chExt cx="5286079" cy="3646069"/>
            </a:xfrm>
            <a:solidFill>
              <a:schemeClr val="tx1">
                <a:lumMod val="65000"/>
                <a:lumOff val="35000"/>
              </a:schemeClr>
            </a:solidFill>
            <a:effectLst/>
          </p:grpSpPr>
          <p:grpSp>
            <p:nvGrpSpPr>
              <p:cNvPr id="113" name="Group 112"/>
              <p:cNvGrpSpPr/>
              <p:nvPr/>
            </p:nvGrpSpPr>
            <p:grpSpPr>
              <a:xfrm>
                <a:off x="1879465" y="2194978"/>
                <a:ext cx="2638759" cy="3646069"/>
                <a:chOff x="1881882" y="1890552"/>
                <a:chExt cx="2638759" cy="3646069"/>
              </a:xfrm>
              <a:grpFill/>
            </p:grpSpPr>
            <p:sp>
              <p:nvSpPr>
                <p:cNvPr id="119" name="Rectangle 3"/>
                <p:cNvSpPr/>
                <p:nvPr/>
              </p:nvSpPr>
              <p:spPr>
                <a:xfrm>
                  <a:off x="1881882" y="2081933"/>
                  <a:ext cx="2638759" cy="3454688"/>
                </a:xfrm>
                <a:custGeom>
                  <a:avLst/>
                  <a:gdLst>
                    <a:gd name="connsiteX0" fmla="*/ 0 w 935180"/>
                    <a:gd name="connsiteY0" fmla="*/ 0 h 3020290"/>
                    <a:gd name="connsiteX1" fmla="*/ 935180 w 935180"/>
                    <a:gd name="connsiteY1" fmla="*/ 0 h 3020290"/>
                    <a:gd name="connsiteX2" fmla="*/ 935180 w 935180"/>
                    <a:gd name="connsiteY2" fmla="*/ 3020290 h 3020290"/>
                    <a:gd name="connsiteX3" fmla="*/ 0 w 935180"/>
                    <a:gd name="connsiteY3" fmla="*/ 3020290 h 3020290"/>
                    <a:gd name="connsiteX4" fmla="*/ 0 w 935180"/>
                    <a:gd name="connsiteY4" fmla="*/ 0 h 3020290"/>
                    <a:gd name="connsiteX0" fmla="*/ 0 w 1916255"/>
                    <a:gd name="connsiteY0" fmla="*/ 1771650 h 3020290"/>
                    <a:gd name="connsiteX1" fmla="*/ 1916255 w 1916255"/>
                    <a:gd name="connsiteY1" fmla="*/ 0 h 3020290"/>
                    <a:gd name="connsiteX2" fmla="*/ 1916255 w 1916255"/>
                    <a:gd name="connsiteY2" fmla="*/ 3020290 h 3020290"/>
                    <a:gd name="connsiteX3" fmla="*/ 981075 w 1916255"/>
                    <a:gd name="connsiteY3" fmla="*/ 3020290 h 3020290"/>
                    <a:gd name="connsiteX4" fmla="*/ 0 w 1916255"/>
                    <a:gd name="connsiteY4" fmla="*/ 1771650 h 3020290"/>
                    <a:gd name="connsiteX0" fmla="*/ 0 w 2152993"/>
                    <a:gd name="connsiteY0" fmla="*/ 1679914 h 3020290"/>
                    <a:gd name="connsiteX1" fmla="*/ 2152993 w 2152993"/>
                    <a:gd name="connsiteY1" fmla="*/ 0 h 3020290"/>
                    <a:gd name="connsiteX2" fmla="*/ 2152993 w 2152993"/>
                    <a:gd name="connsiteY2" fmla="*/ 3020290 h 3020290"/>
                    <a:gd name="connsiteX3" fmla="*/ 1217813 w 2152993"/>
                    <a:gd name="connsiteY3" fmla="*/ 3020290 h 3020290"/>
                    <a:gd name="connsiteX4" fmla="*/ 0 w 2152993"/>
                    <a:gd name="connsiteY4" fmla="*/ 1679914 h 3020290"/>
                    <a:gd name="connsiteX0" fmla="*/ 0 w 2152993"/>
                    <a:gd name="connsiteY0" fmla="*/ 617553 h 1957929"/>
                    <a:gd name="connsiteX1" fmla="*/ 785832 w 2152993"/>
                    <a:gd name="connsiteY1" fmla="*/ 0 h 1957929"/>
                    <a:gd name="connsiteX2" fmla="*/ 2152993 w 2152993"/>
                    <a:gd name="connsiteY2" fmla="*/ 1957929 h 1957929"/>
                    <a:gd name="connsiteX3" fmla="*/ 1217813 w 2152993"/>
                    <a:gd name="connsiteY3" fmla="*/ 1957929 h 1957929"/>
                    <a:gd name="connsiteX4" fmla="*/ 0 w 2152993"/>
                    <a:gd name="connsiteY4" fmla="*/ 617553 h 1957929"/>
                    <a:gd name="connsiteX0" fmla="*/ 0 w 2152993"/>
                    <a:gd name="connsiteY0" fmla="*/ 0 h 1340376"/>
                    <a:gd name="connsiteX1" fmla="*/ 620115 w 2152993"/>
                    <a:gd name="connsiteY1" fmla="*/ 83783 h 1340376"/>
                    <a:gd name="connsiteX2" fmla="*/ 2152993 w 2152993"/>
                    <a:gd name="connsiteY2" fmla="*/ 1340376 h 1340376"/>
                    <a:gd name="connsiteX3" fmla="*/ 1217813 w 2152993"/>
                    <a:gd name="connsiteY3" fmla="*/ 1340376 h 1340376"/>
                    <a:gd name="connsiteX4" fmla="*/ 0 w 2152993"/>
                    <a:gd name="connsiteY4" fmla="*/ 0 h 1340376"/>
                    <a:gd name="connsiteX0" fmla="*/ 0 w 2152993"/>
                    <a:gd name="connsiteY0" fmla="*/ 0 h 1340376"/>
                    <a:gd name="connsiteX1" fmla="*/ 620115 w 2152993"/>
                    <a:gd name="connsiteY1" fmla="*/ 83783 h 1340376"/>
                    <a:gd name="connsiteX2" fmla="*/ 835334 w 2152993"/>
                    <a:gd name="connsiteY2" fmla="*/ 251465 h 1340376"/>
                    <a:gd name="connsiteX3" fmla="*/ 2152993 w 2152993"/>
                    <a:gd name="connsiteY3" fmla="*/ 1340376 h 1340376"/>
                    <a:gd name="connsiteX4" fmla="*/ 1217813 w 2152993"/>
                    <a:gd name="connsiteY4" fmla="*/ 1340376 h 1340376"/>
                    <a:gd name="connsiteX5" fmla="*/ 0 w 2152993"/>
                    <a:gd name="connsiteY5" fmla="*/ 0 h 1340376"/>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53821 w 2206814"/>
                    <a:gd name="connsiteY0" fmla="*/ 461708 h 1802084"/>
                    <a:gd name="connsiteX1" fmla="*/ 673936 w 2206814"/>
                    <a:gd name="connsiteY1" fmla="*/ 545491 h 1802084"/>
                    <a:gd name="connsiteX2" fmla="*/ 838848 w 2206814"/>
                    <a:gd name="connsiteY2" fmla="*/ 0 h 1802084"/>
                    <a:gd name="connsiteX3" fmla="*/ 2206814 w 2206814"/>
                    <a:gd name="connsiteY3" fmla="*/ 1802084 h 1802084"/>
                    <a:gd name="connsiteX4" fmla="*/ 1271634 w 2206814"/>
                    <a:gd name="connsiteY4" fmla="*/ 1802084 h 1802084"/>
                    <a:gd name="connsiteX5" fmla="*/ 170064 w 2206814"/>
                    <a:gd name="connsiteY5" fmla="*/ 514905 h 1802084"/>
                    <a:gd name="connsiteX6" fmla="*/ 53821 w 2206814"/>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60636"/>
                    <a:gd name="connsiteY0" fmla="*/ 435075 h 1784328"/>
                    <a:gd name="connsiteX1" fmla="*/ 617156 w 2160636"/>
                    <a:gd name="connsiteY1" fmla="*/ 527735 h 1784328"/>
                    <a:gd name="connsiteX2" fmla="*/ 823497 w 2160636"/>
                    <a:gd name="connsiteY2" fmla="*/ 0 h 1784328"/>
                    <a:gd name="connsiteX3" fmla="*/ 2150034 w 2160636"/>
                    <a:gd name="connsiteY3" fmla="*/ 1784328 h 1784328"/>
                    <a:gd name="connsiteX4" fmla="*/ 1214854 w 2160636"/>
                    <a:gd name="connsiteY4" fmla="*/ 1784328 h 1784328"/>
                    <a:gd name="connsiteX5" fmla="*/ 128080 w 2160636"/>
                    <a:gd name="connsiteY5" fmla="*/ 535619 h 1784328"/>
                    <a:gd name="connsiteX6" fmla="*/ 0 w 2160636"/>
                    <a:gd name="connsiteY6" fmla="*/ 435075 h 1784328"/>
                    <a:gd name="connsiteX0" fmla="*/ 0 w 2152446"/>
                    <a:gd name="connsiteY0" fmla="*/ 435075 h 1784328"/>
                    <a:gd name="connsiteX1" fmla="*/ 617156 w 2152446"/>
                    <a:gd name="connsiteY1" fmla="*/ 527735 h 1784328"/>
                    <a:gd name="connsiteX2" fmla="*/ 823497 w 2152446"/>
                    <a:gd name="connsiteY2" fmla="*/ 0 h 1784328"/>
                    <a:gd name="connsiteX3" fmla="*/ 2150034 w 2152446"/>
                    <a:gd name="connsiteY3" fmla="*/ 1784328 h 1784328"/>
                    <a:gd name="connsiteX4" fmla="*/ 1214854 w 2152446"/>
                    <a:gd name="connsiteY4" fmla="*/ 1784328 h 1784328"/>
                    <a:gd name="connsiteX5" fmla="*/ 128080 w 2152446"/>
                    <a:gd name="connsiteY5" fmla="*/ 535619 h 1784328"/>
                    <a:gd name="connsiteX6" fmla="*/ 0 w 2152446"/>
                    <a:gd name="connsiteY6" fmla="*/ 435075 h 1784328"/>
                    <a:gd name="connsiteX0" fmla="*/ 0 w 2156118"/>
                    <a:gd name="connsiteY0" fmla="*/ 435075 h 1784328"/>
                    <a:gd name="connsiteX1" fmla="*/ 617156 w 2156118"/>
                    <a:gd name="connsiteY1" fmla="*/ 527735 h 1784328"/>
                    <a:gd name="connsiteX2" fmla="*/ 823497 w 2156118"/>
                    <a:gd name="connsiteY2" fmla="*/ 0 h 1784328"/>
                    <a:gd name="connsiteX3" fmla="*/ 2150034 w 2156118"/>
                    <a:gd name="connsiteY3" fmla="*/ 1784328 h 1784328"/>
                    <a:gd name="connsiteX4" fmla="*/ 1214854 w 2156118"/>
                    <a:gd name="connsiteY4" fmla="*/ 1784328 h 1784328"/>
                    <a:gd name="connsiteX5" fmla="*/ 128080 w 2156118"/>
                    <a:gd name="connsiteY5" fmla="*/ 535619 h 1784328"/>
                    <a:gd name="connsiteX6" fmla="*/ 0 w 2156118"/>
                    <a:gd name="connsiteY6" fmla="*/ 435075 h 1784328"/>
                    <a:gd name="connsiteX0" fmla="*/ 0 w 2161515"/>
                    <a:gd name="connsiteY0" fmla="*/ 435075 h 1784328"/>
                    <a:gd name="connsiteX1" fmla="*/ 617156 w 2161515"/>
                    <a:gd name="connsiteY1" fmla="*/ 527735 h 1784328"/>
                    <a:gd name="connsiteX2" fmla="*/ 823497 w 2161515"/>
                    <a:gd name="connsiteY2" fmla="*/ 0 h 1784328"/>
                    <a:gd name="connsiteX3" fmla="*/ 2150034 w 2161515"/>
                    <a:gd name="connsiteY3" fmla="*/ 1784328 h 1784328"/>
                    <a:gd name="connsiteX4" fmla="*/ 1214854 w 2161515"/>
                    <a:gd name="connsiteY4" fmla="*/ 1784328 h 1784328"/>
                    <a:gd name="connsiteX5" fmla="*/ 128080 w 2161515"/>
                    <a:gd name="connsiteY5" fmla="*/ 535619 h 1784328"/>
                    <a:gd name="connsiteX6" fmla="*/ 0 w 2161515"/>
                    <a:gd name="connsiteY6" fmla="*/ 435075 h 1784328"/>
                    <a:gd name="connsiteX0" fmla="*/ 0 w 2153585"/>
                    <a:gd name="connsiteY0" fmla="*/ 435075 h 1784328"/>
                    <a:gd name="connsiteX1" fmla="*/ 617156 w 2153585"/>
                    <a:gd name="connsiteY1" fmla="*/ 527735 h 1784328"/>
                    <a:gd name="connsiteX2" fmla="*/ 823497 w 2153585"/>
                    <a:gd name="connsiteY2" fmla="*/ 0 h 1784328"/>
                    <a:gd name="connsiteX3" fmla="*/ 2150034 w 2153585"/>
                    <a:gd name="connsiteY3" fmla="*/ 1784328 h 1784328"/>
                    <a:gd name="connsiteX4" fmla="*/ 1214854 w 2153585"/>
                    <a:gd name="connsiteY4" fmla="*/ 1784328 h 1784328"/>
                    <a:gd name="connsiteX5" fmla="*/ 128080 w 2153585"/>
                    <a:gd name="connsiteY5" fmla="*/ 535619 h 1784328"/>
                    <a:gd name="connsiteX6" fmla="*/ 0 w 2153585"/>
                    <a:gd name="connsiteY6" fmla="*/ 435075 h 1784328"/>
                    <a:gd name="connsiteX0" fmla="*/ 0 w 2167400"/>
                    <a:gd name="connsiteY0" fmla="*/ 435075 h 1784328"/>
                    <a:gd name="connsiteX1" fmla="*/ 617156 w 2167400"/>
                    <a:gd name="connsiteY1" fmla="*/ 527735 h 1784328"/>
                    <a:gd name="connsiteX2" fmla="*/ 823497 w 2167400"/>
                    <a:gd name="connsiteY2" fmla="*/ 0 h 1784328"/>
                    <a:gd name="connsiteX3" fmla="*/ 2150034 w 2167400"/>
                    <a:gd name="connsiteY3" fmla="*/ 1784328 h 1784328"/>
                    <a:gd name="connsiteX4" fmla="*/ 1214854 w 2167400"/>
                    <a:gd name="connsiteY4" fmla="*/ 1784328 h 1784328"/>
                    <a:gd name="connsiteX5" fmla="*/ 128080 w 2167400"/>
                    <a:gd name="connsiteY5" fmla="*/ 535619 h 1784328"/>
                    <a:gd name="connsiteX6" fmla="*/ 0 w 2167400"/>
                    <a:gd name="connsiteY6" fmla="*/ 435075 h 1784328"/>
                    <a:gd name="connsiteX0" fmla="*/ 0 w 2262847"/>
                    <a:gd name="connsiteY0" fmla="*/ 435075 h 1784328"/>
                    <a:gd name="connsiteX1" fmla="*/ 617156 w 2262847"/>
                    <a:gd name="connsiteY1" fmla="*/ 527735 h 1784328"/>
                    <a:gd name="connsiteX2" fmla="*/ 823497 w 2262847"/>
                    <a:gd name="connsiteY2" fmla="*/ 0 h 1784328"/>
                    <a:gd name="connsiteX3" fmla="*/ 2098921 w 2262847"/>
                    <a:gd name="connsiteY3" fmla="*/ 819704 h 1784328"/>
                    <a:gd name="connsiteX4" fmla="*/ 2150034 w 2262847"/>
                    <a:gd name="connsiteY4" fmla="*/ 1784328 h 1784328"/>
                    <a:gd name="connsiteX5" fmla="*/ 1214854 w 2262847"/>
                    <a:gd name="connsiteY5" fmla="*/ 1784328 h 1784328"/>
                    <a:gd name="connsiteX6" fmla="*/ 128080 w 2262847"/>
                    <a:gd name="connsiteY6" fmla="*/ 535619 h 1784328"/>
                    <a:gd name="connsiteX7" fmla="*/ 0 w 2262847"/>
                    <a:gd name="connsiteY7" fmla="*/ 435075 h 1784328"/>
                    <a:gd name="connsiteX0" fmla="*/ 0 w 2254811"/>
                    <a:gd name="connsiteY0" fmla="*/ 435075 h 1784328"/>
                    <a:gd name="connsiteX1" fmla="*/ 617156 w 2254811"/>
                    <a:gd name="connsiteY1" fmla="*/ 527735 h 1784328"/>
                    <a:gd name="connsiteX2" fmla="*/ 823497 w 2254811"/>
                    <a:gd name="connsiteY2" fmla="*/ 0 h 1784328"/>
                    <a:gd name="connsiteX3" fmla="*/ 2081166 w 2254811"/>
                    <a:gd name="connsiteY3" fmla="*/ 754601 h 1784328"/>
                    <a:gd name="connsiteX4" fmla="*/ 2150034 w 2254811"/>
                    <a:gd name="connsiteY4" fmla="*/ 1784328 h 1784328"/>
                    <a:gd name="connsiteX5" fmla="*/ 1214854 w 2254811"/>
                    <a:gd name="connsiteY5" fmla="*/ 1784328 h 1784328"/>
                    <a:gd name="connsiteX6" fmla="*/ 128080 w 2254811"/>
                    <a:gd name="connsiteY6" fmla="*/ 535619 h 1784328"/>
                    <a:gd name="connsiteX7" fmla="*/ 0 w 2254811"/>
                    <a:gd name="connsiteY7" fmla="*/ 435075 h 1784328"/>
                    <a:gd name="connsiteX0" fmla="*/ 0 w 2213484"/>
                    <a:gd name="connsiteY0" fmla="*/ 435075 h 1784328"/>
                    <a:gd name="connsiteX1" fmla="*/ 617156 w 2213484"/>
                    <a:gd name="connsiteY1" fmla="*/ 527735 h 1784328"/>
                    <a:gd name="connsiteX2" fmla="*/ 823497 w 2213484"/>
                    <a:gd name="connsiteY2" fmla="*/ 0 h 1784328"/>
                    <a:gd name="connsiteX3" fmla="*/ 2081166 w 2213484"/>
                    <a:gd name="connsiteY3" fmla="*/ 754601 h 1784328"/>
                    <a:gd name="connsiteX4" fmla="*/ 2150034 w 2213484"/>
                    <a:gd name="connsiteY4" fmla="*/ 1784328 h 1784328"/>
                    <a:gd name="connsiteX5" fmla="*/ 1214854 w 2213484"/>
                    <a:gd name="connsiteY5" fmla="*/ 1784328 h 1784328"/>
                    <a:gd name="connsiteX6" fmla="*/ 128080 w 2213484"/>
                    <a:gd name="connsiteY6" fmla="*/ 535619 h 1784328"/>
                    <a:gd name="connsiteX7" fmla="*/ 0 w 2213484"/>
                    <a:gd name="connsiteY7" fmla="*/ 435075 h 1784328"/>
                    <a:gd name="connsiteX0" fmla="*/ 0 w 2155156"/>
                    <a:gd name="connsiteY0" fmla="*/ 435075 h 1784328"/>
                    <a:gd name="connsiteX1" fmla="*/ 617156 w 2155156"/>
                    <a:gd name="connsiteY1" fmla="*/ 527735 h 1784328"/>
                    <a:gd name="connsiteX2" fmla="*/ 823497 w 2155156"/>
                    <a:gd name="connsiteY2" fmla="*/ 0 h 1784328"/>
                    <a:gd name="connsiteX3" fmla="*/ 2081166 w 2155156"/>
                    <a:gd name="connsiteY3" fmla="*/ 754601 h 1784328"/>
                    <a:gd name="connsiteX4" fmla="*/ 2150034 w 2155156"/>
                    <a:gd name="connsiteY4" fmla="*/ 1784328 h 1784328"/>
                    <a:gd name="connsiteX5" fmla="*/ 1214854 w 2155156"/>
                    <a:gd name="connsiteY5" fmla="*/ 1784328 h 1784328"/>
                    <a:gd name="connsiteX6" fmla="*/ 128080 w 2155156"/>
                    <a:gd name="connsiteY6" fmla="*/ 535619 h 1784328"/>
                    <a:gd name="connsiteX7" fmla="*/ 0 w 2155156"/>
                    <a:gd name="connsiteY7" fmla="*/ 435075 h 1784328"/>
                    <a:gd name="connsiteX0" fmla="*/ 0 w 2151444"/>
                    <a:gd name="connsiteY0" fmla="*/ 435075 h 1784328"/>
                    <a:gd name="connsiteX1" fmla="*/ 617156 w 2151444"/>
                    <a:gd name="connsiteY1" fmla="*/ 527735 h 1784328"/>
                    <a:gd name="connsiteX2" fmla="*/ 823497 w 2151444"/>
                    <a:gd name="connsiteY2" fmla="*/ 0 h 1784328"/>
                    <a:gd name="connsiteX3" fmla="*/ 1998308 w 2151444"/>
                    <a:gd name="connsiteY3" fmla="*/ 600721 h 1784328"/>
                    <a:gd name="connsiteX4" fmla="*/ 2150034 w 2151444"/>
                    <a:gd name="connsiteY4" fmla="*/ 1784328 h 1784328"/>
                    <a:gd name="connsiteX5" fmla="*/ 1214854 w 2151444"/>
                    <a:gd name="connsiteY5" fmla="*/ 1784328 h 1784328"/>
                    <a:gd name="connsiteX6" fmla="*/ 128080 w 2151444"/>
                    <a:gd name="connsiteY6" fmla="*/ 535619 h 1784328"/>
                    <a:gd name="connsiteX7" fmla="*/ 0 w 2151444"/>
                    <a:gd name="connsiteY7" fmla="*/ 435075 h 1784328"/>
                    <a:gd name="connsiteX0" fmla="*/ 0 w 2168161"/>
                    <a:gd name="connsiteY0" fmla="*/ 435075 h 1784328"/>
                    <a:gd name="connsiteX1" fmla="*/ 617156 w 2168161"/>
                    <a:gd name="connsiteY1" fmla="*/ 527735 h 1784328"/>
                    <a:gd name="connsiteX2" fmla="*/ 823497 w 2168161"/>
                    <a:gd name="connsiteY2" fmla="*/ 0 h 1784328"/>
                    <a:gd name="connsiteX3" fmla="*/ 1998308 w 2168161"/>
                    <a:gd name="connsiteY3" fmla="*/ 600721 h 1784328"/>
                    <a:gd name="connsiteX4" fmla="*/ 2150034 w 2168161"/>
                    <a:gd name="connsiteY4" fmla="*/ 1784328 h 1784328"/>
                    <a:gd name="connsiteX5" fmla="*/ 1214854 w 2168161"/>
                    <a:gd name="connsiteY5" fmla="*/ 1784328 h 1784328"/>
                    <a:gd name="connsiteX6" fmla="*/ 128080 w 2168161"/>
                    <a:gd name="connsiteY6" fmla="*/ 535619 h 1784328"/>
                    <a:gd name="connsiteX7" fmla="*/ 0 w 2168161"/>
                    <a:gd name="connsiteY7" fmla="*/ 435075 h 1784328"/>
                    <a:gd name="connsiteX0" fmla="*/ 0 w 2156643"/>
                    <a:gd name="connsiteY0" fmla="*/ 435075 h 1784328"/>
                    <a:gd name="connsiteX1" fmla="*/ 617156 w 2156643"/>
                    <a:gd name="connsiteY1" fmla="*/ 527735 h 1784328"/>
                    <a:gd name="connsiteX2" fmla="*/ 823497 w 2156643"/>
                    <a:gd name="connsiteY2" fmla="*/ 0 h 1784328"/>
                    <a:gd name="connsiteX3" fmla="*/ 1998308 w 2156643"/>
                    <a:gd name="connsiteY3" fmla="*/ 600721 h 1784328"/>
                    <a:gd name="connsiteX4" fmla="*/ 2150034 w 2156643"/>
                    <a:gd name="connsiteY4" fmla="*/ 1784328 h 1784328"/>
                    <a:gd name="connsiteX5" fmla="*/ 1214854 w 2156643"/>
                    <a:gd name="connsiteY5" fmla="*/ 1784328 h 1784328"/>
                    <a:gd name="connsiteX6" fmla="*/ 128080 w 2156643"/>
                    <a:gd name="connsiteY6" fmla="*/ 535619 h 1784328"/>
                    <a:gd name="connsiteX7" fmla="*/ 0 w 2156643"/>
                    <a:gd name="connsiteY7" fmla="*/ 435075 h 1784328"/>
                    <a:gd name="connsiteX0" fmla="*/ 0 w 2156643"/>
                    <a:gd name="connsiteY0" fmla="*/ 440173 h 1789426"/>
                    <a:gd name="connsiteX1" fmla="*/ 617156 w 2156643"/>
                    <a:gd name="connsiteY1" fmla="*/ 532833 h 1789426"/>
                    <a:gd name="connsiteX2" fmla="*/ 823497 w 2156643"/>
                    <a:gd name="connsiteY2" fmla="*/ 5098 h 1789426"/>
                    <a:gd name="connsiteX3" fmla="*/ 1998308 w 2156643"/>
                    <a:gd name="connsiteY3" fmla="*/ 605819 h 1789426"/>
                    <a:gd name="connsiteX4" fmla="*/ 2150034 w 2156643"/>
                    <a:gd name="connsiteY4" fmla="*/ 1789426 h 1789426"/>
                    <a:gd name="connsiteX5" fmla="*/ 1214854 w 2156643"/>
                    <a:gd name="connsiteY5" fmla="*/ 1789426 h 1789426"/>
                    <a:gd name="connsiteX6" fmla="*/ 128080 w 2156643"/>
                    <a:gd name="connsiteY6" fmla="*/ 540717 h 1789426"/>
                    <a:gd name="connsiteX7" fmla="*/ 0 w 2156643"/>
                    <a:gd name="connsiteY7" fmla="*/ 440173 h 1789426"/>
                    <a:gd name="connsiteX0" fmla="*/ 0 w 2156643"/>
                    <a:gd name="connsiteY0" fmla="*/ 431410 h 1780663"/>
                    <a:gd name="connsiteX1" fmla="*/ 617156 w 2156643"/>
                    <a:gd name="connsiteY1" fmla="*/ 524070 h 1780663"/>
                    <a:gd name="connsiteX2" fmla="*/ 841252 w 2156643"/>
                    <a:gd name="connsiteY2" fmla="*/ 5213 h 1780663"/>
                    <a:gd name="connsiteX3" fmla="*/ 1998308 w 2156643"/>
                    <a:gd name="connsiteY3" fmla="*/ 597056 h 1780663"/>
                    <a:gd name="connsiteX4" fmla="*/ 2150034 w 2156643"/>
                    <a:gd name="connsiteY4" fmla="*/ 1780663 h 1780663"/>
                    <a:gd name="connsiteX5" fmla="*/ 1214854 w 2156643"/>
                    <a:gd name="connsiteY5" fmla="*/ 1780663 h 1780663"/>
                    <a:gd name="connsiteX6" fmla="*/ 128080 w 2156643"/>
                    <a:gd name="connsiteY6" fmla="*/ 531954 h 1780663"/>
                    <a:gd name="connsiteX7" fmla="*/ 0 w 2156643"/>
                    <a:gd name="connsiteY7" fmla="*/ 431410 h 1780663"/>
                    <a:gd name="connsiteX0" fmla="*/ 0 w 2156643"/>
                    <a:gd name="connsiteY0" fmla="*/ 430405 h 1779658"/>
                    <a:gd name="connsiteX1" fmla="*/ 617156 w 2156643"/>
                    <a:gd name="connsiteY1" fmla="*/ 523065 h 1779658"/>
                    <a:gd name="connsiteX2" fmla="*/ 841252 w 2156643"/>
                    <a:gd name="connsiteY2" fmla="*/ 4208 h 1779658"/>
                    <a:gd name="connsiteX3" fmla="*/ 1998308 w 2156643"/>
                    <a:gd name="connsiteY3" fmla="*/ 596051 h 1779658"/>
                    <a:gd name="connsiteX4" fmla="*/ 2150034 w 2156643"/>
                    <a:gd name="connsiteY4" fmla="*/ 1779658 h 1779658"/>
                    <a:gd name="connsiteX5" fmla="*/ 1214854 w 2156643"/>
                    <a:gd name="connsiteY5" fmla="*/ 1779658 h 1779658"/>
                    <a:gd name="connsiteX6" fmla="*/ 128080 w 2156643"/>
                    <a:gd name="connsiteY6" fmla="*/ 530949 h 1779658"/>
                    <a:gd name="connsiteX7" fmla="*/ 0 w 2156643"/>
                    <a:gd name="connsiteY7" fmla="*/ 430405 h 1779658"/>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4096"/>
                    <a:gd name="connsiteY0" fmla="*/ 421626 h 1770879"/>
                    <a:gd name="connsiteX1" fmla="*/ 617156 w 2154096"/>
                    <a:gd name="connsiteY1" fmla="*/ 514286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696249 w 2154096"/>
                    <a:gd name="connsiteY2" fmla="*/ 460025 h 1770879"/>
                    <a:gd name="connsiteX3" fmla="*/ 864926 w 2154096"/>
                    <a:gd name="connsiteY3" fmla="*/ 4307 h 1770879"/>
                    <a:gd name="connsiteX4" fmla="*/ 1998308 w 2154096"/>
                    <a:gd name="connsiteY4" fmla="*/ 587272 h 1770879"/>
                    <a:gd name="connsiteX5" fmla="*/ 2150034 w 2154096"/>
                    <a:gd name="connsiteY5" fmla="*/ 1770879 h 1770879"/>
                    <a:gd name="connsiteX6" fmla="*/ 1214854 w 2154096"/>
                    <a:gd name="connsiteY6" fmla="*/ 1770879 h 1770879"/>
                    <a:gd name="connsiteX7" fmla="*/ 128080 w 2154096"/>
                    <a:gd name="connsiteY7" fmla="*/ 522170 h 1770879"/>
                    <a:gd name="connsiteX8" fmla="*/ 0 w 2154096"/>
                    <a:gd name="connsiteY8" fmla="*/ 421626 h 1770879"/>
                    <a:gd name="connsiteX0" fmla="*/ 197437 w 2351533"/>
                    <a:gd name="connsiteY0" fmla="*/ 1071309 h 2420562"/>
                    <a:gd name="connsiteX1" fmla="*/ 856022 w 2351533"/>
                    <a:gd name="connsiteY1" fmla="*/ 1217235 h 2420562"/>
                    <a:gd name="connsiteX2" fmla="*/ 0 w 2351533"/>
                    <a:gd name="connsiteY2" fmla="*/ 0 h 2420562"/>
                    <a:gd name="connsiteX3" fmla="*/ 1062363 w 2351533"/>
                    <a:gd name="connsiteY3" fmla="*/ 653990 h 2420562"/>
                    <a:gd name="connsiteX4" fmla="*/ 2195745 w 2351533"/>
                    <a:gd name="connsiteY4" fmla="*/ 1236955 h 2420562"/>
                    <a:gd name="connsiteX5" fmla="*/ 2347471 w 2351533"/>
                    <a:gd name="connsiteY5" fmla="*/ 2420562 h 2420562"/>
                    <a:gd name="connsiteX6" fmla="*/ 1412291 w 2351533"/>
                    <a:gd name="connsiteY6" fmla="*/ 2420562 h 2420562"/>
                    <a:gd name="connsiteX7" fmla="*/ 325517 w 2351533"/>
                    <a:gd name="connsiteY7" fmla="*/ 1171853 h 2420562"/>
                    <a:gd name="connsiteX8" fmla="*/ 197437 w 2351533"/>
                    <a:gd name="connsiteY8" fmla="*/ 1071309 h 2420562"/>
                    <a:gd name="connsiteX0" fmla="*/ 197690 w 2351786"/>
                    <a:gd name="connsiteY0" fmla="*/ 1138064 h 2487317"/>
                    <a:gd name="connsiteX1" fmla="*/ 856275 w 2351786"/>
                    <a:gd name="connsiteY1" fmla="*/ 1283990 h 2487317"/>
                    <a:gd name="connsiteX2" fmla="*/ 253 w 2351786"/>
                    <a:gd name="connsiteY2" fmla="*/ 66755 h 2487317"/>
                    <a:gd name="connsiteX3" fmla="*/ 1062616 w 2351786"/>
                    <a:gd name="connsiteY3" fmla="*/ 720745 h 2487317"/>
                    <a:gd name="connsiteX4" fmla="*/ 2195998 w 2351786"/>
                    <a:gd name="connsiteY4" fmla="*/ 1303710 h 2487317"/>
                    <a:gd name="connsiteX5" fmla="*/ 2347724 w 2351786"/>
                    <a:gd name="connsiteY5" fmla="*/ 2487317 h 2487317"/>
                    <a:gd name="connsiteX6" fmla="*/ 1412544 w 2351786"/>
                    <a:gd name="connsiteY6" fmla="*/ 2487317 h 2487317"/>
                    <a:gd name="connsiteX7" fmla="*/ 325770 w 2351786"/>
                    <a:gd name="connsiteY7" fmla="*/ 1238608 h 2487317"/>
                    <a:gd name="connsiteX8" fmla="*/ 197690 w 2351786"/>
                    <a:gd name="connsiteY8" fmla="*/ 1138064 h 2487317"/>
                    <a:gd name="connsiteX0" fmla="*/ 197437 w 2351533"/>
                    <a:gd name="connsiteY0" fmla="*/ 1143152 h 2492405"/>
                    <a:gd name="connsiteX1" fmla="*/ 856022 w 2351533"/>
                    <a:gd name="connsiteY1" fmla="*/ 1289078 h 2492405"/>
                    <a:gd name="connsiteX2" fmla="*/ 0 w 2351533"/>
                    <a:gd name="connsiteY2" fmla="*/ 71843 h 2492405"/>
                    <a:gd name="connsiteX3" fmla="*/ 1062363 w 2351533"/>
                    <a:gd name="connsiteY3" fmla="*/ 725833 h 2492405"/>
                    <a:gd name="connsiteX4" fmla="*/ 2195745 w 2351533"/>
                    <a:gd name="connsiteY4" fmla="*/ 1308798 h 2492405"/>
                    <a:gd name="connsiteX5" fmla="*/ 2347471 w 2351533"/>
                    <a:gd name="connsiteY5" fmla="*/ 2492405 h 2492405"/>
                    <a:gd name="connsiteX6" fmla="*/ 1412291 w 2351533"/>
                    <a:gd name="connsiteY6" fmla="*/ 2492405 h 2492405"/>
                    <a:gd name="connsiteX7" fmla="*/ 325517 w 2351533"/>
                    <a:gd name="connsiteY7" fmla="*/ 1243696 h 2492405"/>
                    <a:gd name="connsiteX8" fmla="*/ 197437 w 2351533"/>
                    <a:gd name="connsiteY8" fmla="*/ 1143152 h 2492405"/>
                    <a:gd name="connsiteX0" fmla="*/ 197567 w 2351663"/>
                    <a:gd name="connsiteY0" fmla="*/ 1093490 h 2442743"/>
                    <a:gd name="connsiteX1" fmla="*/ 856152 w 2351663"/>
                    <a:gd name="connsiteY1" fmla="*/ 1239416 h 2442743"/>
                    <a:gd name="connsiteX2" fmla="*/ 130 w 2351663"/>
                    <a:gd name="connsiteY2" fmla="*/ 22181 h 2442743"/>
                    <a:gd name="connsiteX3" fmla="*/ 793204 w 2351663"/>
                    <a:gd name="connsiteY3" fmla="*/ 469024 h 2442743"/>
                    <a:gd name="connsiteX4" fmla="*/ 1062493 w 2351663"/>
                    <a:gd name="connsiteY4" fmla="*/ 676171 h 2442743"/>
                    <a:gd name="connsiteX5" fmla="*/ 2195875 w 2351663"/>
                    <a:gd name="connsiteY5" fmla="*/ 1259136 h 2442743"/>
                    <a:gd name="connsiteX6" fmla="*/ 2347601 w 2351663"/>
                    <a:gd name="connsiteY6" fmla="*/ 2442743 h 2442743"/>
                    <a:gd name="connsiteX7" fmla="*/ 1412421 w 2351663"/>
                    <a:gd name="connsiteY7" fmla="*/ 2442743 h 2442743"/>
                    <a:gd name="connsiteX8" fmla="*/ 325647 w 2351663"/>
                    <a:gd name="connsiteY8" fmla="*/ 1194034 h 2442743"/>
                    <a:gd name="connsiteX9" fmla="*/ 197567 w 2351663"/>
                    <a:gd name="connsiteY9" fmla="*/ 1093490 h 2442743"/>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673 w 2351769"/>
                    <a:gd name="connsiteY0" fmla="*/ 1151080 h 2500333"/>
                    <a:gd name="connsiteX1" fmla="*/ 856258 w 2351769"/>
                    <a:gd name="connsiteY1" fmla="*/ 1297006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85850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97687 w 2351769"/>
                    <a:gd name="connsiteY1" fmla="*/ 1320679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30238 w 2351769"/>
                    <a:gd name="connsiteY1" fmla="*/ 1335475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769637 w 2351769"/>
                    <a:gd name="connsiteY1" fmla="*/ 1257542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197673 w 2351769"/>
                    <a:gd name="connsiteY0" fmla="*/ 1151080 h 2500333"/>
                    <a:gd name="connsiteX1" fmla="*/ 373101 w 2351769"/>
                    <a:gd name="connsiteY1" fmla="*/ 692330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290535 w 2444631"/>
                    <a:gd name="connsiteY0" fmla="*/ 1151080 h 2500333"/>
                    <a:gd name="connsiteX1" fmla="*/ 19121 w 2444631"/>
                    <a:gd name="connsiteY1" fmla="*/ 53138 h 2500333"/>
                    <a:gd name="connsiteX2" fmla="*/ 993508 w 2444631"/>
                    <a:gd name="connsiteY2" fmla="*/ 1308842 h 2500333"/>
                    <a:gd name="connsiteX3" fmla="*/ 93098 w 2444631"/>
                    <a:gd name="connsiteY3" fmla="*/ 79771 h 2500333"/>
                    <a:gd name="connsiteX4" fmla="*/ 868416 w 2444631"/>
                    <a:gd name="connsiteY4" fmla="*/ 517736 h 2500333"/>
                    <a:gd name="connsiteX5" fmla="*/ 1155461 w 2444631"/>
                    <a:gd name="connsiteY5" fmla="*/ 733761 h 2500333"/>
                    <a:gd name="connsiteX6" fmla="*/ 2288843 w 2444631"/>
                    <a:gd name="connsiteY6" fmla="*/ 1316726 h 2500333"/>
                    <a:gd name="connsiteX7" fmla="*/ 2440569 w 2444631"/>
                    <a:gd name="connsiteY7" fmla="*/ 2500333 h 2500333"/>
                    <a:gd name="connsiteX8" fmla="*/ 1505389 w 2444631"/>
                    <a:gd name="connsiteY8" fmla="*/ 2500333 h 2500333"/>
                    <a:gd name="connsiteX9" fmla="*/ 418615 w 2444631"/>
                    <a:gd name="connsiteY9" fmla="*/ 1251624 h 2500333"/>
                    <a:gd name="connsiteX10" fmla="*/ 290535 w 2444631"/>
                    <a:gd name="connsiteY10" fmla="*/ 1151080 h 2500333"/>
                    <a:gd name="connsiteX0" fmla="*/ 290535 w 2444631"/>
                    <a:gd name="connsiteY0" fmla="*/ 1151080 h 2500333"/>
                    <a:gd name="connsiteX1" fmla="*/ 19121 w 2444631"/>
                    <a:gd name="connsiteY1" fmla="*/ 53138 h 2500333"/>
                    <a:gd name="connsiteX2" fmla="*/ 933520 w 2444631"/>
                    <a:gd name="connsiteY2" fmla="*/ 1236827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27601 w 2444631"/>
                    <a:gd name="connsiteY2" fmla="*/ 1296011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498165 w 2652261"/>
                    <a:gd name="connsiteY0" fmla="*/ 1151080 h 2500333"/>
                    <a:gd name="connsiteX1" fmla="*/ 13687 w 2652261"/>
                    <a:gd name="connsiteY1" fmla="*/ 82730 h 2500333"/>
                    <a:gd name="connsiteX2" fmla="*/ 1141150 w 2652261"/>
                    <a:gd name="connsiteY2" fmla="*/ 1284174 h 2500333"/>
                    <a:gd name="connsiteX3" fmla="*/ 1201138 w 2652261"/>
                    <a:gd name="connsiteY3" fmla="*/ 1308842 h 2500333"/>
                    <a:gd name="connsiteX4" fmla="*/ 300728 w 2652261"/>
                    <a:gd name="connsiteY4" fmla="*/ 79771 h 2500333"/>
                    <a:gd name="connsiteX5" fmla="*/ 1076046 w 2652261"/>
                    <a:gd name="connsiteY5" fmla="*/ 517736 h 2500333"/>
                    <a:gd name="connsiteX6" fmla="*/ 1363091 w 2652261"/>
                    <a:gd name="connsiteY6" fmla="*/ 733761 h 2500333"/>
                    <a:gd name="connsiteX7" fmla="*/ 2496473 w 2652261"/>
                    <a:gd name="connsiteY7" fmla="*/ 1316726 h 2500333"/>
                    <a:gd name="connsiteX8" fmla="*/ 2648199 w 2652261"/>
                    <a:gd name="connsiteY8" fmla="*/ 2500333 h 2500333"/>
                    <a:gd name="connsiteX9" fmla="*/ 1713019 w 2652261"/>
                    <a:gd name="connsiteY9" fmla="*/ 2500333 h 2500333"/>
                    <a:gd name="connsiteX10" fmla="*/ 626245 w 2652261"/>
                    <a:gd name="connsiteY10" fmla="*/ 1251624 h 2500333"/>
                    <a:gd name="connsiteX11" fmla="*/ 498165 w 2652261"/>
                    <a:gd name="connsiteY11" fmla="*/ 1151080 h 2500333"/>
                    <a:gd name="connsiteX0" fmla="*/ 514777 w 2668873"/>
                    <a:gd name="connsiteY0" fmla="*/ 1157927 h 2507180"/>
                    <a:gd name="connsiteX1" fmla="*/ 30299 w 2668873"/>
                    <a:gd name="connsiteY1" fmla="*/ 89577 h 2507180"/>
                    <a:gd name="connsiteX2" fmla="*/ 172341 w 2668873"/>
                    <a:gd name="connsiteY2" fmla="*/ 196109 h 2507180"/>
                    <a:gd name="connsiteX3" fmla="*/ 1157762 w 2668873"/>
                    <a:gd name="connsiteY3" fmla="*/ 1291021 h 2507180"/>
                    <a:gd name="connsiteX4" fmla="*/ 1217750 w 2668873"/>
                    <a:gd name="connsiteY4" fmla="*/ 1315689 h 2507180"/>
                    <a:gd name="connsiteX5" fmla="*/ 317340 w 2668873"/>
                    <a:gd name="connsiteY5" fmla="*/ 86618 h 2507180"/>
                    <a:gd name="connsiteX6" fmla="*/ 1092658 w 2668873"/>
                    <a:gd name="connsiteY6" fmla="*/ 524583 h 2507180"/>
                    <a:gd name="connsiteX7" fmla="*/ 1379703 w 2668873"/>
                    <a:gd name="connsiteY7" fmla="*/ 740608 h 2507180"/>
                    <a:gd name="connsiteX8" fmla="*/ 2513085 w 2668873"/>
                    <a:gd name="connsiteY8" fmla="*/ 1323573 h 2507180"/>
                    <a:gd name="connsiteX9" fmla="*/ 2664811 w 2668873"/>
                    <a:gd name="connsiteY9" fmla="*/ 2507180 h 2507180"/>
                    <a:gd name="connsiteX10" fmla="*/ 1729631 w 2668873"/>
                    <a:gd name="connsiteY10" fmla="*/ 2507180 h 2507180"/>
                    <a:gd name="connsiteX11" fmla="*/ 642857 w 2668873"/>
                    <a:gd name="connsiteY11" fmla="*/ 1258471 h 2507180"/>
                    <a:gd name="connsiteX12" fmla="*/ 514777 w 2668873"/>
                    <a:gd name="connsiteY12" fmla="*/ 1157927 h 2507180"/>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697805 w 2655759"/>
                    <a:gd name="connsiteY3" fmla="*/ 723154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498652 w 2652748"/>
                    <a:gd name="connsiteY0" fmla="*/ 1184992 h 2534245"/>
                    <a:gd name="connsiteX1" fmla="*/ 14174 w 2652748"/>
                    <a:gd name="connsiteY1" fmla="*/ 116642 h 2534245"/>
                    <a:gd name="connsiteX2" fmla="*/ 138460 w 2652748"/>
                    <a:gd name="connsiteY2" fmla="*/ 27867 h 2534245"/>
                    <a:gd name="connsiteX3" fmla="*/ 233155 w 2652748"/>
                    <a:gd name="connsiteY3" fmla="*/ 113682 h 2534245"/>
                    <a:gd name="connsiteX4" fmla="*/ 697753 w 2652748"/>
                    <a:gd name="connsiteY4" fmla="*/ 749918 h 2534245"/>
                    <a:gd name="connsiteX5" fmla="*/ 1141637 w 2652748"/>
                    <a:gd name="connsiteY5" fmla="*/ 1318086 h 2534245"/>
                    <a:gd name="connsiteX6" fmla="*/ 1201625 w 2652748"/>
                    <a:gd name="connsiteY6" fmla="*/ 1342754 h 2534245"/>
                    <a:gd name="connsiteX7" fmla="*/ 301215 w 2652748"/>
                    <a:gd name="connsiteY7" fmla="*/ 113683 h 2534245"/>
                    <a:gd name="connsiteX8" fmla="*/ 1076533 w 2652748"/>
                    <a:gd name="connsiteY8" fmla="*/ 551648 h 2534245"/>
                    <a:gd name="connsiteX9" fmla="*/ 1363578 w 2652748"/>
                    <a:gd name="connsiteY9" fmla="*/ 767673 h 2534245"/>
                    <a:gd name="connsiteX10" fmla="*/ 2496960 w 2652748"/>
                    <a:gd name="connsiteY10" fmla="*/ 1350638 h 2534245"/>
                    <a:gd name="connsiteX11" fmla="*/ 2648686 w 2652748"/>
                    <a:gd name="connsiteY11" fmla="*/ 2534245 h 2534245"/>
                    <a:gd name="connsiteX12" fmla="*/ 1713506 w 2652748"/>
                    <a:gd name="connsiteY12" fmla="*/ 2534245 h 2534245"/>
                    <a:gd name="connsiteX13" fmla="*/ 626732 w 2652748"/>
                    <a:gd name="connsiteY13" fmla="*/ 1285536 h 2534245"/>
                    <a:gd name="connsiteX14" fmla="*/ 498652 w 2652748"/>
                    <a:gd name="connsiteY14" fmla="*/ 1184992 h 2534245"/>
                    <a:gd name="connsiteX0" fmla="*/ 490916 w 2645012"/>
                    <a:gd name="connsiteY0" fmla="*/ 1212039 h 2561292"/>
                    <a:gd name="connsiteX1" fmla="*/ 6438 w 2645012"/>
                    <a:gd name="connsiteY1" fmla="*/ 143689 h 2561292"/>
                    <a:gd name="connsiteX2" fmla="*/ 361543 w 2645012"/>
                    <a:gd name="connsiteY2" fmla="*/ 7566 h 2561292"/>
                    <a:gd name="connsiteX3" fmla="*/ 225419 w 2645012"/>
                    <a:gd name="connsiteY3" fmla="*/ 140729 h 2561292"/>
                    <a:gd name="connsiteX4" fmla="*/ 690017 w 2645012"/>
                    <a:gd name="connsiteY4" fmla="*/ 776965 h 2561292"/>
                    <a:gd name="connsiteX5" fmla="*/ 1133901 w 2645012"/>
                    <a:gd name="connsiteY5" fmla="*/ 1345133 h 2561292"/>
                    <a:gd name="connsiteX6" fmla="*/ 1193889 w 2645012"/>
                    <a:gd name="connsiteY6" fmla="*/ 1369801 h 2561292"/>
                    <a:gd name="connsiteX7" fmla="*/ 293479 w 2645012"/>
                    <a:gd name="connsiteY7" fmla="*/ 140730 h 2561292"/>
                    <a:gd name="connsiteX8" fmla="*/ 1068797 w 2645012"/>
                    <a:gd name="connsiteY8" fmla="*/ 578695 h 2561292"/>
                    <a:gd name="connsiteX9" fmla="*/ 1355842 w 2645012"/>
                    <a:gd name="connsiteY9" fmla="*/ 794720 h 2561292"/>
                    <a:gd name="connsiteX10" fmla="*/ 2489224 w 2645012"/>
                    <a:gd name="connsiteY10" fmla="*/ 1377685 h 2561292"/>
                    <a:gd name="connsiteX11" fmla="*/ 2640950 w 2645012"/>
                    <a:gd name="connsiteY11" fmla="*/ 2561292 h 2561292"/>
                    <a:gd name="connsiteX12" fmla="*/ 1705770 w 2645012"/>
                    <a:gd name="connsiteY12" fmla="*/ 2561292 h 2561292"/>
                    <a:gd name="connsiteX13" fmla="*/ 618996 w 2645012"/>
                    <a:gd name="connsiteY13" fmla="*/ 1312583 h 2561292"/>
                    <a:gd name="connsiteX14" fmla="*/ 490916 w 2645012"/>
                    <a:gd name="connsiteY14" fmla="*/ 1212039 h 2561292"/>
                    <a:gd name="connsiteX0" fmla="*/ 503849 w 2657945"/>
                    <a:gd name="connsiteY0" fmla="*/ 1221303 h 2570556"/>
                    <a:gd name="connsiteX1" fmla="*/ 19371 w 2657945"/>
                    <a:gd name="connsiteY1" fmla="*/ 152953 h 2570556"/>
                    <a:gd name="connsiteX2" fmla="*/ 122942 w 2657945"/>
                    <a:gd name="connsiteY2" fmla="*/ 16830 h 2570556"/>
                    <a:gd name="connsiteX3" fmla="*/ 374476 w 2657945"/>
                    <a:gd name="connsiteY3" fmla="*/ 16830 h 2570556"/>
                    <a:gd name="connsiteX4" fmla="*/ 238352 w 2657945"/>
                    <a:gd name="connsiteY4" fmla="*/ 149993 h 2570556"/>
                    <a:gd name="connsiteX5" fmla="*/ 702950 w 2657945"/>
                    <a:gd name="connsiteY5" fmla="*/ 786229 h 2570556"/>
                    <a:gd name="connsiteX6" fmla="*/ 1146834 w 2657945"/>
                    <a:gd name="connsiteY6" fmla="*/ 1354397 h 2570556"/>
                    <a:gd name="connsiteX7" fmla="*/ 1206822 w 2657945"/>
                    <a:gd name="connsiteY7" fmla="*/ 1379065 h 2570556"/>
                    <a:gd name="connsiteX8" fmla="*/ 306412 w 2657945"/>
                    <a:gd name="connsiteY8" fmla="*/ 149994 h 2570556"/>
                    <a:gd name="connsiteX9" fmla="*/ 1081730 w 2657945"/>
                    <a:gd name="connsiteY9" fmla="*/ 587959 h 2570556"/>
                    <a:gd name="connsiteX10" fmla="*/ 1368775 w 2657945"/>
                    <a:gd name="connsiteY10" fmla="*/ 803984 h 2570556"/>
                    <a:gd name="connsiteX11" fmla="*/ 2502157 w 2657945"/>
                    <a:gd name="connsiteY11" fmla="*/ 1386949 h 2570556"/>
                    <a:gd name="connsiteX12" fmla="*/ 2653883 w 2657945"/>
                    <a:gd name="connsiteY12" fmla="*/ 2570556 h 2570556"/>
                    <a:gd name="connsiteX13" fmla="*/ 1718703 w 2657945"/>
                    <a:gd name="connsiteY13" fmla="*/ 2570556 h 2570556"/>
                    <a:gd name="connsiteX14" fmla="*/ 631929 w 2657945"/>
                    <a:gd name="connsiteY14" fmla="*/ 1321847 h 2570556"/>
                    <a:gd name="connsiteX15" fmla="*/ 503849 w 2657945"/>
                    <a:gd name="connsiteY15" fmla="*/ 1221303 h 2570556"/>
                    <a:gd name="connsiteX0" fmla="*/ 512867 w 2666963"/>
                    <a:gd name="connsiteY0" fmla="*/ 1962534 h 3311787"/>
                    <a:gd name="connsiteX1" fmla="*/ 28389 w 2666963"/>
                    <a:gd name="connsiteY1" fmla="*/ 894184 h 3311787"/>
                    <a:gd name="connsiteX2" fmla="*/ 78694 w 2666963"/>
                    <a:gd name="connsiteY2" fmla="*/ 499 h 3311787"/>
                    <a:gd name="connsiteX3" fmla="*/ 383494 w 2666963"/>
                    <a:gd name="connsiteY3" fmla="*/ 758061 h 3311787"/>
                    <a:gd name="connsiteX4" fmla="*/ 247370 w 2666963"/>
                    <a:gd name="connsiteY4" fmla="*/ 891224 h 3311787"/>
                    <a:gd name="connsiteX5" fmla="*/ 711968 w 2666963"/>
                    <a:gd name="connsiteY5" fmla="*/ 1527460 h 3311787"/>
                    <a:gd name="connsiteX6" fmla="*/ 1155852 w 2666963"/>
                    <a:gd name="connsiteY6" fmla="*/ 2095628 h 3311787"/>
                    <a:gd name="connsiteX7" fmla="*/ 1215840 w 2666963"/>
                    <a:gd name="connsiteY7" fmla="*/ 2120296 h 3311787"/>
                    <a:gd name="connsiteX8" fmla="*/ 315430 w 2666963"/>
                    <a:gd name="connsiteY8" fmla="*/ 891225 h 3311787"/>
                    <a:gd name="connsiteX9" fmla="*/ 1090748 w 2666963"/>
                    <a:gd name="connsiteY9" fmla="*/ 1329190 h 3311787"/>
                    <a:gd name="connsiteX10" fmla="*/ 1377793 w 2666963"/>
                    <a:gd name="connsiteY10" fmla="*/ 1545215 h 3311787"/>
                    <a:gd name="connsiteX11" fmla="*/ 2511175 w 2666963"/>
                    <a:gd name="connsiteY11" fmla="*/ 2128180 h 3311787"/>
                    <a:gd name="connsiteX12" fmla="*/ 2662901 w 2666963"/>
                    <a:gd name="connsiteY12" fmla="*/ 3311787 h 3311787"/>
                    <a:gd name="connsiteX13" fmla="*/ 1727721 w 2666963"/>
                    <a:gd name="connsiteY13" fmla="*/ 3311787 h 3311787"/>
                    <a:gd name="connsiteX14" fmla="*/ 640947 w 2666963"/>
                    <a:gd name="connsiteY14" fmla="*/ 2063078 h 3311787"/>
                    <a:gd name="connsiteX15" fmla="*/ 512867 w 2666963"/>
                    <a:gd name="connsiteY15" fmla="*/ 1962534 h 3311787"/>
                    <a:gd name="connsiteX0" fmla="*/ 505522 w 2659618"/>
                    <a:gd name="connsiteY0" fmla="*/ 1962534 h 3311787"/>
                    <a:gd name="connsiteX1" fmla="*/ 21044 w 2659618"/>
                    <a:gd name="connsiteY1" fmla="*/ 894184 h 3311787"/>
                    <a:gd name="connsiteX2" fmla="*/ 71349 w 2659618"/>
                    <a:gd name="connsiteY2" fmla="*/ 499 h 3311787"/>
                    <a:gd name="connsiteX3" fmla="*/ 376149 w 2659618"/>
                    <a:gd name="connsiteY3" fmla="*/ 758061 h 3311787"/>
                    <a:gd name="connsiteX4" fmla="*/ 240025 w 2659618"/>
                    <a:gd name="connsiteY4" fmla="*/ 891224 h 3311787"/>
                    <a:gd name="connsiteX5" fmla="*/ 704623 w 2659618"/>
                    <a:gd name="connsiteY5" fmla="*/ 1527460 h 3311787"/>
                    <a:gd name="connsiteX6" fmla="*/ 1148507 w 2659618"/>
                    <a:gd name="connsiteY6" fmla="*/ 2095628 h 3311787"/>
                    <a:gd name="connsiteX7" fmla="*/ 1208495 w 2659618"/>
                    <a:gd name="connsiteY7" fmla="*/ 2120296 h 3311787"/>
                    <a:gd name="connsiteX8" fmla="*/ 308085 w 2659618"/>
                    <a:gd name="connsiteY8" fmla="*/ 891225 h 3311787"/>
                    <a:gd name="connsiteX9" fmla="*/ 1083403 w 2659618"/>
                    <a:gd name="connsiteY9" fmla="*/ 1329190 h 3311787"/>
                    <a:gd name="connsiteX10" fmla="*/ 1370448 w 2659618"/>
                    <a:gd name="connsiteY10" fmla="*/ 1545215 h 3311787"/>
                    <a:gd name="connsiteX11" fmla="*/ 2503830 w 2659618"/>
                    <a:gd name="connsiteY11" fmla="*/ 2128180 h 3311787"/>
                    <a:gd name="connsiteX12" fmla="*/ 2655556 w 2659618"/>
                    <a:gd name="connsiteY12" fmla="*/ 3311787 h 3311787"/>
                    <a:gd name="connsiteX13" fmla="*/ 1720376 w 2659618"/>
                    <a:gd name="connsiteY13" fmla="*/ 3311787 h 3311787"/>
                    <a:gd name="connsiteX14" fmla="*/ 633602 w 2659618"/>
                    <a:gd name="connsiteY14" fmla="*/ 2063078 h 3311787"/>
                    <a:gd name="connsiteX15" fmla="*/ 505522 w 2659618"/>
                    <a:gd name="connsiteY15" fmla="*/ 1962534 h 3311787"/>
                    <a:gd name="connsiteX0" fmla="*/ 484664 w 2638760"/>
                    <a:gd name="connsiteY0" fmla="*/ 1962534 h 3311787"/>
                    <a:gd name="connsiteX1" fmla="*/ 186 w 2638760"/>
                    <a:gd name="connsiteY1" fmla="*/ 894184 h 3311787"/>
                    <a:gd name="connsiteX2" fmla="*/ 50491 w 2638760"/>
                    <a:gd name="connsiteY2" fmla="*/ 499 h 3311787"/>
                    <a:gd name="connsiteX3" fmla="*/ 355291 w 2638760"/>
                    <a:gd name="connsiteY3" fmla="*/ 758061 h 3311787"/>
                    <a:gd name="connsiteX4" fmla="*/ 219167 w 2638760"/>
                    <a:gd name="connsiteY4" fmla="*/ 891224 h 3311787"/>
                    <a:gd name="connsiteX5" fmla="*/ 683765 w 2638760"/>
                    <a:gd name="connsiteY5" fmla="*/ 1527460 h 3311787"/>
                    <a:gd name="connsiteX6" fmla="*/ 1127649 w 2638760"/>
                    <a:gd name="connsiteY6" fmla="*/ 2095628 h 3311787"/>
                    <a:gd name="connsiteX7" fmla="*/ 1187637 w 2638760"/>
                    <a:gd name="connsiteY7" fmla="*/ 2120296 h 3311787"/>
                    <a:gd name="connsiteX8" fmla="*/ 287227 w 2638760"/>
                    <a:gd name="connsiteY8" fmla="*/ 891225 h 3311787"/>
                    <a:gd name="connsiteX9" fmla="*/ 1062545 w 2638760"/>
                    <a:gd name="connsiteY9" fmla="*/ 1329190 h 3311787"/>
                    <a:gd name="connsiteX10" fmla="*/ 1349590 w 2638760"/>
                    <a:gd name="connsiteY10" fmla="*/ 1545215 h 3311787"/>
                    <a:gd name="connsiteX11" fmla="*/ 2482972 w 2638760"/>
                    <a:gd name="connsiteY11" fmla="*/ 2128180 h 3311787"/>
                    <a:gd name="connsiteX12" fmla="*/ 2634698 w 2638760"/>
                    <a:gd name="connsiteY12" fmla="*/ 3311787 h 3311787"/>
                    <a:gd name="connsiteX13" fmla="*/ 1699518 w 2638760"/>
                    <a:gd name="connsiteY13" fmla="*/ 3311787 h 3311787"/>
                    <a:gd name="connsiteX14" fmla="*/ 612744 w 2638760"/>
                    <a:gd name="connsiteY14" fmla="*/ 2063078 h 3311787"/>
                    <a:gd name="connsiteX15" fmla="*/ 484664 w 2638760"/>
                    <a:gd name="connsiteY15" fmla="*/ 1962534 h 3311787"/>
                    <a:gd name="connsiteX0" fmla="*/ 484664 w 2638760"/>
                    <a:gd name="connsiteY0" fmla="*/ 2074613 h 3423866"/>
                    <a:gd name="connsiteX1" fmla="*/ 186 w 2638760"/>
                    <a:gd name="connsiteY1" fmla="*/ 1006263 h 3423866"/>
                    <a:gd name="connsiteX2" fmla="*/ 50491 w 2638760"/>
                    <a:gd name="connsiteY2" fmla="*/ 112578 h 3423866"/>
                    <a:gd name="connsiteX3" fmla="*/ 355291 w 2638760"/>
                    <a:gd name="connsiteY3" fmla="*/ 870140 h 3423866"/>
                    <a:gd name="connsiteX4" fmla="*/ 219167 w 2638760"/>
                    <a:gd name="connsiteY4" fmla="*/ 1003303 h 3423866"/>
                    <a:gd name="connsiteX5" fmla="*/ 683765 w 2638760"/>
                    <a:gd name="connsiteY5" fmla="*/ 1639539 h 3423866"/>
                    <a:gd name="connsiteX6" fmla="*/ 1127649 w 2638760"/>
                    <a:gd name="connsiteY6" fmla="*/ 2207707 h 3423866"/>
                    <a:gd name="connsiteX7" fmla="*/ 1187637 w 2638760"/>
                    <a:gd name="connsiteY7" fmla="*/ 2232375 h 3423866"/>
                    <a:gd name="connsiteX8" fmla="*/ 287227 w 2638760"/>
                    <a:gd name="connsiteY8" fmla="*/ 1003304 h 3423866"/>
                    <a:gd name="connsiteX9" fmla="*/ 1062545 w 2638760"/>
                    <a:gd name="connsiteY9" fmla="*/ 1441269 h 3423866"/>
                    <a:gd name="connsiteX10" fmla="*/ 1349590 w 2638760"/>
                    <a:gd name="connsiteY10" fmla="*/ 1657294 h 3423866"/>
                    <a:gd name="connsiteX11" fmla="*/ 2482972 w 2638760"/>
                    <a:gd name="connsiteY11" fmla="*/ 2240259 h 3423866"/>
                    <a:gd name="connsiteX12" fmla="*/ 2634698 w 2638760"/>
                    <a:gd name="connsiteY12" fmla="*/ 3423866 h 3423866"/>
                    <a:gd name="connsiteX13" fmla="*/ 1699518 w 2638760"/>
                    <a:gd name="connsiteY13" fmla="*/ 3423866 h 3423866"/>
                    <a:gd name="connsiteX14" fmla="*/ 612744 w 2638760"/>
                    <a:gd name="connsiteY14" fmla="*/ 2175157 h 3423866"/>
                    <a:gd name="connsiteX15" fmla="*/ 484664 w 2638760"/>
                    <a:gd name="connsiteY15" fmla="*/ 2074613 h 3423866"/>
                    <a:gd name="connsiteX0" fmla="*/ 484664 w 2638760"/>
                    <a:gd name="connsiteY0" fmla="*/ 2205462 h 3554715"/>
                    <a:gd name="connsiteX1" fmla="*/ 186 w 2638760"/>
                    <a:gd name="connsiteY1" fmla="*/ 1137112 h 3554715"/>
                    <a:gd name="connsiteX2" fmla="*/ 50491 w 2638760"/>
                    <a:gd name="connsiteY2" fmla="*/ 243427 h 3554715"/>
                    <a:gd name="connsiteX3" fmla="*/ 355291 w 2638760"/>
                    <a:gd name="connsiteY3" fmla="*/ 1000989 h 3554715"/>
                    <a:gd name="connsiteX4" fmla="*/ 219167 w 2638760"/>
                    <a:gd name="connsiteY4" fmla="*/ 1134152 h 3554715"/>
                    <a:gd name="connsiteX5" fmla="*/ 683765 w 2638760"/>
                    <a:gd name="connsiteY5" fmla="*/ 1770388 h 3554715"/>
                    <a:gd name="connsiteX6" fmla="*/ 1127649 w 2638760"/>
                    <a:gd name="connsiteY6" fmla="*/ 2338556 h 3554715"/>
                    <a:gd name="connsiteX7" fmla="*/ 1187637 w 2638760"/>
                    <a:gd name="connsiteY7" fmla="*/ 2363224 h 3554715"/>
                    <a:gd name="connsiteX8" fmla="*/ 287227 w 2638760"/>
                    <a:gd name="connsiteY8" fmla="*/ 1134153 h 3554715"/>
                    <a:gd name="connsiteX9" fmla="*/ 1062545 w 2638760"/>
                    <a:gd name="connsiteY9" fmla="*/ 1572118 h 3554715"/>
                    <a:gd name="connsiteX10" fmla="*/ 1349590 w 2638760"/>
                    <a:gd name="connsiteY10" fmla="*/ 1788143 h 3554715"/>
                    <a:gd name="connsiteX11" fmla="*/ 2482972 w 2638760"/>
                    <a:gd name="connsiteY11" fmla="*/ 2371108 h 3554715"/>
                    <a:gd name="connsiteX12" fmla="*/ 2634698 w 2638760"/>
                    <a:gd name="connsiteY12" fmla="*/ 3554715 h 3554715"/>
                    <a:gd name="connsiteX13" fmla="*/ 1699518 w 2638760"/>
                    <a:gd name="connsiteY13" fmla="*/ 3554715 h 3554715"/>
                    <a:gd name="connsiteX14" fmla="*/ 612744 w 2638760"/>
                    <a:gd name="connsiteY14" fmla="*/ 2306006 h 3554715"/>
                    <a:gd name="connsiteX15" fmla="*/ 484664 w 2638760"/>
                    <a:gd name="connsiteY15" fmla="*/ 2205462 h 3554715"/>
                    <a:gd name="connsiteX0" fmla="*/ 484664 w 2638760"/>
                    <a:gd name="connsiteY0" fmla="*/ 2071315 h 3420568"/>
                    <a:gd name="connsiteX1" fmla="*/ 186 w 2638760"/>
                    <a:gd name="connsiteY1" fmla="*/ 1002965 h 3420568"/>
                    <a:gd name="connsiteX2" fmla="*/ 50491 w 2638760"/>
                    <a:gd name="connsiteY2" fmla="*/ 109280 h 3420568"/>
                    <a:gd name="connsiteX3" fmla="*/ 355291 w 2638760"/>
                    <a:gd name="connsiteY3" fmla="*/ 866842 h 3420568"/>
                    <a:gd name="connsiteX4" fmla="*/ 219167 w 2638760"/>
                    <a:gd name="connsiteY4" fmla="*/ 1000005 h 3420568"/>
                    <a:gd name="connsiteX5" fmla="*/ 683765 w 2638760"/>
                    <a:gd name="connsiteY5" fmla="*/ 1636241 h 3420568"/>
                    <a:gd name="connsiteX6" fmla="*/ 1127649 w 2638760"/>
                    <a:gd name="connsiteY6" fmla="*/ 2204409 h 3420568"/>
                    <a:gd name="connsiteX7" fmla="*/ 1187637 w 2638760"/>
                    <a:gd name="connsiteY7" fmla="*/ 2229077 h 3420568"/>
                    <a:gd name="connsiteX8" fmla="*/ 287227 w 2638760"/>
                    <a:gd name="connsiteY8" fmla="*/ 1000006 h 3420568"/>
                    <a:gd name="connsiteX9" fmla="*/ 1062545 w 2638760"/>
                    <a:gd name="connsiteY9" fmla="*/ 1437971 h 3420568"/>
                    <a:gd name="connsiteX10" fmla="*/ 1349590 w 2638760"/>
                    <a:gd name="connsiteY10" fmla="*/ 1653996 h 3420568"/>
                    <a:gd name="connsiteX11" fmla="*/ 2482972 w 2638760"/>
                    <a:gd name="connsiteY11" fmla="*/ 2236961 h 3420568"/>
                    <a:gd name="connsiteX12" fmla="*/ 2634698 w 2638760"/>
                    <a:gd name="connsiteY12" fmla="*/ 3420568 h 3420568"/>
                    <a:gd name="connsiteX13" fmla="*/ 1699518 w 2638760"/>
                    <a:gd name="connsiteY13" fmla="*/ 3420568 h 3420568"/>
                    <a:gd name="connsiteX14" fmla="*/ 612744 w 2638760"/>
                    <a:gd name="connsiteY14" fmla="*/ 2171859 h 3420568"/>
                    <a:gd name="connsiteX15" fmla="*/ 484664 w 2638760"/>
                    <a:gd name="connsiteY15" fmla="*/ 2071315 h 3420568"/>
                    <a:gd name="connsiteX0" fmla="*/ 484664 w 2638760"/>
                    <a:gd name="connsiteY0" fmla="*/ 2104714 h 3453967"/>
                    <a:gd name="connsiteX1" fmla="*/ 186 w 2638760"/>
                    <a:gd name="connsiteY1" fmla="*/ 1036364 h 3453967"/>
                    <a:gd name="connsiteX2" fmla="*/ 41613 w 2638760"/>
                    <a:gd name="connsiteY2" fmla="*/ 98290 h 3453967"/>
                    <a:gd name="connsiteX3" fmla="*/ 355291 w 2638760"/>
                    <a:gd name="connsiteY3" fmla="*/ 900241 h 3453967"/>
                    <a:gd name="connsiteX4" fmla="*/ 219167 w 2638760"/>
                    <a:gd name="connsiteY4" fmla="*/ 1033404 h 3453967"/>
                    <a:gd name="connsiteX5" fmla="*/ 683765 w 2638760"/>
                    <a:gd name="connsiteY5" fmla="*/ 1669640 h 3453967"/>
                    <a:gd name="connsiteX6" fmla="*/ 1127649 w 2638760"/>
                    <a:gd name="connsiteY6" fmla="*/ 2237808 h 3453967"/>
                    <a:gd name="connsiteX7" fmla="*/ 1187637 w 2638760"/>
                    <a:gd name="connsiteY7" fmla="*/ 2262476 h 3453967"/>
                    <a:gd name="connsiteX8" fmla="*/ 287227 w 2638760"/>
                    <a:gd name="connsiteY8" fmla="*/ 1033405 h 3453967"/>
                    <a:gd name="connsiteX9" fmla="*/ 1062545 w 2638760"/>
                    <a:gd name="connsiteY9" fmla="*/ 1471370 h 3453967"/>
                    <a:gd name="connsiteX10" fmla="*/ 1349590 w 2638760"/>
                    <a:gd name="connsiteY10" fmla="*/ 1687395 h 3453967"/>
                    <a:gd name="connsiteX11" fmla="*/ 2482972 w 2638760"/>
                    <a:gd name="connsiteY11" fmla="*/ 2270360 h 3453967"/>
                    <a:gd name="connsiteX12" fmla="*/ 2634698 w 2638760"/>
                    <a:gd name="connsiteY12" fmla="*/ 3453967 h 3453967"/>
                    <a:gd name="connsiteX13" fmla="*/ 1699518 w 2638760"/>
                    <a:gd name="connsiteY13" fmla="*/ 3453967 h 3453967"/>
                    <a:gd name="connsiteX14" fmla="*/ 612744 w 2638760"/>
                    <a:gd name="connsiteY14" fmla="*/ 2205258 h 3453967"/>
                    <a:gd name="connsiteX15" fmla="*/ 484664 w 2638760"/>
                    <a:gd name="connsiteY15" fmla="*/ 2104714 h 3453967"/>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3658 h 3452911"/>
                    <a:gd name="connsiteX1" fmla="*/ 186 w 2638760"/>
                    <a:gd name="connsiteY1" fmla="*/ 1035308 h 3452911"/>
                    <a:gd name="connsiteX2" fmla="*/ 41613 w 2638760"/>
                    <a:gd name="connsiteY2" fmla="*/ 97234 h 3452911"/>
                    <a:gd name="connsiteX3" fmla="*/ 355291 w 2638760"/>
                    <a:gd name="connsiteY3" fmla="*/ 899185 h 3452911"/>
                    <a:gd name="connsiteX4" fmla="*/ 219167 w 2638760"/>
                    <a:gd name="connsiteY4" fmla="*/ 1032348 h 3452911"/>
                    <a:gd name="connsiteX5" fmla="*/ 683765 w 2638760"/>
                    <a:gd name="connsiteY5" fmla="*/ 1668584 h 3452911"/>
                    <a:gd name="connsiteX6" fmla="*/ 1127649 w 2638760"/>
                    <a:gd name="connsiteY6" fmla="*/ 2236752 h 3452911"/>
                    <a:gd name="connsiteX7" fmla="*/ 1187637 w 2638760"/>
                    <a:gd name="connsiteY7" fmla="*/ 2261420 h 3452911"/>
                    <a:gd name="connsiteX8" fmla="*/ 287227 w 2638760"/>
                    <a:gd name="connsiteY8" fmla="*/ 1032349 h 3452911"/>
                    <a:gd name="connsiteX9" fmla="*/ 1062545 w 2638760"/>
                    <a:gd name="connsiteY9" fmla="*/ 1470314 h 3452911"/>
                    <a:gd name="connsiteX10" fmla="*/ 1349590 w 2638760"/>
                    <a:gd name="connsiteY10" fmla="*/ 1686339 h 3452911"/>
                    <a:gd name="connsiteX11" fmla="*/ 2482972 w 2638760"/>
                    <a:gd name="connsiteY11" fmla="*/ 2269304 h 3452911"/>
                    <a:gd name="connsiteX12" fmla="*/ 2634698 w 2638760"/>
                    <a:gd name="connsiteY12" fmla="*/ 3452911 h 3452911"/>
                    <a:gd name="connsiteX13" fmla="*/ 1699518 w 2638760"/>
                    <a:gd name="connsiteY13" fmla="*/ 3452911 h 3452911"/>
                    <a:gd name="connsiteX14" fmla="*/ 612744 w 2638760"/>
                    <a:gd name="connsiteY14" fmla="*/ 2204202 h 3452911"/>
                    <a:gd name="connsiteX15" fmla="*/ 484664 w 2638760"/>
                    <a:gd name="connsiteY15" fmla="*/ 2103658 h 3452911"/>
                    <a:gd name="connsiteX0" fmla="*/ 484664 w 2638760"/>
                    <a:gd name="connsiteY0" fmla="*/ 2106625 h 3455878"/>
                    <a:gd name="connsiteX1" fmla="*/ 186 w 2638760"/>
                    <a:gd name="connsiteY1" fmla="*/ 1038275 h 3455878"/>
                    <a:gd name="connsiteX2" fmla="*/ 41613 w 2638760"/>
                    <a:gd name="connsiteY2" fmla="*/ 100201 h 3455878"/>
                    <a:gd name="connsiteX3" fmla="*/ 355291 w 2638760"/>
                    <a:gd name="connsiteY3" fmla="*/ 902152 h 3455878"/>
                    <a:gd name="connsiteX4" fmla="*/ 219167 w 2638760"/>
                    <a:gd name="connsiteY4" fmla="*/ 1035315 h 3455878"/>
                    <a:gd name="connsiteX5" fmla="*/ 683765 w 2638760"/>
                    <a:gd name="connsiteY5" fmla="*/ 1671551 h 3455878"/>
                    <a:gd name="connsiteX6" fmla="*/ 1127649 w 2638760"/>
                    <a:gd name="connsiteY6" fmla="*/ 2239719 h 3455878"/>
                    <a:gd name="connsiteX7" fmla="*/ 1187637 w 2638760"/>
                    <a:gd name="connsiteY7" fmla="*/ 2264387 h 3455878"/>
                    <a:gd name="connsiteX8" fmla="*/ 287227 w 2638760"/>
                    <a:gd name="connsiteY8" fmla="*/ 1035316 h 3455878"/>
                    <a:gd name="connsiteX9" fmla="*/ 1062545 w 2638760"/>
                    <a:gd name="connsiteY9" fmla="*/ 1473281 h 3455878"/>
                    <a:gd name="connsiteX10" fmla="*/ 1349590 w 2638760"/>
                    <a:gd name="connsiteY10" fmla="*/ 1689306 h 3455878"/>
                    <a:gd name="connsiteX11" fmla="*/ 2482972 w 2638760"/>
                    <a:gd name="connsiteY11" fmla="*/ 2272271 h 3455878"/>
                    <a:gd name="connsiteX12" fmla="*/ 2634698 w 2638760"/>
                    <a:gd name="connsiteY12" fmla="*/ 3455878 h 3455878"/>
                    <a:gd name="connsiteX13" fmla="*/ 1699518 w 2638760"/>
                    <a:gd name="connsiteY13" fmla="*/ 3455878 h 3455878"/>
                    <a:gd name="connsiteX14" fmla="*/ 612744 w 2638760"/>
                    <a:gd name="connsiteY14" fmla="*/ 2207169 h 3455878"/>
                    <a:gd name="connsiteX15" fmla="*/ 484664 w 2638760"/>
                    <a:gd name="connsiteY15" fmla="*/ 2106625 h 3455878"/>
                    <a:gd name="connsiteX0" fmla="*/ 484664 w 2638760"/>
                    <a:gd name="connsiteY0" fmla="*/ 2071097 h 3420350"/>
                    <a:gd name="connsiteX1" fmla="*/ 186 w 2638760"/>
                    <a:gd name="connsiteY1" fmla="*/ 1002747 h 3420350"/>
                    <a:gd name="connsiteX2" fmla="*/ 41613 w 2638760"/>
                    <a:gd name="connsiteY2" fmla="*/ 64673 h 3420350"/>
                    <a:gd name="connsiteX3" fmla="*/ 213248 w 2638760"/>
                    <a:gd name="connsiteY3" fmla="*/ 168249 h 3420350"/>
                    <a:gd name="connsiteX4" fmla="*/ 355291 w 2638760"/>
                    <a:gd name="connsiteY4" fmla="*/ 866624 h 3420350"/>
                    <a:gd name="connsiteX5" fmla="*/ 219167 w 2638760"/>
                    <a:gd name="connsiteY5" fmla="*/ 999787 h 3420350"/>
                    <a:gd name="connsiteX6" fmla="*/ 683765 w 2638760"/>
                    <a:gd name="connsiteY6" fmla="*/ 1636023 h 3420350"/>
                    <a:gd name="connsiteX7" fmla="*/ 1127649 w 2638760"/>
                    <a:gd name="connsiteY7" fmla="*/ 2204191 h 3420350"/>
                    <a:gd name="connsiteX8" fmla="*/ 1187637 w 2638760"/>
                    <a:gd name="connsiteY8" fmla="*/ 2228859 h 3420350"/>
                    <a:gd name="connsiteX9" fmla="*/ 287227 w 2638760"/>
                    <a:gd name="connsiteY9" fmla="*/ 999788 h 3420350"/>
                    <a:gd name="connsiteX10" fmla="*/ 1062545 w 2638760"/>
                    <a:gd name="connsiteY10" fmla="*/ 1437753 h 3420350"/>
                    <a:gd name="connsiteX11" fmla="*/ 1349590 w 2638760"/>
                    <a:gd name="connsiteY11" fmla="*/ 1653778 h 3420350"/>
                    <a:gd name="connsiteX12" fmla="*/ 2482972 w 2638760"/>
                    <a:gd name="connsiteY12" fmla="*/ 2236743 h 3420350"/>
                    <a:gd name="connsiteX13" fmla="*/ 2634698 w 2638760"/>
                    <a:gd name="connsiteY13" fmla="*/ 3420350 h 3420350"/>
                    <a:gd name="connsiteX14" fmla="*/ 1699518 w 2638760"/>
                    <a:gd name="connsiteY14" fmla="*/ 3420350 h 3420350"/>
                    <a:gd name="connsiteX15" fmla="*/ 612744 w 2638760"/>
                    <a:gd name="connsiteY15" fmla="*/ 2171641 h 3420350"/>
                    <a:gd name="connsiteX16" fmla="*/ 484664 w 2638760"/>
                    <a:gd name="connsiteY16" fmla="*/ 2071097 h 3420350"/>
                    <a:gd name="connsiteX0" fmla="*/ 484664 w 2638760"/>
                    <a:gd name="connsiteY0" fmla="*/ 2063059 h 3412312"/>
                    <a:gd name="connsiteX1" fmla="*/ 186 w 2638760"/>
                    <a:gd name="connsiteY1" fmla="*/ 994709 h 3412312"/>
                    <a:gd name="connsiteX2" fmla="*/ 41613 w 2638760"/>
                    <a:gd name="connsiteY2" fmla="*/ 56635 h 3412312"/>
                    <a:gd name="connsiteX3" fmla="*/ 275392 w 2638760"/>
                    <a:gd name="connsiteY3" fmla="*/ 195722 h 3412312"/>
                    <a:gd name="connsiteX4" fmla="*/ 355291 w 2638760"/>
                    <a:gd name="connsiteY4" fmla="*/ 858586 h 3412312"/>
                    <a:gd name="connsiteX5" fmla="*/ 219167 w 2638760"/>
                    <a:gd name="connsiteY5" fmla="*/ 991749 h 3412312"/>
                    <a:gd name="connsiteX6" fmla="*/ 683765 w 2638760"/>
                    <a:gd name="connsiteY6" fmla="*/ 1627985 h 3412312"/>
                    <a:gd name="connsiteX7" fmla="*/ 1127649 w 2638760"/>
                    <a:gd name="connsiteY7" fmla="*/ 2196153 h 3412312"/>
                    <a:gd name="connsiteX8" fmla="*/ 1187637 w 2638760"/>
                    <a:gd name="connsiteY8" fmla="*/ 2220821 h 3412312"/>
                    <a:gd name="connsiteX9" fmla="*/ 287227 w 2638760"/>
                    <a:gd name="connsiteY9" fmla="*/ 991750 h 3412312"/>
                    <a:gd name="connsiteX10" fmla="*/ 1062545 w 2638760"/>
                    <a:gd name="connsiteY10" fmla="*/ 1429715 h 3412312"/>
                    <a:gd name="connsiteX11" fmla="*/ 1349590 w 2638760"/>
                    <a:gd name="connsiteY11" fmla="*/ 1645740 h 3412312"/>
                    <a:gd name="connsiteX12" fmla="*/ 2482972 w 2638760"/>
                    <a:gd name="connsiteY12" fmla="*/ 2228705 h 3412312"/>
                    <a:gd name="connsiteX13" fmla="*/ 2634698 w 2638760"/>
                    <a:gd name="connsiteY13" fmla="*/ 3412312 h 3412312"/>
                    <a:gd name="connsiteX14" fmla="*/ 1699518 w 2638760"/>
                    <a:gd name="connsiteY14" fmla="*/ 3412312 h 3412312"/>
                    <a:gd name="connsiteX15" fmla="*/ 612744 w 2638760"/>
                    <a:gd name="connsiteY15" fmla="*/ 2163603 h 3412312"/>
                    <a:gd name="connsiteX16" fmla="*/ 484664 w 2638760"/>
                    <a:gd name="connsiteY16" fmla="*/ 2063059 h 3412312"/>
                    <a:gd name="connsiteX0" fmla="*/ 484664 w 2638760"/>
                    <a:gd name="connsiteY0" fmla="*/ 2108671 h 3457924"/>
                    <a:gd name="connsiteX1" fmla="*/ 186 w 2638760"/>
                    <a:gd name="connsiteY1" fmla="*/ 1040321 h 3457924"/>
                    <a:gd name="connsiteX2" fmla="*/ 41613 w 2638760"/>
                    <a:gd name="connsiteY2" fmla="*/ 102247 h 3457924"/>
                    <a:gd name="connsiteX3" fmla="*/ 275392 w 2638760"/>
                    <a:gd name="connsiteY3" fmla="*/ 241334 h 3457924"/>
                    <a:gd name="connsiteX4" fmla="*/ 355291 w 2638760"/>
                    <a:gd name="connsiteY4" fmla="*/ 904198 h 3457924"/>
                    <a:gd name="connsiteX5" fmla="*/ 219167 w 2638760"/>
                    <a:gd name="connsiteY5" fmla="*/ 1037361 h 3457924"/>
                    <a:gd name="connsiteX6" fmla="*/ 683765 w 2638760"/>
                    <a:gd name="connsiteY6" fmla="*/ 1673597 h 3457924"/>
                    <a:gd name="connsiteX7" fmla="*/ 1127649 w 2638760"/>
                    <a:gd name="connsiteY7" fmla="*/ 2241765 h 3457924"/>
                    <a:gd name="connsiteX8" fmla="*/ 1187637 w 2638760"/>
                    <a:gd name="connsiteY8" fmla="*/ 2266433 h 3457924"/>
                    <a:gd name="connsiteX9" fmla="*/ 287227 w 2638760"/>
                    <a:gd name="connsiteY9" fmla="*/ 1037362 h 3457924"/>
                    <a:gd name="connsiteX10" fmla="*/ 1062545 w 2638760"/>
                    <a:gd name="connsiteY10" fmla="*/ 1475327 h 3457924"/>
                    <a:gd name="connsiteX11" fmla="*/ 1349590 w 2638760"/>
                    <a:gd name="connsiteY11" fmla="*/ 1691352 h 3457924"/>
                    <a:gd name="connsiteX12" fmla="*/ 2482972 w 2638760"/>
                    <a:gd name="connsiteY12" fmla="*/ 2274317 h 3457924"/>
                    <a:gd name="connsiteX13" fmla="*/ 2634698 w 2638760"/>
                    <a:gd name="connsiteY13" fmla="*/ 3457924 h 3457924"/>
                    <a:gd name="connsiteX14" fmla="*/ 1699518 w 2638760"/>
                    <a:gd name="connsiteY14" fmla="*/ 3457924 h 3457924"/>
                    <a:gd name="connsiteX15" fmla="*/ 612744 w 2638760"/>
                    <a:gd name="connsiteY15" fmla="*/ 2209215 h 3457924"/>
                    <a:gd name="connsiteX16" fmla="*/ 484664 w 2638760"/>
                    <a:gd name="connsiteY16" fmla="*/ 2108671 h 3457924"/>
                    <a:gd name="connsiteX0" fmla="*/ 484664 w 2638760"/>
                    <a:gd name="connsiteY0" fmla="*/ 2114630 h 3463883"/>
                    <a:gd name="connsiteX1" fmla="*/ 186 w 2638760"/>
                    <a:gd name="connsiteY1" fmla="*/ 1046280 h 3463883"/>
                    <a:gd name="connsiteX2" fmla="*/ 41613 w 2638760"/>
                    <a:gd name="connsiteY2" fmla="*/ 108206 h 3463883"/>
                    <a:gd name="connsiteX3" fmla="*/ 275392 w 2638760"/>
                    <a:gd name="connsiteY3" fmla="*/ 247293 h 3463883"/>
                    <a:gd name="connsiteX4" fmla="*/ 355291 w 2638760"/>
                    <a:gd name="connsiteY4" fmla="*/ 910157 h 3463883"/>
                    <a:gd name="connsiteX5" fmla="*/ 219167 w 2638760"/>
                    <a:gd name="connsiteY5" fmla="*/ 1043320 h 3463883"/>
                    <a:gd name="connsiteX6" fmla="*/ 683765 w 2638760"/>
                    <a:gd name="connsiteY6" fmla="*/ 1679556 h 3463883"/>
                    <a:gd name="connsiteX7" fmla="*/ 1127649 w 2638760"/>
                    <a:gd name="connsiteY7" fmla="*/ 2247724 h 3463883"/>
                    <a:gd name="connsiteX8" fmla="*/ 1187637 w 2638760"/>
                    <a:gd name="connsiteY8" fmla="*/ 2272392 h 3463883"/>
                    <a:gd name="connsiteX9" fmla="*/ 287227 w 2638760"/>
                    <a:gd name="connsiteY9" fmla="*/ 1043321 h 3463883"/>
                    <a:gd name="connsiteX10" fmla="*/ 1062545 w 2638760"/>
                    <a:gd name="connsiteY10" fmla="*/ 1481286 h 3463883"/>
                    <a:gd name="connsiteX11" fmla="*/ 1349590 w 2638760"/>
                    <a:gd name="connsiteY11" fmla="*/ 1697311 h 3463883"/>
                    <a:gd name="connsiteX12" fmla="*/ 2482972 w 2638760"/>
                    <a:gd name="connsiteY12" fmla="*/ 2280276 h 3463883"/>
                    <a:gd name="connsiteX13" fmla="*/ 2634698 w 2638760"/>
                    <a:gd name="connsiteY13" fmla="*/ 3463883 h 3463883"/>
                    <a:gd name="connsiteX14" fmla="*/ 1699518 w 2638760"/>
                    <a:gd name="connsiteY14" fmla="*/ 3463883 h 3463883"/>
                    <a:gd name="connsiteX15" fmla="*/ 612744 w 2638760"/>
                    <a:gd name="connsiteY15" fmla="*/ 2215174 h 3463883"/>
                    <a:gd name="connsiteX16" fmla="*/ 484664 w 2638760"/>
                    <a:gd name="connsiteY16" fmla="*/ 2114630 h 3463883"/>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760" h="3454688">
                      <a:moveTo>
                        <a:pt x="484664" y="2105435"/>
                      </a:moveTo>
                      <a:cubicBezTo>
                        <a:pt x="440277" y="2044278"/>
                        <a:pt x="-10444" y="1120282"/>
                        <a:pt x="186" y="1037085"/>
                      </a:cubicBezTo>
                      <a:cubicBezTo>
                        <a:pt x="7723" y="839299"/>
                        <a:pt x="47531" y="186801"/>
                        <a:pt x="41613" y="99011"/>
                      </a:cubicBezTo>
                      <a:cubicBezTo>
                        <a:pt x="44572" y="-122930"/>
                        <a:pt x="246786" y="74848"/>
                        <a:pt x="275392" y="238098"/>
                      </a:cubicBezTo>
                      <a:cubicBezTo>
                        <a:pt x="295121" y="386552"/>
                        <a:pt x="354305" y="762372"/>
                        <a:pt x="355291" y="900962"/>
                      </a:cubicBezTo>
                      <a:cubicBezTo>
                        <a:pt x="297587" y="890605"/>
                        <a:pt x="176259" y="937457"/>
                        <a:pt x="219167" y="1034125"/>
                      </a:cubicBezTo>
                      <a:cubicBezTo>
                        <a:pt x="303011" y="1188006"/>
                        <a:pt x="511636" y="1505137"/>
                        <a:pt x="683765" y="1670361"/>
                      </a:cubicBezTo>
                      <a:cubicBezTo>
                        <a:pt x="867730" y="1859258"/>
                        <a:pt x="1043177" y="2131832"/>
                        <a:pt x="1127649" y="2238529"/>
                      </a:cubicBezTo>
                      <a:cubicBezTo>
                        <a:pt x="1171678" y="2288014"/>
                        <a:pt x="1206378" y="2284405"/>
                        <a:pt x="1178759" y="2236564"/>
                      </a:cubicBezTo>
                      <a:cubicBezTo>
                        <a:pt x="931889" y="1823914"/>
                        <a:pt x="540017" y="1458613"/>
                        <a:pt x="287227" y="1034126"/>
                      </a:cubicBezTo>
                      <a:cubicBezTo>
                        <a:pt x="276736" y="905727"/>
                        <a:pt x="616194" y="860025"/>
                        <a:pt x="1062545" y="1472091"/>
                      </a:cubicBezTo>
                      <a:cubicBezTo>
                        <a:pt x="1138992" y="1572211"/>
                        <a:pt x="1254896" y="1677759"/>
                        <a:pt x="1349590" y="1688116"/>
                      </a:cubicBezTo>
                      <a:cubicBezTo>
                        <a:pt x="1954618" y="1642083"/>
                        <a:pt x="2261883" y="1973693"/>
                        <a:pt x="2482972" y="2271081"/>
                      </a:cubicBezTo>
                      <a:cubicBezTo>
                        <a:pt x="2701102" y="2547754"/>
                        <a:pt x="2622245" y="3190344"/>
                        <a:pt x="2634698" y="3454688"/>
                      </a:cubicBezTo>
                      <a:lnTo>
                        <a:pt x="1699518" y="3454688"/>
                      </a:lnTo>
                      <a:cubicBezTo>
                        <a:pt x="1786189" y="2734130"/>
                        <a:pt x="1375006" y="2704583"/>
                        <a:pt x="612744" y="2205979"/>
                      </a:cubicBezTo>
                      <a:cubicBezTo>
                        <a:pt x="557736" y="2180851"/>
                        <a:pt x="498340" y="2144726"/>
                        <a:pt x="484664" y="2105435"/>
                      </a:cubicBez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0" name="Rectangle 4"/>
                <p:cNvSpPr/>
                <p:nvPr/>
              </p:nvSpPr>
              <p:spPr>
                <a:xfrm>
                  <a:off x="2071455" y="1890552"/>
                  <a:ext cx="257454" cy="1099764"/>
                </a:xfrm>
                <a:custGeom>
                  <a:avLst/>
                  <a:gdLst>
                    <a:gd name="connsiteX0" fmla="*/ 0 w 497150"/>
                    <a:gd name="connsiteY0" fmla="*/ 0 h 497150"/>
                    <a:gd name="connsiteX1" fmla="*/ 497150 w 497150"/>
                    <a:gd name="connsiteY1" fmla="*/ 0 h 497150"/>
                    <a:gd name="connsiteX2" fmla="*/ 497150 w 497150"/>
                    <a:gd name="connsiteY2" fmla="*/ 497150 h 497150"/>
                    <a:gd name="connsiteX3" fmla="*/ 0 w 497150"/>
                    <a:gd name="connsiteY3" fmla="*/ 497150 h 497150"/>
                    <a:gd name="connsiteX4" fmla="*/ 0 w 497150"/>
                    <a:gd name="connsiteY4" fmla="*/ 0 h 497150"/>
                    <a:gd name="connsiteX0" fmla="*/ 0 w 497150"/>
                    <a:gd name="connsiteY0" fmla="*/ 0 h 532661"/>
                    <a:gd name="connsiteX1" fmla="*/ 497150 w 497150"/>
                    <a:gd name="connsiteY1" fmla="*/ 0 h 532661"/>
                    <a:gd name="connsiteX2" fmla="*/ 115411 w 497150"/>
                    <a:gd name="connsiteY2" fmla="*/ 532661 h 532661"/>
                    <a:gd name="connsiteX3" fmla="*/ 0 w 497150"/>
                    <a:gd name="connsiteY3" fmla="*/ 497150 h 532661"/>
                    <a:gd name="connsiteX4" fmla="*/ 0 w 497150"/>
                    <a:gd name="connsiteY4" fmla="*/ 0 h 532661"/>
                    <a:gd name="connsiteX0" fmla="*/ 0 w 497150"/>
                    <a:gd name="connsiteY0" fmla="*/ 0 h 532661"/>
                    <a:gd name="connsiteX1" fmla="*/ 497150 w 497150"/>
                    <a:gd name="connsiteY1" fmla="*/ 0 h 532661"/>
                    <a:gd name="connsiteX2" fmla="*/ 115411 w 497150"/>
                    <a:gd name="connsiteY2" fmla="*/ 532661 h 532661"/>
                    <a:gd name="connsiteX3" fmla="*/ 56226 w 497150"/>
                    <a:gd name="connsiteY3" fmla="*/ 526742 h 532661"/>
                    <a:gd name="connsiteX4" fmla="*/ 0 w 497150"/>
                    <a:gd name="connsiteY4" fmla="*/ 0 h 532661"/>
                    <a:gd name="connsiteX0" fmla="*/ 0 w 639193"/>
                    <a:gd name="connsiteY0" fmla="*/ 0 h 893686"/>
                    <a:gd name="connsiteX1" fmla="*/ 639193 w 639193"/>
                    <a:gd name="connsiteY1" fmla="*/ 361025 h 893686"/>
                    <a:gd name="connsiteX2" fmla="*/ 257454 w 639193"/>
                    <a:gd name="connsiteY2" fmla="*/ 893686 h 893686"/>
                    <a:gd name="connsiteX3" fmla="*/ 198269 w 639193"/>
                    <a:gd name="connsiteY3" fmla="*/ 887767 h 893686"/>
                    <a:gd name="connsiteX4" fmla="*/ 0 w 639193"/>
                    <a:gd name="connsiteY4" fmla="*/ 0 h 893686"/>
                    <a:gd name="connsiteX0" fmla="*/ 0 w 257454"/>
                    <a:gd name="connsiteY0" fmla="*/ 85818 h 979504"/>
                    <a:gd name="connsiteX1" fmla="*/ 189391 w 257454"/>
                    <a:gd name="connsiteY1" fmla="*/ 0 h 979504"/>
                    <a:gd name="connsiteX2" fmla="*/ 257454 w 257454"/>
                    <a:gd name="connsiteY2" fmla="*/ 979504 h 979504"/>
                    <a:gd name="connsiteX3" fmla="*/ 198269 w 257454"/>
                    <a:gd name="connsiteY3" fmla="*/ 973585 h 979504"/>
                    <a:gd name="connsiteX4" fmla="*/ 0 w 257454"/>
                    <a:gd name="connsiteY4" fmla="*/ 85818 h 979504"/>
                    <a:gd name="connsiteX0" fmla="*/ 0 w 257454"/>
                    <a:gd name="connsiteY0" fmla="*/ 85818 h 994702"/>
                    <a:gd name="connsiteX1" fmla="*/ 189391 w 257454"/>
                    <a:gd name="connsiteY1" fmla="*/ 0 h 994702"/>
                    <a:gd name="connsiteX2" fmla="*/ 257454 w 257454"/>
                    <a:gd name="connsiteY2" fmla="*/ 979504 h 994702"/>
                    <a:gd name="connsiteX3" fmla="*/ 198269 w 257454"/>
                    <a:gd name="connsiteY3" fmla="*/ 973585 h 994702"/>
                    <a:gd name="connsiteX4" fmla="*/ 0 w 257454"/>
                    <a:gd name="connsiteY4" fmla="*/ 85818 h 994702"/>
                    <a:gd name="connsiteX0" fmla="*/ 0 w 257454"/>
                    <a:gd name="connsiteY0" fmla="*/ 85818 h 1003427"/>
                    <a:gd name="connsiteX1" fmla="*/ 189391 w 257454"/>
                    <a:gd name="connsiteY1" fmla="*/ 0 h 1003427"/>
                    <a:gd name="connsiteX2" fmla="*/ 257454 w 257454"/>
                    <a:gd name="connsiteY2" fmla="*/ 979504 h 1003427"/>
                    <a:gd name="connsiteX3" fmla="*/ 198269 w 257454"/>
                    <a:gd name="connsiteY3" fmla="*/ 973585 h 1003427"/>
                    <a:gd name="connsiteX4" fmla="*/ 0 w 257454"/>
                    <a:gd name="connsiteY4" fmla="*/ 85818 h 1003427"/>
                    <a:gd name="connsiteX0" fmla="*/ 0 w 257454"/>
                    <a:gd name="connsiteY0" fmla="*/ 85818 h 998759"/>
                    <a:gd name="connsiteX1" fmla="*/ 189391 w 257454"/>
                    <a:gd name="connsiteY1" fmla="*/ 0 h 998759"/>
                    <a:gd name="connsiteX2" fmla="*/ 257454 w 257454"/>
                    <a:gd name="connsiteY2" fmla="*/ 970627 h 998759"/>
                    <a:gd name="connsiteX3" fmla="*/ 198269 w 257454"/>
                    <a:gd name="connsiteY3" fmla="*/ 973585 h 998759"/>
                    <a:gd name="connsiteX4" fmla="*/ 0 w 257454"/>
                    <a:gd name="connsiteY4" fmla="*/ 85818 h 998759"/>
                    <a:gd name="connsiteX0" fmla="*/ 0 w 257454"/>
                    <a:gd name="connsiteY0" fmla="*/ 168779 h 1081720"/>
                    <a:gd name="connsiteX1" fmla="*/ 189391 w 257454"/>
                    <a:gd name="connsiteY1" fmla="*/ 82961 h 1081720"/>
                    <a:gd name="connsiteX2" fmla="*/ 257454 w 257454"/>
                    <a:gd name="connsiteY2" fmla="*/ 1053588 h 1081720"/>
                    <a:gd name="connsiteX3" fmla="*/ 198269 w 257454"/>
                    <a:gd name="connsiteY3" fmla="*/ 1056546 h 1081720"/>
                    <a:gd name="connsiteX4" fmla="*/ 0 w 257454"/>
                    <a:gd name="connsiteY4" fmla="*/ 168779 h 1081720"/>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54" h="1099764">
                      <a:moveTo>
                        <a:pt x="0" y="186823"/>
                      </a:moveTo>
                      <a:cubicBezTo>
                        <a:pt x="12823" y="-152501"/>
                        <a:pt x="173608" y="67467"/>
                        <a:pt x="189391" y="101005"/>
                      </a:cubicBezTo>
                      <a:cubicBezTo>
                        <a:pt x="194323" y="424547"/>
                        <a:pt x="181499" y="759927"/>
                        <a:pt x="257454" y="1071632"/>
                      </a:cubicBezTo>
                      <a:cubicBezTo>
                        <a:pt x="246604" y="1108129"/>
                        <a:pt x="200241" y="1109114"/>
                        <a:pt x="198269" y="1074590"/>
                      </a:cubicBezTo>
                      <a:cubicBezTo>
                        <a:pt x="132179" y="778668"/>
                        <a:pt x="172622" y="293355"/>
                        <a:pt x="0" y="186823"/>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1" name="Rectangle 5"/>
                <p:cNvSpPr/>
                <p:nvPr/>
              </p:nvSpPr>
              <p:spPr>
                <a:xfrm>
                  <a:off x="2287401" y="2223090"/>
                  <a:ext cx="110308" cy="774458"/>
                </a:xfrm>
                <a:custGeom>
                  <a:avLst/>
                  <a:gdLst>
                    <a:gd name="connsiteX0" fmla="*/ 0 w 503068"/>
                    <a:gd name="connsiteY0" fmla="*/ 0 h 503068"/>
                    <a:gd name="connsiteX1" fmla="*/ 503068 w 503068"/>
                    <a:gd name="connsiteY1" fmla="*/ 0 h 503068"/>
                    <a:gd name="connsiteX2" fmla="*/ 503068 w 503068"/>
                    <a:gd name="connsiteY2" fmla="*/ 503068 h 503068"/>
                    <a:gd name="connsiteX3" fmla="*/ 0 w 503068"/>
                    <a:gd name="connsiteY3" fmla="*/ 503068 h 503068"/>
                    <a:gd name="connsiteX4" fmla="*/ 0 w 503068"/>
                    <a:gd name="connsiteY4" fmla="*/ 0 h 503068"/>
                    <a:gd name="connsiteX0" fmla="*/ 8877 w 511945"/>
                    <a:gd name="connsiteY0" fmla="*/ 0 h 511946"/>
                    <a:gd name="connsiteX1" fmla="*/ 511945 w 511945"/>
                    <a:gd name="connsiteY1" fmla="*/ 0 h 511946"/>
                    <a:gd name="connsiteX2" fmla="*/ 511945 w 511945"/>
                    <a:gd name="connsiteY2" fmla="*/ 503068 h 511946"/>
                    <a:gd name="connsiteX3" fmla="*/ 0 w 511945"/>
                    <a:gd name="connsiteY3" fmla="*/ 511946 h 511946"/>
                    <a:gd name="connsiteX4" fmla="*/ 8877 w 511945"/>
                    <a:gd name="connsiteY4" fmla="*/ 0 h 511946"/>
                    <a:gd name="connsiteX0" fmla="*/ 8877 w 511945"/>
                    <a:gd name="connsiteY0" fmla="*/ 0 h 514905"/>
                    <a:gd name="connsiteX1" fmla="*/ 511945 w 511945"/>
                    <a:gd name="connsiteY1" fmla="*/ 0 h 514905"/>
                    <a:gd name="connsiteX2" fmla="*/ 44388 w 511945"/>
                    <a:gd name="connsiteY2" fmla="*/ 514905 h 514905"/>
                    <a:gd name="connsiteX3" fmla="*/ 0 w 511945"/>
                    <a:gd name="connsiteY3" fmla="*/ 511946 h 514905"/>
                    <a:gd name="connsiteX4" fmla="*/ 8877 w 511945"/>
                    <a:gd name="connsiteY4" fmla="*/ 0 h 514905"/>
                    <a:gd name="connsiteX0" fmla="*/ 0 w 577048"/>
                    <a:gd name="connsiteY0" fmla="*/ 0 h 689499"/>
                    <a:gd name="connsiteX1" fmla="*/ 577048 w 577048"/>
                    <a:gd name="connsiteY1" fmla="*/ 174594 h 689499"/>
                    <a:gd name="connsiteX2" fmla="*/ 109491 w 577048"/>
                    <a:gd name="connsiteY2" fmla="*/ 689499 h 689499"/>
                    <a:gd name="connsiteX3" fmla="*/ 65103 w 577048"/>
                    <a:gd name="connsiteY3" fmla="*/ 686540 h 689499"/>
                    <a:gd name="connsiteX4" fmla="*/ 0 w 577048"/>
                    <a:gd name="connsiteY4" fmla="*/ 0 h 689499"/>
                    <a:gd name="connsiteX0" fmla="*/ 0 w 109491"/>
                    <a:gd name="connsiteY0" fmla="*/ 0 h 689499"/>
                    <a:gd name="connsiteX1" fmla="*/ 35510 w 109491"/>
                    <a:gd name="connsiteY1" fmla="*/ 11837 h 689499"/>
                    <a:gd name="connsiteX2" fmla="*/ 109491 w 109491"/>
                    <a:gd name="connsiteY2" fmla="*/ 689499 h 689499"/>
                    <a:gd name="connsiteX3" fmla="*/ 65103 w 109491"/>
                    <a:gd name="connsiteY3" fmla="*/ 686540 h 689499"/>
                    <a:gd name="connsiteX4" fmla="*/ 0 w 109491"/>
                    <a:gd name="connsiteY4" fmla="*/ 0 h 689499"/>
                    <a:gd name="connsiteX0" fmla="*/ 0 w 109491"/>
                    <a:gd name="connsiteY0" fmla="*/ 0 h 726990"/>
                    <a:gd name="connsiteX1" fmla="*/ 35510 w 109491"/>
                    <a:gd name="connsiteY1" fmla="*/ 11837 h 726990"/>
                    <a:gd name="connsiteX2" fmla="*/ 109491 w 109491"/>
                    <a:gd name="connsiteY2" fmla="*/ 689499 h 726990"/>
                    <a:gd name="connsiteX3" fmla="*/ 65103 w 109491"/>
                    <a:gd name="connsiteY3" fmla="*/ 686540 h 726990"/>
                    <a:gd name="connsiteX4" fmla="*/ 0 w 109491"/>
                    <a:gd name="connsiteY4" fmla="*/ 0 h 726990"/>
                    <a:gd name="connsiteX0" fmla="*/ 0 w 109717"/>
                    <a:gd name="connsiteY0" fmla="*/ 0 h 736330"/>
                    <a:gd name="connsiteX1" fmla="*/ 35510 w 109717"/>
                    <a:gd name="connsiteY1" fmla="*/ 11837 h 736330"/>
                    <a:gd name="connsiteX2" fmla="*/ 109491 w 109717"/>
                    <a:gd name="connsiteY2" fmla="*/ 689499 h 736330"/>
                    <a:gd name="connsiteX3" fmla="*/ 65103 w 109717"/>
                    <a:gd name="connsiteY3" fmla="*/ 686540 h 736330"/>
                    <a:gd name="connsiteX4" fmla="*/ 0 w 109717"/>
                    <a:gd name="connsiteY4" fmla="*/ 0 h 736330"/>
                    <a:gd name="connsiteX0" fmla="*/ 0 w 109491"/>
                    <a:gd name="connsiteY0" fmla="*/ 0 h 736330"/>
                    <a:gd name="connsiteX1" fmla="*/ 35510 w 109491"/>
                    <a:gd name="connsiteY1" fmla="*/ 11837 h 736330"/>
                    <a:gd name="connsiteX2" fmla="*/ 109491 w 109491"/>
                    <a:gd name="connsiteY2" fmla="*/ 689499 h 736330"/>
                    <a:gd name="connsiteX3" fmla="*/ 65103 w 109491"/>
                    <a:gd name="connsiteY3" fmla="*/ 686540 h 736330"/>
                    <a:gd name="connsiteX4" fmla="*/ 0 w 109491"/>
                    <a:gd name="connsiteY4" fmla="*/ 0 h 736330"/>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817 w 110308"/>
                    <a:gd name="connsiteY0" fmla="*/ 39573 h 770869"/>
                    <a:gd name="connsiteX1" fmla="*/ 36327 w 110308"/>
                    <a:gd name="connsiteY1" fmla="*/ 51410 h 770869"/>
                    <a:gd name="connsiteX2" fmla="*/ 110308 w 110308"/>
                    <a:gd name="connsiteY2" fmla="*/ 729072 h 770869"/>
                    <a:gd name="connsiteX3" fmla="*/ 65920 w 110308"/>
                    <a:gd name="connsiteY3" fmla="*/ 726113 h 770869"/>
                    <a:gd name="connsiteX4" fmla="*/ 817 w 110308"/>
                    <a:gd name="connsiteY4" fmla="*/ 39573 h 770869"/>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1557"/>
                    <a:gd name="connsiteX1" fmla="*/ 36327 w 110308"/>
                    <a:gd name="connsiteY1" fmla="*/ 54588 h 771557"/>
                    <a:gd name="connsiteX2" fmla="*/ 110308 w 110308"/>
                    <a:gd name="connsiteY2" fmla="*/ 732250 h 771557"/>
                    <a:gd name="connsiteX3" fmla="*/ 65920 w 110308"/>
                    <a:gd name="connsiteY3" fmla="*/ 729291 h 771557"/>
                    <a:gd name="connsiteX4" fmla="*/ 817 w 110308"/>
                    <a:gd name="connsiteY4" fmla="*/ 42751 h 771557"/>
                    <a:gd name="connsiteX0" fmla="*/ 817 w 110308"/>
                    <a:gd name="connsiteY0" fmla="*/ 42751 h 774458"/>
                    <a:gd name="connsiteX1" fmla="*/ 36327 w 110308"/>
                    <a:gd name="connsiteY1" fmla="*/ 54588 h 774458"/>
                    <a:gd name="connsiteX2" fmla="*/ 110308 w 110308"/>
                    <a:gd name="connsiteY2" fmla="*/ 732250 h 774458"/>
                    <a:gd name="connsiteX3" fmla="*/ 65920 w 110308"/>
                    <a:gd name="connsiteY3" fmla="*/ 729291 h 774458"/>
                    <a:gd name="connsiteX4" fmla="*/ 817 w 110308"/>
                    <a:gd name="connsiteY4" fmla="*/ 42751 h 7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 h="774458">
                      <a:moveTo>
                        <a:pt x="817" y="42751"/>
                      </a:moveTo>
                      <a:cubicBezTo>
                        <a:pt x="12654" y="-50958"/>
                        <a:pt x="33368" y="35846"/>
                        <a:pt x="36327" y="54588"/>
                      </a:cubicBezTo>
                      <a:cubicBezTo>
                        <a:pt x="16599" y="280475"/>
                        <a:pt x="85648" y="506363"/>
                        <a:pt x="110308" y="732250"/>
                      </a:cubicBezTo>
                      <a:cubicBezTo>
                        <a:pt x="110308" y="775653"/>
                        <a:pt x="92552" y="801298"/>
                        <a:pt x="65920" y="729291"/>
                      </a:cubicBezTo>
                      <a:cubicBezTo>
                        <a:pt x="44219" y="500444"/>
                        <a:pt x="-7074" y="310068"/>
                        <a:pt x="817" y="4275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2" name="Rectangle 6"/>
                <p:cNvSpPr/>
                <p:nvPr/>
              </p:nvSpPr>
              <p:spPr>
                <a:xfrm>
                  <a:off x="2356808" y="2326970"/>
                  <a:ext cx="105263" cy="692031"/>
                </a:xfrm>
                <a:custGeom>
                  <a:avLst/>
                  <a:gdLst>
                    <a:gd name="connsiteX0" fmla="*/ 0 w 580008"/>
                    <a:gd name="connsiteY0" fmla="*/ 0 h 580008"/>
                    <a:gd name="connsiteX1" fmla="*/ 580008 w 580008"/>
                    <a:gd name="connsiteY1" fmla="*/ 0 h 580008"/>
                    <a:gd name="connsiteX2" fmla="*/ 580008 w 580008"/>
                    <a:gd name="connsiteY2" fmla="*/ 580008 h 580008"/>
                    <a:gd name="connsiteX3" fmla="*/ 0 w 580008"/>
                    <a:gd name="connsiteY3" fmla="*/ 580008 h 580008"/>
                    <a:gd name="connsiteX4" fmla="*/ 0 w 580008"/>
                    <a:gd name="connsiteY4" fmla="*/ 0 h 580008"/>
                    <a:gd name="connsiteX0" fmla="*/ 0 w 580008"/>
                    <a:gd name="connsiteY0" fmla="*/ 0 h 627355"/>
                    <a:gd name="connsiteX1" fmla="*/ 580008 w 580008"/>
                    <a:gd name="connsiteY1" fmla="*/ 0 h 627355"/>
                    <a:gd name="connsiteX2" fmla="*/ 47348 w 580008"/>
                    <a:gd name="connsiteY2" fmla="*/ 627355 h 627355"/>
                    <a:gd name="connsiteX3" fmla="*/ 0 w 580008"/>
                    <a:gd name="connsiteY3" fmla="*/ 580008 h 627355"/>
                    <a:gd name="connsiteX4" fmla="*/ 0 w 580008"/>
                    <a:gd name="connsiteY4" fmla="*/ 0 h 627355"/>
                    <a:gd name="connsiteX0" fmla="*/ 0 w 580008"/>
                    <a:gd name="connsiteY0" fmla="*/ 0 h 627355"/>
                    <a:gd name="connsiteX1" fmla="*/ 580008 w 580008"/>
                    <a:gd name="connsiteY1" fmla="*/ 0 h 627355"/>
                    <a:gd name="connsiteX2" fmla="*/ 47348 w 580008"/>
                    <a:gd name="connsiteY2" fmla="*/ 627355 h 627355"/>
                    <a:gd name="connsiteX3" fmla="*/ 17755 w 580008"/>
                    <a:gd name="connsiteY3" fmla="*/ 621437 h 627355"/>
                    <a:gd name="connsiteX4" fmla="*/ 0 w 580008"/>
                    <a:gd name="connsiteY4" fmla="*/ 0 h 627355"/>
                    <a:gd name="connsiteX0" fmla="*/ 0 w 639192"/>
                    <a:gd name="connsiteY0" fmla="*/ 0 h 651028"/>
                    <a:gd name="connsiteX1" fmla="*/ 639192 w 639192"/>
                    <a:gd name="connsiteY1" fmla="*/ 23673 h 651028"/>
                    <a:gd name="connsiteX2" fmla="*/ 106532 w 639192"/>
                    <a:gd name="connsiteY2" fmla="*/ 651028 h 651028"/>
                    <a:gd name="connsiteX3" fmla="*/ 76939 w 639192"/>
                    <a:gd name="connsiteY3" fmla="*/ 645110 h 651028"/>
                    <a:gd name="connsiteX4" fmla="*/ 0 w 639192"/>
                    <a:gd name="connsiteY4" fmla="*/ 0 h 651028"/>
                    <a:gd name="connsiteX0" fmla="*/ 0 w 106532"/>
                    <a:gd name="connsiteY0" fmla="*/ 0 h 651028"/>
                    <a:gd name="connsiteX1" fmla="*/ 59184 w 106532"/>
                    <a:gd name="connsiteY1" fmla="*/ 44388 h 651028"/>
                    <a:gd name="connsiteX2" fmla="*/ 106532 w 106532"/>
                    <a:gd name="connsiteY2" fmla="*/ 651028 h 651028"/>
                    <a:gd name="connsiteX3" fmla="*/ 76939 w 106532"/>
                    <a:gd name="connsiteY3" fmla="*/ 645110 h 651028"/>
                    <a:gd name="connsiteX4" fmla="*/ 0 w 106532"/>
                    <a:gd name="connsiteY4" fmla="*/ 0 h 651028"/>
                    <a:gd name="connsiteX0" fmla="*/ 2798 w 109330"/>
                    <a:gd name="connsiteY0" fmla="*/ 46851 h 697879"/>
                    <a:gd name="connsiteX1" fmla="*/ 61982 w 109330"/>
                    <a:gd name="connsiteY1" fmla="*/ 91239 h 697879"/>
                    <a:gd name="connsiteX2" fmla="*/ 109330 w 109330"/>
                    <a:gd name="connsiteY2" fmla="*/ 697879 h 697879"/>
                    <a:gd name="connsiteX3" fmla="*/ 79737 w 109330"/>
                    <a:gd name="connsiteY3" fmla="*/ 691961 h 697879"/>
                    <a:gd name="connsiteX4" fmla="*/ 2798 w 109330"/>
                    <a:gd name="connsiteY4" fmla="*/ 46851 h 697879"/>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5805"/>
                    <a:gd name="connsiteY0" fmla="*/ 50072 h 695182"/>
                    <a:gd name="connsiteX1" fmla="*/ 61417 w 105805"/>
                    <a:gd name="connsiteY1" fmla="*/ 94460 h 695182"/>
                    <a:gd name="connsiteX2" fmla="*/ 105805 w 105805"/>
                    <a:gd name="connsiteY2" fmla="*/ 695182 h 695182"/>
                    <a:gd name="connsiteX3" fmla="*/ 79172 w 105805"/>
                    <a:gd name="connsiteY3" fmla="*/ 695182 h 695182"/>
                    <a:gd name="connsiteX4" fmla="*/ 2233 w 105805"/>
                    <a:gd name="connsiteY4" fmla="*/ 50072 h 695182"/>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63" h="692031">
                      <a:moveTo>
                        <a:pt x="1691" y="46921"/>
                      </a:moveTo>
                      <a:cubicBezTo>
                        <a:pt x="-11710" y="-67265"/>
                        <a:pt x="58902" y="58758"/>
                        <a:pt x="60875" y="91309"/>
                      </a:cubicBezTo>
                      <a:cubicBezTo>
                        <a:pt x="73121" y="305428"/>
                        <a:pt x="82337" y="487437"/>
                        <a:pt x="105263" y="692031"/>
                      </a:cubicBezTo>
                      <a:lnTo>
                        <a:pt x="78630" y="692031"/>
                      </a:lnTo>
                      <a:cubicBezTo>
                        <a:pt x="60128" y="476994"/>
                        <a:pt x="29718" y="259577"/>
                        <a:pt x="1691" y="4692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14" name="Group 113"/>
              <p:cNvGrpSpPr/>
              <p:nvPr/>
            </p:nvGrpSpPr>
            <p:grpSpPr>
              <a:xfrm flipH="1">
                <a:off x="4526785" y="2194978"/>
                <a:ext cx="2638759" cy="3646069"/>
                <a:chOff x="1881882" y="1890552"/>
                <a:chExt cx="2638759" cy="3646069"/>
              </a:xfrm>
              <a:grpFill/>
            </p:grpSpPr>
            <p:sp>
              <p:nvSpPr>
                <p:cNvPr id="115" name="Rectangle 3"/>
                <p:cNvSpPr/>
                <p:nvPr/>
              </p:nvSpPr>
              <p:spPr>
                <a:xfrm>
                  <a:off x="1881882" y="2081933"/>
                  <a:ext cx="2638759" cy="3454688"/>
                </a:xfrm>
                <a:custGeom>
                  <a:avLst/>
                  <a:gdLst>
                    <a:gd name="connsiteX0" fmla="*/ 0 w 935180"/>
                    <a:gd name="connsiteY0" fmla="*/ 0 h 3020290"/>
                    <a:gd name="connsiteX1" fmla="*/ 935180 w 935180"/>
                    <a:gd name="connsiteY1" fmla="*/ 0 h 3020290"/>
                    <a:gd name="connsiteX2" fmla="*/ 935180 w 935180"/>
                    <a:gd name="connsiteY2" fmla="*/ 3020290 h 3020290"/>
                    <a:gd name="connsiteX3" fmla="*/ 0 w 935180"/>
                    <a:gd name="connsiteY3" fmla="*/ 3020290 h 3020290"/>
                    <a:gd name="connsiteX4" fmla="*/ 0 w 935180"/>
                    <a:gd name="connsiteY4" fmla="*/ 0 h 3020290"/>
                    <a:gd name="connsiteX0" fmla="*/ 0 w 1916255"/>
                    <a:gd name="connsiteY0" fmla="*/ 1771650 h 3020290"/>
                    <a:gd name="connsiteX1" fmla="*/ 1916255 w 1916255"/>
                    <a:gd name="connsiteY1" fmla="*/ 0 h 3020290"/>
                    <a:gd name="connsiteX2" fmla="*/ 1916255 w 1916255"/>
                    <a:gd name="connsiteY2" fmla="*/ 3020290 h 3020290"/>
                    <a:gd name="connsiteX3" fmla="*/ 981075 w 1916255"/>
                    <a:gd name="connsiteY3" fmla="*/ 3020290 h 3020290"/>
                    <a:gd name="connsiteX4" fmla="*/ 0 w 1916255"/>
                    <a:gd name="connsiteY4" fmla="*/ 1771650 h 3020290"/>
                    <a:gd name="connsiteX0" fmla="*/ 0 w 2152993"/>
                    <a:gd name="connsiteY0" fmla="*/ 1679914 h 3020290"/>
                    <a:gd name="connsiteX1" fmla="*/ 2152993 w 2152993"/>
                    <a:gd name="connsiteY1" fmla="*/ 0 h 3020290"/>
                    <a:gd name="connsiteX2" fmla="*/ 2152993 w 2152993"/>
                    <a:gd name="connsiteY2" fmla="*/ 3020290 h 3020290"/>
                    <a:gd name="connsiteX3" fmla="*/ 1217813 w 2152993"/>
                    <a:gd name="connsiteY3" fmla="*/ 3020290 h 3020290"/>
                    <a:gd name="connsiteX4" fmla="*/ 0 w 2152993"/>
                    <a:gd name="connsiteY4" fmla="*/ 1679914 h 3020290"/>
                    <a:gd name="connsiteX0" fmla="*/ 0 w 2152993"/>
                    <a:gd name="connsiteY0" fmla="*/ 617553 h 1957929"/>
                    <a:gd name="connsiteX1" fmla="*/ 785832 w 2152993"/>
                    <a:gd name="connsiteY1" fmla="*/ 0 h 1957929"/>
                    <a:gd name="connsiteX2" fmla="*/ 2152993 w 2152993"/>
                    <a:gd name="connsiteY2" fmla="*/ 1957929 h 1957929"/>
                    <a:gd name="connsiteX3" fmla="*/ 1217813 w 2152993"/>
                    <a:gd name="connsiteY3" fmla="*/ 1957929 h 1957929"/>
                    <a:gd name="connsiteX4" fmla="*/ 0 w 2152993"/>
                    <a:gd name="connsiteY4" fmla="*/ 617553 h 1957929"/>
                    <a:gd name="connsiteX0" fmla="*/ 0 w 2152993"/>
                    <a:gd name="connsiteY0" fmla="*/ 0 h 1340376"/>
                    <a:gd name="connsiteX1" fmla="*/ 620115 w 2152993"/>
                    <a:gd name="connsiteY1" fmla="*/ 83783 h 1340376"/>
                    <a:gd name="connsiteX2" fmla="*/ 2152993 w 2152993"/>
                    <a:gd name="connsiteY2" fmla="*/ 1340376 h 1340376"/>
                    <a:gd name="connsiteX3" fmla="*/ 1217813 w 2152993"/>
                    <a:gd name="connsiteY3" fmla="*/ 1340376 h 1340376"/>
                    <a:gd name="connsiteX4" fmla="*/ 0 w 2152993"/>
                    <a:gd name="connsiteY4" fmla="*/ 0 h 1340376"/>
                    <a:gd name="connsiteX0" fmla="*/ 0 w 2152993"/>
                    <a:gd name="connsiteY0" fmla="*/ 0 h 1340376"/>
                    <a:gd name="connsiteX1" fmla="*/ 620115 w 2152993"/>
                    <a:gd name="connsiteY1" fmla="*/ 83783 h 1340376"/>
                    <a:gd name="connsiteX2" fmla="*/ 835334 w 2152993"/>
                    <a:gd name="connsiteY2" fmla="*/ 251465 h 1340376"/>
                    <a:gd name="connsiteX3" fmla="*/ 2152993 w 2152993"/>
                    <a:gd name="connsiteY3" fmla="*/ 1340376 h 1340376"/>
                    <a:gd name="connsiteX4" fmla="*/ 1217813 w 2152993"/>
                    <a:gd name="connsiteY4" fmla="*/ 1340376 h 1340376"/>
                    <a:gd name="connsiteX5" fmla="*/ 0 w 2152993"/>
                    <a:gd name="connsiteY5" fmla="*/ 0 h 1340376"/>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53821 w 2206814"/>
                    <a:gd name="connsiteY0" fmla="*/ 461708 h 1802084"/>
                    <a:gd name="connsiteX1" fmla="*/ 673936 w 2206814"/>
                    <a:gd name="connsiteY1" fmla="*/ 545491 h 1802084"/>
                    <a:gd name="connsiteX2" fmla="*/ 838848 w 2206814"/>
                    <a:gd name="connsiteY2" fmla="*/ 0 h 1802084"/>
                    <a:gd name="connsiteX3" fmla="*/ 2206814 w 2206814"/>
                    <a:gd name="connsiteY3" fmla="*/ 1802084 h 1802084"/>
                    <a:gd name="connsiteX4" fmla="*/ 1271634 w 2206814"/>
                    <a:gd name="connsiteY4" fmla="*/ 1802084 h 1802084"/>
                    <a:gd name="connsiteX5" fmla="*/ 170064 w 2206814"/>
                    <a:gd name="connsiteY5" fmla="*/ 514905 h 1802084"/>
                    <a:gd name="connsiteX6" fmla="*/ 53821 w 2206814"/>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60636"/>
                    <a:gd name="connsiteY0" fmla="*/ 435075 h 1784328"/>
                    <a:gd name="connsiteX1" fmla="*/ 617156 w 2160636"/>
                    <a:gd name="connsiteY1" fmla="*/ 527735 h 1784328"/>
                    <a:gd name="connsiteX2" fmla="*/ 823497 w 2160636"/>
                    <a:gd name="connsiteY2" fmla="*/ 0 h 1784328"/>
                    <a:gd name="connsiteX3" fmla="*/ 2150034 w 2160636"/>
                    <a:gd name="connsiteY3" fmla="*/ 1784328 h 1784328"/>
                    <a:gd name="connsiteX4" fmla="*/ 1214854 w 2160636"/>
                    <a:gd name="connsiteY4" fmla="*/ 1784328 h 1784328"/>
                    <a:gd name="connsiteX5" fmla="*/ 128080 w 2160636"/>
                    <a:gd name="connsiteY5" fmla="*/ 535619 h 1784328"/>
                    <a:gd name="connsiteX6" fmla="*/ 0 w 2160636"/>
                    <a:gd name="connsiteY6" fmla="*/ 435075 h 1784328"/>
                    <a:gd name="connsiteX0" fmla="*/ 0 w 2152446"/>
                    <a:gd name="connsiteY0" fmla="*/ 435075 h 1784328"/>
                    <a:gd name="connsiteX1" fmla="*/ 617156 w 2152446"/>
                    <a:gd name="connsiteY1" fmla="*/ 527735 h 1784328"/>
                    <a:gd name="connsiteX2" fmla="*/ 823497 w 2152446"/>
                    <a:gd name="connsiteY2" fmla="*/ 0 h 1784328"/>
                    <a:gd name="connsiteX3" fmla="*/ 2150034 w 2152446"/>
                    <a:gd name="connsiteY3" fmla="*/ 1784328 h 1784328"/>
                    <a:gd name="connsiteX4" fmla="*/ 1214854 w 2152446"/>
                    <a:gd name="connsiteY4" fmla="*/ 1784328 h 1784328"/>
                    <a:gd name="connsiteX5" fmla="*/ 128080 w 2152446"/>
                    <a:gd name="connsiteY5" fmla="*/ 535619 h 1784328"/>
                    <a:gd name="connsiteX6" fmla="*/ 0 w 2152446"/>
                    <a:gd name="connsiteY6" fmla="*/ 435075 h 1784328"/>
                    <a:gd name="connsiteX0" fmla="*/ 0 w 2156118"/>
                    <a:gd name="connsiteY0" fmla="*/ 435075 h 1784328"/>
                    <a:gd name="connsiteX1" fmla="*/ 617156 w 2156118"/>
                    <a:gd name="connsiteY1" fmla="*/ 527735 h 1784328"/>
                    <a:gd name="connsiteX2" fmla="*/ 823497 w 2156118"/>
                    <a:gd name="connsiteY2" fmla="*/ 0 h 1784328"/>
                    <a:gd name="connsiteX3" fmla="*/ 2150034 w 2156118"/>
                    <a:gd name="connsiteY3" fmla="*/ 1784328 h 1784328"/>
                    <a:gd name="connsiteX4" fmla="*/ 1214854 w 2156118"/>
                    <a:gd name="connsiteY4" fmla="*/ 1784328 h 1784328"/>
                    <a:gd name="connsiteX5" fmla="*/ 128080 w 2156118"/>
                    <a:gd name="connsiteY5" fmla="*/ 535619 h 1784328"/>
                    <a:gd name="connsiteX6" fmla="*/ 0 w 2156118"/>
                    <a:gd name="connsiteY6" fmla="*/ 435075 h 1784328"/>
                    <a:gd name="connsiteX0" fmla="*/ 0 w 2161515"/>
                    <a:gd name="connsiteY0" fmla="*/ 435075 h 1784328"/>
                    <a:gd name="connsiteX1" fmla="*/ 617156 w 2161515"/>
                    <a:gd name="connsiteY1" fmla="*/ 527735 h 1784328"/>
                    <a:gd name="connsiteX2" fmla="*/ 823497 w 2161515"/>
                    <a:gd name="connsiteY2" fmla="*/ 0 h 1784328"/>
                    <a:gd name="connsiteX3" fmla="*/ 2150034 w 2161515"/>
                    <a:gd name="connsiteY3" fmla="*/ 1784328 h 1784328"/>
                    <a:gd name="connsiteX4" fmla="*/ 1214854 w 2161515"/>
                    <a:gd name="connsiteY4" fmla="*/ 1784328 h 1784328"/>
                    <a:gd name="connsiteX5" fmla="*/ 128080 w 2161515"/>
                    <a:gd name="connsiteY5" fmla="*/ 535619 h 1784328"/>
                    <a:gd name="connsiteX6" fmla="*/ 0 w 2161515"/>
                    <a:gd name="connsiteY6" fmla="*/ 435075 h 1784328"/>
                    <a:gd name="connsiteX0" fmla="*/ 0 w 2153585"/>
                    <a:gd name="connsiteY0" fmla="*/ 435075 h 1784328"/>
                    <a:gd name="connsiteX1" fmla="*/ 617156 w 2153585"/>
                    <a:gd name="connsiteY1" fmla="*/ 527735 h 1784328"/>
                    <a:gd name="connsiteX2" fmla="*/ 823497 w 2153585"/>
                    <a:gd name="connsiteY2" fmla="*/ 0 h 1784328"/>
                    <a:gd name="connsiteX3" fmla="*/ 2150034 w 2153585"/>
                    <a:gd name="connsiteY3" fmla="*/ 1784328 h 1784328"/>
                    <a:gd name="connsiteX4" fmla="*/ 1214854 w 2153585"/>
                    <a:gd name="connsiteY4" fmla="*/ 1784328 h 1784328"/>
                    <a:gd name="connsiteX5" fmla="*/ 128080 w 2153585"/>
                    <a:gd name="connsiteY5" fmla="*/ 535619 h 1784328"/>
                    <a:gd name="connsiteX6" fmla="*/ 0 w 2153585"/>
                    <a:gd name="connsiteY6" fmla="*/ 435075 h 1784328"/>
                    <a:gd name="connsiteX0" fmla="*/ 0 w 2167400"/>
                    <a:gd name="connsiteY0" fmla="*/ 435075 h 1784328"/>
                    <a:gd name="connsiteX1" fmla="*/ 617156 w 2167400"/>
                    <a:gd name="connsiteY1" fmla="*/ 527735 h 1784328"/>
                    <a:gd name="connsiteX2" fmla="*/ 823497 w 2167400"/>
                    <a:gd name="connsiteY2" fmla="*/ 0 h 1784328"/>
                    <a:gd name="connsiteX3" fmla="*/ 2150034 w 2167400"/>
                    <a:gd name="connsiteY3" fmla="*/ 1784328 h 1784328"/>
                    <a:gd name="connsiteX4" fmla="*/ 1214854 w 2167400"/>
                    <a:gd name="connsiteY4" fmla="*/ 1784328 h 1784328"/>
                    <a:gd name="connsiteX5" fmla="*/ 128080 w 2167400"/>
                    <a:gd name="connsiteY5" fmla="*/ 535619 h 1784328"/>
                    <a:gd name="connsiteX6" fmla="*/ 0 w 2167400"/>
                    <a:gd name="connsiteY6" fmla="*/ 435075 h 1784328"/>
                    <a:gd name="connsiteX0" fmla="*/ 0 w 2262847"/>
                    <a:gd name="connsiteY0" fmla="*/ 435075 h 1784328"/>
                    <a:gd name="connsiteX1" fmla="*/ 617156 w 2262847"/>
                    <a:gd name="connsiteY1" fmla="*/ 527735 h 1784328"/>
                    <a:gd name="connsiteX2" fmla="*/ 823497 w 2262847"/>
                    <a:gd name="connsiteY2" fmla="*/ 0 h 1784328"/>
                    <a:gd name="connsiteX3" fmla="*/ 2098921 w 2262847"/>
                    <a:gd name="connsiteY3" fmla="*/ 819704 h 1784328"/>
                    <a:gd name="connsiteX4" fmla="*/ 2150034 w 2262847"/>
                    <a:gd name="connsiteY4" fmla="*/ 1784328 h 1784328"/>
                    <a:gd name="connsiteX5" fmla="*/ 1214854 w 2262847"/>
                    <a:gd name="connsiteY5" fmla="*/ 1784328 h 1784328"/>
                    <a:gd name="connsiteX6" fmla="*/ 128080 w 2262847"/>
                    <a:gd name="connsiteY6" fmla="*/ 535619 h 1784328"/>
                    <a:gd name="connsiteX7" fmla="*/ 0 w 2262847"/>
                    <a:gd name="connsiteY7" fmla="*/ 435075 h 1784328"/>
                    <a:gd name="connsiteX0" fmla="*/ 0 w 2254811"/>
                    <a:gd name="connsiteY0" fmla="*/ 435075 h 1784328"/>
                    <a:gd name="connsiteX1" fmla="*/ 617156 w 2254811"/>
                    <a:gd name="connsiteY1" fmla="*/ 527735 h 1784328"/>
                    <a:gd name="connsiteX2" fmla="*/ 823497 w 2254811"/>
                    <a:gd name="connsiteY2" fmla="*/ 0 h 1784328"/>
                    <a:gd name="connsiteX3" fmla="*/ 2081166 w 2254811"/>
                    <a:gd name="connsiteY3" fmla="*/ 754601 h 1784328"/>
                    <a:gd name="connsiteX4" fmla="*/ 2150034 w 2254811"/>
                    <a:gd name="connsiteY4" fmla="*/ 1784328 h 1784328"/>
                    <a:gd name="connsiteX5" fmla="*/ 1214854 w 2254811"/>
                    <a:gd name="connsiteY5" fmla="*/ 1784328 h 1784328"/>
                    <a:gd name="connsiteX6" fmla="*/ 128080 w 2254811"/>
                    <a:gd name="connsiteY6" fmla="*/ 535619 h 1784328"/>
                    <a:gd name="connsiteX7" fmla="*/ 0 w 2254811"/>
                    <a:gd name="connsiteY7" fmla="*/ 435075 h 1784328"/>
                    <a:gd name="connsiteX0" fmla="*/ 0 w 2213484"/>
                    <a:gd name="connsiteY0" fmla="*/ 435075 h 1784328"/>
                    <a:gd name="connsiteX1" fmla="*/ 617156 w 2213484"/>
                    <a:gd name="connsiteY1" fmla="*/ 527735 h 1784328"/>
                    <a:gd name="connsiteX2" fmla="*/ 823497 w 2213484"/>
                    <a:gd name="connsiteY2" fmla="*/ 0 h 1784328"/>
                    <a:gd name="connsiteX3" fmla="*/ 2081166 w 2213484"/>
                    <a:gd name="connsiteY3" fmla="*/ 754601 h 1784328"/>
                    <a:gd name="connsiteX4" fmla="*/ 2150034 w 2213484"/>
                    <a:gd name="connsiteY4" fmla="*/ 1784328 h 1784328"/>
                    <a:gd name="connsiteX5" fmla="*/ 1214854 w 2213484"/>
                    <a:gd name="connsiteY5" fmla="*/ 1784328 h 1784328"/>
                    <a:gd name="connsiteX6" fmla="*/ 128080 w 2213484"/>
                    <a:gd name="connsiteY6" fmla="*/ 535619 h 1784328"/>
                    <a:gd name="connsiteX7" fmla="*/ 0 w 2213484"/>
                    <a:gd name="connsiteY7" fmla="*/ 435075 h 1784328"/>
                    <a:gd name="connsiteX0" fmla="*/ 0 w 2155156"/>
                    <a:gd name="connsiteY0" fmla="*/ 435075 h 1784328"/>
                    <a:gd name="connsiteX1" fmla="*/ 617156 w 2155156"/>
                    <a:gd name="connsiteY1" fmla="*/ 527735 h 1784328"/>
                    <a:gd name="connsiteX2" fmla="*/ 823497 w 2155156"/>
                    <a:gd name="connsiteY2" fmla="*/ 0 h 1784328"/>
                    <a:gd name="connsiteX3" fmla="*/ 2081166 w 2155156"/>
                    <a:gd name="connsiteY3" fmla="*/ 754601 h 1784328"/>
                    <a:gd name="connsiteX4" fmla="*/ 2150034 w 2155156"/>
                    <a:gd name="connsiteY4" fmla="*/ 1784328 h 1784328"/>
                    <a:gd name="connsiteX5" fmla="*/ 1214854 w 2155156"/>
                    <a:gd name="connsiteY5" fmla="*/ 1784328 h 1784328"/>
                    <a:gd name="connsiteX6" fmla="*/ 128080 w 2155156"/>
                    <a:gd name="connsiteY6" fmla="*/ 535619 h 1784328"/>
                    <a:gd name="connsiteX7" fmla="*/ 0 w 2155156"/>
                    <a:gd name="connsiteY7" fmla="*/ 435075 h 1784328"/>
                    <a:gd name="connsiteX0" fmla="*/ 0 w 2151444"/>
                    <a:gd name="connsiteY0" fmla="*/ 435075 h 1784328"/>
                    <a:gd name="connsiteX1" fmla="*/ 617156 w 2151444"/>
                    <a:gd name="connsiteY1" fmla="*/ 527735 h 1784328"/>
                    <a:gd name="connsiteX2" fmla="*/ 823497 w 2151444"/>
                    <a:gd name="connsiteY2" fmla="*/ 0 h 1784328"/>
                    <a:gd name="connsiteX3" fmla="*/ 1998308 w 2151444"/>
                    <a:gd name="connsiteY3" fmla="*/ 600721 h 1784328"/>
                    <a:gd name="connsiteX4" fmla="*/ 2150034 w 2151444"/>
                    <a:gd name="connsiteY4" fmla="*/ 1784328 h 1784328"/>
                    <a:gd name="connsiteX5" fmla="*/ 1214854 w 2151444"/>
                    <a:gd name="connsiteY5" fmla="*/ 1784328 h 1784328"/>
                    <a:gd name="connsiteX6" fmla="*/ 128080 w 2151444"/>
                    <a:gd name="connsiteY6" fmla="*/ 535619 h 1784328"/>
                    <a:gd name="connsiteX7" fmla="*/ 0 w 2151444"/>
                    <a:gd name="connsiteY7" fmla="*/ 435075 h 1784328"/>
                    <a:gd name="connsiteX0" fmla="*/ 0 w 2168161"/>
                    <a:gd name="connsiteY0" fmla="*/ 435075 h 1784328"/>
                    <a:gd name="connsiteX1" fmla="*/ 617156 w 2168161"/>
                    <a:gd name="connsiteY1" fmla="*/ 527735 h 1784328"/>
                    <a:gd name="connsiteX2" fmla="*/ 823497 w 2168161"/>
                    <a:gd name="connsiteY2" fmla="*/ 0 h 1784328"/>
                    <a:gd name="connsiteX3" fmla="*/ 1998308 w 2168161"/>
                    <a:gd name="connsiteY3" fmla="*/ 600721 h 1784328"/>
                    <a:gd name="connsiteX4" fmla="*/ 2150034 w 2168161"/>
                    <a:gd name="connsiteY4" fmla="*/ 1784328 h 1784328"/>
                    <a:gd name="connsiteX5" fmla="*/ 1214854 w 2168161"/>
                    <a:gd name="connsiteY5" fmla="*/ 1784328 h 1784328"/>
                    <a:gd name="connsiteX6" fmla="*/ 128080 w 2168161"/>
                    <a:gd name="connsiteY6" fmla="*/ 535619 h 1784328"/>
                    <a:gd name="connsiteX7" fmla="*/ 0 w 2168161"/>
                    <a:gd name="connsiteY7" fmla="*/ 435075 h 1784328"/>
                    <a:gd name="connsiteX0" fmla="*/ 0 w 2156643"/>
                    <a:gd name="connsiteY0" fmla="*/ 435075 h 1784328"/>
                    <a:gd name="connsiteX1" fmla="*/ 617156 w 2156643"/>
                    <a:gd name="connsiteY1" fmla="*/ 527735 h 1784328"/>
                    <a:gd name="connsiteX2" fmla="*/ 823497 w 2156643"/>
                    <a:gd name="connsiteY2" fmla="*/ 0 h 1784328"/>
                    <a:gd name="connsiteX3" fmla="*/ 1998308 w 2156643"/>
                    <a:gd name="connsiteY3" fmla="*/ 600721 h 1784328"/>
                    <a:gd name="connsiteX4" fmla="*/ 2150034 w 2156643"/>
                    <a:gd name="connsiteY4" fmla="*/ 1784328 h 1784328"/>
                    <a:gd name="connsiteX5" fmla="*/ 1214854 w 2156643"/>
                    <a:gd name="connsiteY5" fmla="*/ 1784328 h 1784328"/>
                    <a:gd name="connsiteX6" fmla="*/ 128080 w 2156643"/>
                    <a:gd name="connsiteY6" fmla="*/ 535619 h 1784328"/>
                    <a:gd name="connsiteX7" fmla="*/ 0 w 2156643"/>
                    <a:gd name="connsiteY7" fmla="*/ 435075 h 1784328"/>
                    <a:gd name="connsiteX0" fmla="*/ 0 w 2156643"/>
                    <a:gd name="connsiteY0" fmla="*/ 440173 h 1789426"/>
                    <a:gd name="connsiteX1" fmla="*/ 617156 w 2156643"/>
                    <a:gd name="connsiteY1" fmla="*/ 532833 h 1789426"/>
                    <a:gd name="connsiteX2" fmla="*/ 823497 w 2156643"/>
                    <a:gd name="connsiteY2" fmla="*/ 5098 h 1789426"/>
                    <a:gd name="connsiteX3" fmla="*/ 1998308 w 2156643"/>
                    <a:gd name="connsiteY3" fmla="*/ 605819 h 1789426"/>
                    <a:gd name="connsiteX4" fmla="*/ 2150034 w 2156643"/>
                    <a:gd name="connsiteY4" fmla="*/ 1789426 h 1789426"/>
                    <a:gd name="connsiteX5" fmla="*/ 1214854 w 2156643"/>
                    <a:gd name="connsiteY5" fmla="*/ 1789426 h 1789426"/>
                    <a:gd name="connsiteX6" fmla="*/ 128080 w 2156643"/>
                    <a:gd name="connsiteY6" fmla="*/ 540717 h 1789426"/>
                    <a:gd name="connsiteX7" fmla="*/ 0 w 2156643"/>
                    <a:gd name="connsiteY7" fmla="*/ 440173 h 1789426"/>
                    <a:gd name="connsiteX0" fmla="*/ 0 w 2156643"/>
                    <a:gd name="connsiteY0" fmla="*/ 431410 h 1780663"/>
                    <a:gd name="connsiteX1" fmla="*/ 617156 w 2156643"/>
                    <a:gd name="connsiteY1" fmla="*/ 524070 h 1780663"/>
                    <a:gd name="connsiteX2" fmla="*/ 841252 w 2156643"/>
                    <a:gd name="connsiteY2" fmla="*/ 5213 h 1780663"/>
                    <a:gd name="connsiteX3" fmla="*/ 1998308 w 2156643"/>
                    <a:gd name="connsiteY3" fmla="*/ 597056 h 1780663"/>
                    <a:gd name="connsiteX4" fmla="*/ 2150034 w 2156643"/>
                    <a:gd name="connsiteY4" fmla="*/ 1780663 h 1780663"/>
                    <a:gd name="connsiteX5" fmla="*/ 1214854 w 2156643"/>
                    <a:gd name="connsiteY5" fmla="*/ 1780663 h 1780663"/>
                    <a:gd name="connsiteX6" fmla="*/ 128080 w 2156643"/>
                    <a:gd name="connsiteY6" fmla="*/ 531954 h 1780663"/>
                    <a:gd name="connsiteX7" fmla="*/ 0 w 2156643"/>
                    <a:gd name="connsiteY7" fmla="*/ 431410 h 1780663"/>
                    <a:gd name="connsiteX0" fmla="*/ 0 w 2156643"/>
                    <a:gd name="connsiteY0" fmla="*/ 430405 h 1779658"/>
                    <a:gd name="connsiteX1" fmla="*/ 617156 w 2156643"/>
                    <a:gd name="connsiteY1" fmla="*/ 523065 h 1779658"/>
                    <a:gd name="connsiteX2" fmla="*/ 841252 w 2156643"/>
                    <a:gd name="connsiteY2" fmla="*/ 4208 h 1779658"/>
                    <a:gd name="connsiteX3" fmla="*/ 1998308 w 2156643"/>
                    <a:gd name="connsiteY3" fmla="*/ 596051 h 1779658"/>
                    <a:gd name="connsiteX4" fmla="*/ 2150034 w 2156643"/>
                    <a:gd name="connsiteY4" fmla="*/ 1779658 h 1779658"/>
                    <a:gd name="connsiteX5" fmla="*/ 1214854 w 2156643"/>
                    <a:gd name="connsiteY5" fmla="*/ 1779658 h 1779658"/>
                    <a:gd name="connsiteX6" fmla="*/ 128080 w 2156643"/>
                    <a:gd name="connsiteY6" fmla="*/ 530949 h 1779658"/>
                    <a:gd name="connsiteX7" fmla="*/ 0 w 2156643"/>
                    <a:gd name="connsiteY7" fmla="*/ 430405 h 1779658"/>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4096"/>
                    <a:gd name="connsiteY0" fmla="*/ 421626 h 1770879"/>
                    <a:gd name="connsiteX1" fmla="*/ 617156 w 2154096"/>
                    <a:gd name="connsiteY1" fmla="*/ 514286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696249 w 2154096"/>
                    <a:gd name="connsiteY2" fmla="*/ 460025 h 1770879"/>
                    <a:gd name="connsiteX3" fmla="*/ 864926 w 2154096"/>
                    <a:gd name="connsiteY3" fmla="*/ 4307 h 1770879"/>
                    <a:gd name="connsiteX4" fmla="*/ 1998308 w 2154096"/>
                    <a:gd name="connsiteY4" fmla="*/ 587272 h 1770879"/>
                    <a:gd name="connsiteX5" fmla="*/ 2150034 w 2154096"/>
                    <a:gd name="connsiteY5" fmla="*/ 1770879 h 1770879"/>
                    <a:gd name="connsiteX6" fmla="*/ 1214854 w 2154096"/>
                    <a:gd name="connsiteY6" fmla="*/ 1770879 h 1770879"/>
                    <a:gd name="connsiteX7" fmla="*/ 128080 w 2154096"/>
                    <a:gd name="connsiteY7" fmla="*/ 522170 h 1770879"/>
                    <a:gd name="connsiteX8" fmla="*/ 0 w 2154096"/>
                    <a:gd name="connsiteY8" fmla="*/ 421626 h 1770879"/>
                    <a:gd name="connsiteX0" fmla="*/ 197437 w 2351533"/>
                    <a:gd name="connsiteY0" fmla="*/ 1071309 h 2420562"/>
                    <a:gd name="connsiteX1" fmla="*/ 856022 w 2351533"/>
                    <a:gd name="connsiteY1" fmla="*/ 1217235 h 2420562"/>
                    <a:gd name="connsiteX2" fmla="*/ 0 w 2351533"/>
                    <a:gd name="connsiteY2" fmla="*/ 0 h 2420562"/>
                    <a:gd name="connsiteX3" fmla="*/ 1062363 w 2351533"/>
                    <a:gd name="connsiteY3" fmla="*/ 653990 h 2420562"/>
                    <a:gd name="connsiteX4" fmla="*/ 2195745 w 2351533"/>
                    <a:gd name="connsiteY4" fmla="*/ 1236955 h 2420562"/>
                    <a:gd name="connsiteX5" fmla="*/ 2347471 w 2351533"/>
                    <a:gd name="connsiteY5" fmla="*/ 2420562 h 2420562"/>
                    <a:gd name="connsiteX6" fmla="*/ 1412291 w 2351533"/>
                    <a:gd name="connsiteY6" fmla="*/ 2420562 h 2420562"/>
                    <a:gd name="connsiteX7" fmla="*/ 325517 w 2351533"/>
                    <a:gd name="connsiteY7" fmla="*/ 1171853 h 2420562"/>
                    <a:gd name="connsiteX8" fmla="*/ 197437 w 2351533"/>
                    <a:gd name="connsiteY8" fmla="*/ 1071309 h 2420562"/>
                    <a:gd name="connsiteX0" fmla="*/ 197690 w 2351786"/>
                    <a:gd name="connsiteY0" fmla="*/ 1138064 h 2487317"/>
                    <a:gd name="connsiteX1" fmla="*/ 856275 w 2351786"/>
                    <a:gd name="connsiteY1" fmla="*/ 1283990 h 2487317"/>
                    <a:gd name="connsiteX2" fmla="*/ 253 w 2351786"/>
                    <a:gd name="connsiteY2" fmla="*/ 66755 h 2487317"/>
                    <a:gd name="connsiteX3" fmla="*/ 1062616 w 2351786"/>
                    <a:gd name="connsiteY3" fmla="*/ 720745 h 2487317"/>
                    <a:gd name="connsiteX4" fmla="*/ 2195998 w 2351786"/>
                    <a:gd name="connsiteY4" fmla="*/ 1303710 h 2487317"/>
                    <a:gd name="connsiteX5" fmla="*/ 2347724 w 2351786"/>
                    <a:gd name="connsiteY5" fmla="*/ 2487317 h 2487317"/>
                    <a:gd name="connsiteX6" fmla="*/ 1412544 w 2351786"/>
                    <a:gd name="connsiteY6" fmla="*/ 2487317 h 2487317"/>
                    <a:gd name="connsiteX7" fmla="*/ 325770 w 2351786"/>
                    <a:gd name="connsiteY7" fmla="*/ 1238608 h 2487317"/>
                    <a:gd name="connsiteX8" fmla="*/ 197690 w 2351786"/>
                    <a:gd name="connsiteY8" fmla="*/ 1138064 h 2487317"/>
                    <a:gd name="connsiteX0" fmla="*/ 197437 w 2351533"/>
                    <a:gd name="connsiteY0" fmla="*/ 1143152 h 2492405"/>
                    <a:gd name="connsiteX1" fmla="*/ 856022 w 2351533"/>
                    <a:gd name="connsiteY1" fmla="*/ 1289078 h 2492405"/>
                    <a:gd name="connsiteX2" fmla="*/ 0 w 2351533"/>
                    <a:gd name="connsiteY2" fmla="*/ 71843 h 2492405"/>
                    <a:gd name="connsiteX3" fmla="*/ 1062363 w 2351533"/>
                    <a:gd name="connsiteY3" fmla="*/ 725833 h 2492405"/>
                    <a:gd name="connsiteX4" fmla="*/ 2195745 w 2351533"/>
                    <a:gd name="connsiteY4" fmla="*/ 1308798 h 2492405"/>
                    <a:gd name="connsiteX5" fmla="*/ 2347471 w 2351533"/>
                    <a:gd name="connsiteY5" fmla="*/ 2492405 h 2492405"/>
                    <a:gd name="connsiteX6" fmla="*/ 1412291 w 2351533"/>
                    <a:gd name="connsiteY6" fmla="*/ 2492405 h 2492405"/>
                    <a:gd name="connsiteX7" fmla="*/ 325517 w 2351533"/>
                    <a:gd name="connsiteY7" fmla="*/ 1243696 h 2492405"/>
                    <a:gd name="connsiteX8" fmla="*/ 197437 w 2351533"/>
                    <a:gd name="connsiteY8" fmla="*/ 1143152 h 2492405"/>
                    <a:gd name="connsiteX0" fmla="*/ 197567 w 2351663"/>
                    <a:gd name="connsiteY0" fmla="*/ 1093490 h 2442743"/>
                    <a:gd name="connsiteX1" fmla="*/ 856152 w 2351663"/>
                    <a:gd name="connsiteY1" fmla="*/ 1239416 h 2442743"/>
                    <a:gd name="connsiteX2" fmla="*/ 130 w 2351663"/>
                    <a:gd name="connsiteY2" fmla="*/ 22181 h 2442743"/>
                    <a:gd name="connsiteX3" fmla="*/ 793204 w 2351663"/>
                    <a:gd name="connsiteY3" fmla="*/ 469024 h 2442743"/>
                    <a:gd name="connsiteX4" fmla="*/ 1062493 w 2351663"/>
                    <a:gd name="connsiteY4" fmla="*/ 676171 h 2442743"/>
                    <a:gd name="connsiteX5" fmla="*/ 2195875 w 2351663"/>
                    <a:gd name="connsiteY5" fmla="*/ 1259136 h 2442743"/>
                    <a:gd name="connsiteX6" fmla="*/ 2347601 w 2351663"/>
                    <a:gd name="connsiteY6" fmla="*/ 2442743 h 2442743"/>
                    <a:gd name="connsiteX7" fmla="*/ 1412421 w 2351663"/>
                    <a:gd name="connsiteY7" fmla="*/ 2442743 h 2442743"/>
                    <a:gd name="connsiteX8" fmla="*/ 325647 w 2351663"/>
                    <a:gd name="connsiteY8" fmla="*/ 1194034 h 2442743"/>
                    <a:gd name="connsiteX9" fmla="*/ 197567 w 2351663"/>
                    <a:gd name="connsiteY9" fmla="*/ 1093490 h 2442743"/>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673 w 2351769"/>
                    <a:gd name="connsiteY0" fmla="*/ 1151080 h 2500333"/>
                    <a:gd name="connsiteX1" fmla="*/ 856258 w 2351769"/>
                    <a:gd name="connsiteY1" fmla="*/ 1297006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85850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97687 w 2351769"/>
                    <a:gd name="connsiteY1" fmla="*/ 1320679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30238 w 2351769"/>
                    <a:gd name="connsiteY1" fmla="*/ 1335475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769637 w 2351769"/>
                    <a:gd name="connsiteY1" fmla="*/ 1257542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197673 w 2351769"/>
                    <a:gd name="connsiteY0" fmla="*/ 1151080 h 2500333"/>
                    <a:gd name="connsiteX1" fmla="*/ 373101 w 2351769"/>
                    <a:gd name="connsiteY1" fmla="*/ 692330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290535 w 2444631"/>
                    <a:gd name="connsiteY0" fmla="*/ 1151080 h 2500333"/>
                    <a:gd name="connsiteX1" fmla="*/ 19121 w 2444631"/>
                    <a:gd name="connsiteY1" fmla="*/ 53138 h 2500333"/>
                    <a:gd name="connsiteX2" fmla="*/ 993508 w 2444631"/>
                    <a:gd name="connsiteY2" fmla="*/ 1308842 h 2500333"/>
                    <a:gd name="connsiteX3" fmla="*/ 93098 w 2444631"/>
                    <a:gd name="connsiteY3" fmla="*/ 79771 h 2500333"/>
                    <a:gd name="connsiteX4" fmla="*/ 868416 w 2444631"/>
                    <a:gd name="connsiteY4" fmla="*/ 517736 h 2500333"/>
                    <a:gd name="connsiteX5" fmla="*/ 1155461 w 2444631"/>
                    <a:gd name="connsiteY5" fmla="*/ 733761 h 2500333"/>
                    <a:gd name="connsiteX6" fmla="*/ 2288843 w 2444631"/>
                    <a:gd name="connsiteY6" fmla="*/ 1316726 h 2500333"/>
                    <a:gd name="connsiteX7" fmla="*/ 2440569 w 2444631"/>
                    <a:gd name="connsiteY7" fmla="*/ 2500333 h 2500333"/>
                    <a:gd name="connsiteX8" fmla="*/ 1505389 w 2444631"/>
                    <a:gd name="connsiteY8" fmla="*/ 2500333 h 2500333"/>
                    <a:gd name="connsiteX9" fmla="*/ 418615 w 2444631"/>
                    <a:gd name="connsiteY9" fmla="*/ 1251624 h 2500333"/>
                    <a:gd name="connsiteX10" fmla="*/ 290535 w 2444631"/>
                    <a:gd name="connsiteY10" fmla="*/ 1151080 h 2500333"/>
                    <a:gd name="connsiteX0" fmla="*/ 290535 w 2444631"/>
                    <a:gd name="connsiteY0" fmla="*/ 1151080 h 2500333"/>
                    <a:gd name="connsiteX1" fmla="*/ 19121 w 2444631"/>
                    <a:gd name="connsiteY1" fmla="*/ 53138 h 2500333"/>
                    <a:gd name="connsiteX2" fmla="*/ 933520 w 2444631"/>
                    <a:gd name="connsiteY2" fmla="*/ 1236827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27601 w 2444631"/>
                    <a:gd name="connsiteY2" fmla="*/ 1296011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498165 w 2652261"/>
                    <a:gd name="connsiteY0" fmla="*/ 1151080 h 2500333"/>
                    <a:gd name="connsiteX1" fmla="*/ 13687 w 2652261"/>
                    <a:gd name="connsiteY1" fmla="*/ 82730 h 2500333"/>
                    <a:gd name="connsiteX2" fmla="*/ 1141150 w 2652261"/>
                    <a:gd name="connsiteY2" fmla="*/ 1284174 h 2500333"/>
                    <a:gd name="connsiteX3" fmla="*/ 1201138 w 2652261"/>
                    <a:gd name="connsiteY3" fmla="*/ 1308842 h 2500333"/>
                    <a:gd name="connsiteX4" fmla="*/ 300728 w 2652261"/>
                    <a:gd name="connsiteY4" fmla="*/ 79771 h 2500333"/>
                    <a:gd name="connsiteX5" fmla="*/ 1076046 w 2652261"/>
                    <a:gd name="connsiteY5" fmla="*/ 517736 h 2500333"/>
                    <a:gd name="connsiteX6" fmla="*/ 1363091 w 2652261"/>
                    <a:gd name="connsiteY6" fmla="*/ 733761 h 2500333"/>
                    <a:gd name="connsiteX7" fmla="*/ 2496473 w 2652261"/>
                    <a:gd name="connsiteY7" fmla="*/ 1316726 h 2500333"/>
                    <a:gd name="connsiteX8" fmla="*/ 2648199 w 2652261"/>
                    <a:gd name="connsiteY8" fmla="*/ 2500333 h 2500333"/>
                    <a:gd name="connsiteX9" fmla="*/ 1713019 w 2652261"/>
                    <a:gd name="connsiteY9" fmla="*/ 2500333 h 2500333"/>
                    <a:gd name="connsiteX10" fmla="*/ 626245 w 2652261"/>
                    <a:gd name="connsiteY10" fmla="*/ 1251624 h 2500333"/>
                    <a:gd name="connsiteX11" fmla="*/ 498165 w 2652261"/>
                    <a:gd name="connsiteY11" fmla="*/ 1151080 h 2500333"/>
                    <a:gd name="connsiteX0" fmla="*/ 514777 w 2668873"/>
                    <a:gd name="connsiteY0" fmla="*/ 1157927 h 2507180"/>
                    <a:gd name="connsiteX1" fmla="*/ 30299 w 2668873"/>
                    <a:gd name="connsiteY1" fmla="*/ 89577 h 2507180"/>
                    <a:gd name="connsiteX2" fmla="*/ 172341 w 2668873"/>
                    <a:gd name="connsiteY2" fmla="*/ 196109 h 2507180"/>
                    <a:gd name="connsiteX3" fmla="*/ 1157762 w 2668873"/>
                    <a:gd name="connsiteY3" fmla="*/ 1291021 h 2507180"/>
                    <a:gd name="connsiteX4" fmla="*/ 1217750 w 2668873"/>
                    <a:gd name="connsiteY4" fmla="*/ 1315689 h 2507180"/>
                    <a:gd name="connsiteX5" fmla="*/ 317340 w 2668873"/>
                    <a:gd name="connsiteY5" fmla="*/ 86618 h 2507180"/>
                    <a:gd name="connsiteX6" fmla="*/ 1092658 w 2668873"/>
                    <a:gd name="connsiteY6" fmla="*/ 524583 h 2507180"/>
                    <a:gd name="connsiteX7" fmla="*/ 1379703 w 2668873"/>
                    <a:gd name="connsiteY7" fmla="*/ 740608 h 2507180"/>
                    <a:gd name="connsiteX8" fmla="*/ 2513085 w 2668873"/>
                    <a:gd name="connsiteY8" fmla="*/ 1323573 h 2507180"/>
                    <a:gd name="connsiteX9" fmla="*/ 2664811 w 2668873"/>
                    <a:gd name="connsiteY9" fmla="*/ 2507180 h 2507180"/>
                    <a:gd name="connsiteX10" fmla="*/ 1729631 w 2668873"/>
                    <a:gd name="connsiteY10" fmla="*/ 2507180 h 2507180"/>
                    <a:gd name="connsiteX11" fmla="*/ 642857 w 2668873"/>
                    <a:gd name="connsiteY11" fmla="*/ 1258471 h 2507180"/>
                    <a:gd name="connsiteX12" fmla="*/ 514777 w 2668873"/>
                    <a:gd name="connsiteY12" fmla="*/ 1157927 h 2507180"/>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697805 w 2655759"/>
                    <a:gd name="connsiteY3" fmla="*/ 723154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498652 w 2652748"/>
                    <a:gd name="connsiteY0" fmla="*/ 1184992 h 2534245"/>
                    <a:gd name="connsiteX1" fmla="*/ 14174 w 2652748"/>
                    <a:gd name="connsiteY1" fmla="*/ 116642 h 2534245"/>
                    <a:gd name="connsiteX2" fmla="*/ 138460 w 2652748"/>
                    <a:gd name="connsiteY2" fmla="*/ 27867 h 2534245"/>
                    <a:gd name="connsiteX3" fmla="*/ 233155 w 2652748"/>
                    <a:gd name="connsiteY3" fmla="*/ 113682 h 2534245"/>
                    <a:gd name="connsiteX4" fmla="*/ 697753 w 2652748"/>
                    <a:gd name="connsiteY4" fmla="*/ 749918 h 2534245"/>
                    <a:gd name="connsiteX5" fmla="*/ 1141637 w 2652748"/>
                    <a:gd name="connsiteY5" fmla="*/ 1318086 h 2534245"/>
                    <a:gd name="connsiteX6" fmla="*/ 1201625 w 2652748"/>
                    <a:gd name="connsiteY6" fmla="*/ 1342754 h 2534245"/>
                    <a:gd name="connsiteX7" fmla="*/ 301215 w 2652748"/>
                    <a:gd name="connsiteY7" fmla="*/ 113683 h 2534245"/>
                    <a:gd name="connsiteX8" fmla="*/ 1076533 w 2652748"/>
                    <a:gd name="connsiteY8" fmla="*/ 551648 h 2534245"/>
                    <a:gd name="connsiteX9" fmla="*/ 1363578 w 2652748"/>
                    <a:gd name="connsiteY9" fmla="*/ 767673 h 2534245"/>
                    <a:gd name="connsiteX10" fmla="*/ 2496960 w 2652748"/>
                    <a:gd name="connsiteY10" fmla="*/ 1350638 h 2534245"/>
                    <a:gd name="connsiteX11" fmla="*/ 2648686 w 2652748"/>
                    <a:gd name="connsiteY11" fmla="*/ 2534245 h 2534245"/>
                    <a:gd name="connsiteX12" fmla="*/ 1713506 w 2652748"/>
                    <a:gd name="connsiteY12" fmla="*/ 2534245 h 2534245"/>
                    <a:gd name="connsiteX13" fmla="*/ 626732 w 2652748"/>
                    <a:gd name="connsiteY13" fmla="*/ 1285536 h 2534245"/>
                    <a:gd name="connsiteX14" fmla="*/ 498652 w 2652748"/>
                    <a:gd name="connsiteY14" fmla="*/ 1184992 h 2534245"/>
                    <a:gd name="connsiteX0" fmla="*/ 490916 w 2645012"/>
                    <a:gd name="connsiteY0" fmla="*/ 1212039 h 2561292"/>
                    <a:gd name="connsiteX1" fmla="*/ 6438 w 2645012"/>
                    <a:gd name="connsiteY1" fmla="*/ 143689 h 2561292"/>
                    <a:gd name="connsiteX2" fmla="*/ 361543 w 2645012"/>
                    <a:gd name="connsiteY2" fmla="*/ 7566 h 2561292"/>
                    <a:gd name="connsiteX3" fmla="*/ 225419 w 2645012"/>
                    <a:gd name="connsiteY3" fmla="*/ 140729 h 2561292"/>
                    <a:gd name="connsiteX4" fmla="*/ 690017 w 2645012"/>
                    <a:gd name="connsiteY4" fmla="*/ 776965 h 2561292"/>
                    <a:gd name="connsiteX5" fmla="*/ 1133901 w 2645012"/>
                    <a:gd name="connsiteY5" fmla="*/ 1345133 h 2561292"/>
                    <a:gd name="connsiteX6" fmla="*/ 1193889 w 2645012"/>
                    <a:gd name="connsiteY6" fmla="*/ 1369801 h 2561292"/>
                    <a:gd name="connsiteX7" fmla="*/ 293479 w 2645012"/>
                    <a:gd name="connsiteY7" fmla="*/ 140730 h 2561292"/>
                    <a:gd name="connsiteX8" fmla="*/ 1068797 w 2645012"/>
                    <a:gd name="connsiteY8" fmla="*/ 578695 h 2561292"/>
                    <a:gd name="connsiteX9" fmla="*/ 1355842 w 2645012"/>
                    <a:gd name="connsiteY9" fmla="*/ 794720 h 2561292"/>
                    <a:gd name="connsiteX10" fmla="*/ 2489224 w 2645012"/>
                    <a:gd name="connsiteY10" fmla="*/ 1377685 h 2561292"/>
                    <a:gd name="connsiteX11" fmla="*/ 2640950 w 2645012"/>
                    <a:gd name="connsiteY11" fmla="*/ 2561292 h 2561292"/>
                    <a:gd name="connsiteX12" fmla="*/ 1705770 w 2645012"/>
                    <a:gd name="connsiteY12" fmla="*/ 2561292 h 2561292"/>
                    <a:gd name="connsiteX13" fmla="*/ 618996 w 2645012"/>
                    <a:gd name="connsiteY13" fmla="*/ 1312583 h 2561292"/>
                    <a:gd name="connsiteX14" fmla="*/ 490916 w 2645012"/>
                    <a:gd name="connsiteY14" fmla="*/ 1212039 h 2561292"/>
                    <a:gd name="connsiteX0" fmla="*/ 503849 w 2657945"/>
                    <a:gd name="connsiteY0" fmla="*/ 1221303 h 2570556"/>
                    <a:gd name="connsiteX1" fmla="*/ 19371 w 2657945"/>
                    <a:gd name="connsiteY1" fmla="*/ 152953 h 2570556"/>
                    <a:gd name="connsiteX2" fmla="*/ 122942 w 2657945"/>
                    <a:gd name="connsiteY2" fmla="*/ 16830 h 2570556"/>
                    <a:gd name="connsiteX3" fmla="*/ 374476 w 2657945"/>
                    <a:gd name="connsiteY3" fmla="*/ 16830 h 2570556"/>
                    <a:gd name="connsiteX4" fmla="*/ 238352 w 2657945"/>
                    <a:gd name="connsiteY4" fmla="*/ 149993 h 2570556"/>
                    <a:gd name="connsiteX5" fmla="*/ 702950 w 2657945"/>
                    <a:gd name="connsiteY5" fmla="*/ 786229 h 2570556"/>
                    <a:gd name="connsiteX6" fmla="*/ 1146834 w 2657945"/>
                    <a:gd name="connsiteY6" fmla="*/ 1354397 h 2570556"/>
                    <a:gd name="connsiteX7" fmla="*/ 1206822 w 2657945"/>
                    <a:gd name="connsiteY7" fmla="*/ 1379065 h 2570556"/>
                    <a:gd name="connsiteX8" fmla="*/ 306412 w 2657945"/>
                    <a:gd name="connsiteY8" fmla="*/ 149994 h 2570556"/>
                    <a:gd name="connsiteX9" fmla="*/ 1081730 w 2657945"/>
                    <a:gd name="connsiteY9" fmla="*/ 587959 h 2570556"/>
                    <a:gd name="connsiteX10" fmla="*/ 1368775 w 2657945"/>
                    <a:gd name="connsiteY10" fmla="*/ 803984 h 2570556"/>
                    <a:gd name="connsiteX11" fmla="*/ 2502157 w 2657945"/>
                    <a:gd name="connsiteY11" fmla="*/ 1386949 h 2570556"/>
                    <a:gd name="connsiteX12" fmla="*/ 2653883 w 2657945"/>
                    <a:gd name="connsiteY12" fmla="*/ 2570556 h 2570556"/>
                    <a:gd name="connsiteX13" fmla="*/ 1718703 w 2657945"/>
                    <a:gd name="connsiteY13" fmla="*/ 2570556 h 2570556"/>
                    <a:gd name="connsiteX14" fmla="*/ 631929 w 2657945"/>
                    <a:gd name="connsiteY14" fmla="*/ 1321847 h 2570556"/>
                    <a:gd name="connsiteX15" fmla="*/ 503849 w 2657945"/>
                    <a:gd name="connsiteY15" fmla="*/ 1221303 h 2570556"/>
                    <a:gd name="connsiteX0" fmla="*/ 512867 w 2666963"/>
                    <a:gd name="connsiteY0" fmla="*/ 1962534 h 3311787"/>
                    <a:gd name="connsiteX1" fmla="*/ 28389 w 2666963"/>
                    <a:gd name="connsiteY1" fmla="*/ 894184 h 3311787"/>
                    <a:gd name="connsiteX2" fmla="*/ 78694 w 2666963"/>
                    <a:gd name="connsiteY2" fmla="*/ 499 h 3311787"/>
                    <a:gd name="connsiteX3" fmla="*/ 383494 w 2666963"/>
                    <a:gd name="connsiteY3" fmla="*/ 758061 h 3311787"/>
                    <a:gd name="connsiteX4" fmla="*/ 247370 w 2666963"/>
                    <a:gd name="connsiteY4" fmla="*/ 891224 h 3311787"/>
                    <a:gd name="connsiteX5" fmla="*/ 711968 w 2666963"/>
                    <a:gd name="connsiteY5" fmla="*/ 1527460 h 3311787"/>
                    <a:gd name="connsiteX6" fmla="*/ 1155852 w 2666963"/>
                    <a:gd name="connsiteY6" fmla="*/ 2095628 h 3311787"/>
                    <a:gd name="connsiteX7" fmla="*/ 1215840 w 2666963"/>
                    <a:gd name="connsiteY7" fmla="*/ 2120296 h 3311787"/>
                    <a:gd name="connsiteX8" fmla="*/ 315430 w 2666963"/>
                    <a:gd name="connsiteY8" fmla="*/ 891225 h 3311787"/>
                    <a:gd name="connsiteX9" fmla="*/ 1090748 w 2666963"/>
                    <a:gd name="connsiteY9" fmla="*/ 1329190 h 3311787"/>
                    <a:gd name="connsiteX10" fmla="*/ 1377793 w 2666963"/>
                    <a:gd name="connsiteY10" fmla="*/ 1545215 h 3311787"/>
                    <a:gd name="connsiteX11" fmla="*/ 2511175 w 2666963"/>
                    <a:gd name="connsiteY11" fmla="*/ 2128180 h 3311787"/>
                    <a:gd name="connsiteX12" fmla="*/ 2662901 w 2666963"/>
                    <a:gd name="connsiteY12" fmla="*/ 3311787 h 3311787"/>
                    <a:gd name="connsiteX13" fmla="*/ 1727721 w 2666963"/>
                    <a:gd name="connsiteY13" fmla="*/ 3311787 h 3311787"/>
                    <a:gd name="connsiteX14" fmla="*/ 640947 w 2666963"/>
                    <a:gd name="connsiteY14" fmla="*/ 2063078 h 3311787"/>
                    <a:gd name="connsiteX15" fmla="*/ 512867 w 2666963"/>
                    <a:gd name="connsiteY15" fmla="*/ 1962534 h 3311787"/>
                    <a:gd name="connsiteX0" fmla="*/ 505522 w 2659618"/>
                    <a:gd name="connsiteY0" fmla="*/ 1962534 h 3311787"/>
                    <a:gd name="connsiteX1" fmla="*/ 21044 w 2659618"/>
                    <a:gd name="connsiteY1" fmla="*/ 894184 h 3311787"/>
                    <a:gd name="connsiteX2" fmla="*/ 71349 w 2659618"/>
                    <a:gd name="connsiteY2" fmla="*/ 499 h 3311787"/>
                    <a:gd name="connsiteX3" fmla="*/ 376149 w 2659618"/>
                    <a:gd name="connsiteY3" fmla="*/ 758061 h 3311787"/>
                    <a:gd name="connsiteX4" fmla="*/ 240025 w 2659618"/>
                    <a:gd name="connsiteY4" fmla="*/ 891224 h 3311787"/>
                    <a:gd name="connsiteX5" fmla="*/ 704623 w 2659618"/>
                    <a:gd name="connsiteY5" fmla="*/ 1527460 h 3311787"/>
                    <a:gd name="connsiteX6" fmla="*/ 1148507 w 2659618"/>
                    <a:gd name="connsiteY6" fmla="*/ 2095628 h 3311787"/>
                    <a:gd name="connsiteX7" fmla="*/ 1208495 w 2659618"/>
                    <a:gd name="connsiteY7" fmla="*/ 2120296 h 3311787"/>
                    <a:gd name="connsiteX8" fmla="*/ 308085 w 2659618"/>
                    <a:gd name="connsiteY8" fmla="*/ 891225 h 3311787"/>
                    <a:gd name="connsiteX9" fmla="*/ 1083403 w 2659618"/>
                    <a:gd name="connsiteY9" fmla="*/ 1329190 h 3311787"/>
                    <a:gd name="connsiteX10" fmla="*/ 1370448 w 2659618"/>
                    <a:gd name="connsiteY10" fmla="*/ 1545215 h 3311787"/>
                    <a:gd name="connsiteX11" fmla="*/ 2503830 w 2659618"/>
                    <a:gd name="connsiteY11" fmla="*/ 2128180 h 3311787"/>
                    <a:gd name="connsiteX12" fmla="*/ 2655556 w 2659618"/>
                    <a:gd name="connsiteY12" fmla="*/ 3311787 h 3311787"/>
                    <a:gd name="connsiteX13" fmla="*/ 1720376 w 2659618"/>
                    <a:gd name="connsiteY13" fmla="*/ 3311787 h 3311787"/>
                    <a:gd name="connsiteX14" fmla="*/ 633602 w 2659618"/>
                    <a:gd name="connsiteY14" fmla="*/ 2063078 h 3311787"/>
                    <a:gd name="connsiteX15" fmla="*/ 505522 w 2659618"/>
                    <a:gd name="connsiteY15" fmla="*/ 1962534 h 3311787"/>
                    <a:gd name="connsiteX0" fmla="*/ 484664 w 2638760"/>
                    <a:gd name="connsiteY0" fmla="*/ 1962534 h 3311787"/>
                    <a:gd name="connsiteX1" fmla="*/ 186 w 2638760"/>
                    <a:gd name="connsiteY1" fmla="*/ 894184 h 3311787"/>
                    <a:gd name="connsiteX2" fmla="*/ 50491 w 2638760"/>
                    <a:gd name="connsiteY2" fmla="*/ 499 h 3311787"/>
                    <a:gd name="connsiteX3" fmla="*/ 355291 w 2638760"/>
                    <a:gd name="connsiteY3" fmla="*/ 758061 h 3311787"/>
                    <a:gd name="connsiteX4" fmla="*/ 219167 w 2638760"/>
                    <a:gd name="connsiteY4" fmla="*/ 891224 h 3311787"/>
                    <a:gd name="connsiteX5" fmla="*/ 683765 w 2638760"/>
                    <a:gd name="connsiteY5" fmla="*/ 1527460 h 3311787"/>
                    <a:gd name="connsiteX6" fmla="*/ 1127649 w 2638760"/>
                    <a:gd name="connsiteY6" fmla="*/ 2095628 h 3311787"/>
                    <a:gd name="connsiteX7" fmla="*/ 1187637 w 2638760"/>
                    <a:gd name="connsiteY7" fmla="*/ 2120296 h 3311787"/>
                    <a:gd name="connsiteX8" fmla="*/ 287227 w 2638760"/>
                    <a:gd name="connsiteY8" fmla="*/ 891225 h 3311787"/>
                    <a:gd name="connsiteX9" fmla="*/ 1062545 w 2638760"/>
                    <a:gd name="connsiteY9" fmla="*/ 1329190 h 3311787"/>
                    <a:gd name="connsiteX10" fmla="*/ 1349590 w 2638760"/>
                    <a:gd name="connsiteY10" fmla="*/ 1545215 h 3311787"/>
                    <a:gd name="connsiteX11" fmla="*/ 2482972 w 2638760"/>
                    <a:gd name="connsiteY11" fmla="*/ 2128180 h 3311787"/>
                    <a:gd name="connsiteX12" fmla="*/ 2634698 w 2638760"/>
                    <a:gd name="connsiteY12" fmla="*/ 3311787 h 3311787"/>
                    <a:gd name="connsiteX13" fmla="*/ 1699518 w 2638760"/>
                    <a:gd name="connsiteY13" fmla="*/ 3311787 h 3311787"/>
                    <a:gd name="connsiteX14" fmla="*/ 612744 w 2638760"/>
                    <a:gd name="connsiteY14" fmla="*/ 2063078 h 3311787"/>
                    <a:gd name="connsiteX15" fmla="*/ 484664 w 2638760"/>
                    <a:gd name="connsiteY15" fmla="*/ 1962534 h 3311787"/>
                    <a:gd name="connsiteX0" fmla="*/ 484664 w 2638760"/>
                    <a:gd name="connsiteY0" fmla="*/ 2074613 h 3423866"/>
                    <a:gd name="connsiteX1" fmla="*/ 186 w 2638760"/>
                    <a:gd name="connsiteY1" fmla="*/ 1006263 h 3423866"/>
                    <a:gd name="connsiteX2" fmla="*/ 50491 w 2638760"/>
                    <a:gd name="connsiteY2" fmla="*/ 112578 h 3423866"/>
                    <a:gd name="connsiteX3" fmla="*/ 355291 w 2638760"/>
                    <a:gd name="connsiteY3" fmla="*/ 870140 h 3423866"/>
                    <a:gd name="connsiteX4" fmla="*/ 219167 w 2638760"/>
                    <a:gd name="connsiteY4" fmla="*/ 1003303 h 3423866"/>
                    <a:gd name="connsiteX5" fmla="*/ 683765 w 2638760"/>
                    <a:gd name="connsiteY5" fmla="*/ 1639539 h 3423866"/>
                    <a:gd name="connsiteX6" fmla="*/ 1127649 w 2638760"/>
                    <a:gd name="connsiteY6" fmla="*/ 2207707 h 3423866"/>
                    <a:gd name="connsiteX7" fmla="*/ 1187637 w 2638760"/>
                    <a:gd name="connsiteY7" fmla="*/ 2232375 h 3423866"/>
                    <a:gd name="connsiteX8" fmla="*/ 287227 w 2638760"/>
                    <a:gd name="connsiteY8" fmla="*/ 1003304 h 3423866"/>
                    <a:gd name="connsiteX9" fmla="*/ 1062545 w 2638760"/>
                    <a:gd name="connsiteY9" fmla="*/ 1441269 h 3423866"/>
                    <a:gd name="connsiteX10" fmla="*/ 1349590 w 2638760"/>
                    <a:gd name="connsiteY10" fmla="*/ 1657294 h 3423866"/>
                    <a:gd name="connsiteX11" fmla="*/ 2482972 w 2638760"/>
                    <a:gd name="connsiteY11" fmla="*/ 2240259 h 3423866"/>
                    <a:gd name="connsiteX12" fmla="*/ 2634698 w 2638760"/>
                    <a:gd name="connsiteY12" fmla="*/ 3423866 h 3423866"/>
                    <a:gd name="connsiteX13" fmla="*/ 1699518 w 2638760"/>
                    <a:gd name="connsiteY13" fmla="*/ 3423866 h 3423866"/>
                    <a:gd name="connsiteX14" fmla="*/ 612744 w 2638760"/>
                    <a:gd name="connsiteY14" fmla="*/ 2175157 h 3423866"/>
                    <a:gd name="connsiteX15" fmla="*/ 484664 w 2638760"/>
                    <a:gd name="connsiteY15" fmla="*/ 2074613 h 3423866"/>
                    <a:gd name="connsiteX0" fmla="*/ 484664 w 2638760"/>
                    <a:gd name="connsiteY0" fmla="*/ 2205462 h 3554715"/>
                    <a:gd name="connsiteX1" fmla="*/ 186 w 2638760"/>
                    <a:gd name="connsiteY1" fmla="*/ 1137112 h 3554715"/>
                    <a:gd name="connsiteX2" fmla="*/ 50491 w 2638760"/>
                    <a:gd name="connsiteY2" fmla="*/ 243427 h 3554715"/>
                    <a:gd name="connsiteX3" fmla="*/ 355291 w 2638760"/>
                    <a:gd name="connsiteY3" fmla="*/ 1000989 h 3554715"/>
                    <a:gd name="connsiteX4" fmla="*/ 219167 w 2638760"/>
                    <a:gd name="connsiteY4" fmla="*/ 1134152 h 3554715"/>
                    <a:gd name="connsiteX5" fmla="*/ 683765 w 2638760"/>
                    <a:gd name="connsiteY5" fmla="*/ 1770388 h 3554715"/>
                    <a:gd name="connsiteX6" fmla="*/ 1127649 w 2638760"/>
                    <a:gd name="connsiteY6" fmla="*/ 2338556 h 3554715"/>
                    <a:gd name="connsiteX7" fmla="*/ 1187637 w 2638760"/>
                    <a:gd name="connsiteY7" fmla="*/ 2363224 h 3554715"/>
                    <a:gd name="connsiteX8" fmla="*/ 287227 w 2638760"/>
                    <a:gd name="connsiteY8" fmla="*/ 1134153 h 3554715"/>
                    <a:gd name="connsiteX9" fmla="*/ 1062545 w 2638760"/>
                    <a:gd name="connsiteY9" fmla="*/ 1572118 h 3554715"/>
                    <a:gd name="connsiteX10" fmla="*/ 1349590 w 2638760"/>
                    <a:gd name="connsiteY10" fmla="*/ 1788143 h 3554715"/>
                    <a:gd name="connsiteX11" fmla="*/ 2482972 w 2638760"/>
                    <a:gd name="connsiteY11" fmla="*/ 2371108 h 3554715"/>
                    <a:gd name="connsiteX12" fmla="*/ 2634698 w 2638760"/>
                    <a:gd name="connsiteY12" fmla="*/ 3554715 h 3554715"/>
                    <a:gd name="connsiteX13" fmla="*/ 1699518 w 2638760"/>
                    <a:gd name="connsiteY13" fmla="*/ 3554715 h 3554715"/>
                    <a:gd name="connsiteX14" fmla="*/ 612744 w 2638760"/>
                    <a:gd name="connsiteY14" fmla="*/ 2306006 h 3554715"/>
                    <a:gd name="connsiteX15" fmla="*/ 484664 w 2638760"/>
                    <a:gd name="connsiteY15" fmla="*/ 2205462 h 3554715"/>
                    <a:gd name="connsiteX0" fmla="*/ 484664 w 2638760"/>
                    <a:gd name="connsiteY0" fmla="*/ 2071315 h 3420568"/>
                    <a:gd name="connsiteX1" fmla="*/ 186 w 2638760"/>
                    <a:gd name="connsiteY1" fmla="*/ 1002965 h 3420568"/>
                    <a:gd name="connsiteX2" fmla="*/ 50491 w 2638760"/>
                    <a:gd name="connsiteY2" fmla="*/ 109280 h 3420568"/>
                    <a:gd name="connsiteX3" fmla="*/ 355291 w 2638760"/>
                    <a:gd name="connsiteY3" fmla="*/ 866842 h 3420568"/>
                    <a:gd name="connsiteX4" fmla="*/ 219167 w 2638760"/>
                    <a:gd name="connsiteY4" fmla="*/ 1000005 h 3420568"/>
                    <a:gd name="connsiteX5" fmla="*/ 683765 w 2638760"/>
                    <a:gd name="connsiteY5" fmla="*/ 1636241 h 3420568"/>
                    <a:gd name="connsiteX6" fmla="*/ 1127649 w 2638760"/>
                    <a:gd name="connsiteY6" fmla="*/ 2204409 h 3420568"/>
                    <a:gd name="connsiteX7" fmla="*/ 1187637 w 2638760"/>
                    <a:gd name="connsiteY7" fmla="*/ 2229077 h 3420568"/>
                    <a:gd name="connsiteX8" fmla="*/ 287227 w 2638760"/>
                    <a:gd name="connsiteY8" fmla="*/ 1000006 h 3420568"/>
                    <a:gd name="connsiteX9" fmla="*/ 1062545 w 2638760"/>
                    <a:gd name="connsiteY9" fmla="*/ 1437971 h 3420568"/>
                    <a:gd name="connsiteX10" fmla="*/ 1349590 w 2638760"/>
                    <a:gd name="connsiteY10" fmla="*/ 1653996 h 3420568"/>
                    <a:gd name="connsiteX11" fmla="*/ 2482972 w 2638760"/>
                    <a:gd name="connsiteY11" fmla="*/ 2236961 h 3420568"/>
                    <a:gd name="connsiteX12" fmla="*/ 2634698 w 2638760"/>
                    <a:gd name="connsiteY12" fmla="*/ 3420568 h 3420568"/>
                    <a:gd name="connsiteX13" fmla="*/ 1699518 w 2638760"/>
                    <a:gd name="connsiteY13" fmla="*/ 3420568 h 3420568"/>
                    <a:gd name="connsiteX14" fmla="*/ 612744 w 2638760"/>
                    <a:gd name="connsiteY14" fmla="*/ 2171859 h 3420568"/>
                    <a:gd name="connsiteX15" fmla="*/ 484664 w 2638760"/>
                    <a:gd name="connsiteY15" fmla="*/ 2071315 h 3420568"/>
                    <a:gd name="connsiteX0" fmla="*/ 484664 w 2638760"/>
                    <a:gd name="connsiteY0" fmla="*/ 2104714 h 3453967"/>
                    <a:gd name="connsiteX1" fmla="*/ 186 w 2638760"/>
                    <a:gd name="connsiteY1" fmla="*/ 1036364 h 3453967"/>
                    <a:gd name="connsiteX2" fmla="*/ 41613 w 2638760"/>
                    <a:gd name="connsiteY2" fmla="*/ 98290 h 3453967"/>
                    <a:gd name="connsiteX3" fmla="*/ 355291 w 2638760"/>
                    <a:gd name="connsiteY3" fmla="*/ 900241 h 3453967"/>
                    <a:gd name="connsiteX4" fmla="*/ 219167 w 2638760"/>
                    <a:gd name="connsiteY4" fmla="*/ 1033404 h 3453967"/>
                    <a:gd name="connsiteX5" fmla="*/ 683765 w 2638760"/>
                    <a:gd name="connsiteY5" fmla="*/ 1669640 h 3453967"/>
                    <a:gd name="connsiteX6" fmla="*/ 1127649 w 2638760"/>
                    <a:gd name="connsiteY6" fmla="*/ 2237808 h 3453967"/>
                    <a:gd name="connsiteX7" fmla="*/ 1187637 w 2638760"/>
                    <a:gd name="connsiteY7" fmla="*/ 2262476 h 3453967"/>
                    <a:gd name="connsiteX8" fmla="*/ 287227 w 2638760"/>
                    <a:gd name="connsiteY8" fmla="*/ 1033405 h 3453967"/>
                    <a:gd name="connsiteX9" fmla="*/ 1062545 w 2638760"/>
                    <a:gd name="connsiteY9" fmla="*/ 1471370 h 3453967"/>
                    <a:gd name="connsiteX10" fmla="*/ 1349590 w 2638760"/>
                    <a:gd name="connsiteY10" fmla="*/ 1687395 h 3453967"/>
                    <a:gd name="connsiteX11" fmla="*/ 2482972 w 2638760"/>
                    <a:gd name="connsiteY11" fmla="*/ 2270360 h 3453967"/>
                    <a:gd name="connsiteX12" fmla="*/ 2634698 w 2638760"/>
                    <a:gd name="connsiteY12" fmla="*/ 3453967 h 3453967"/>
                    <a:gd name="connsiteX13" fmla="*/ 1699518 w 2638760"/>
                    <a:gd name="connsiteY13" fmla="*/ 3453967 h 3453967"/>
                    <a:gd name="connsiteX14" fmla="*/ 612744 w 2638760"/>
                    <a:gd name="connsiteY14" fmla="*/ 2205258 h 3453967"/>
                    <a:gd name="connsiteX15" fmla="*/ 484664 w 2638760"/>
                    <a:gd name="connsiteY15" fmla="*/ 2104714 h 3453967"/>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3658 h 3452911"/>
                    <a:gd name="connsiteX1" fmla="*/ 186 w 2638760"/>
                    <a:gd name="connsiteY1" fmla="*/ 1035308 h 3452911"/>
                    <a:gd name="connsiteX2" fmla="*/ 41613 w 2638760"/>
                    <a:gd name="connsiteY2" fmla="*/ 97234 h 3452911"/>
                    <a:gd name="connsiteX3" fmla="*/ 355291 w 2638760"/>
                    <a:gd name="connsiteY3" fmla="*/ 899185 h 3452911"/>
                    <a:gd name="connsiteX4" fmla="*/ 219167 w 2638760"/>
                    <a:gd name="connsiteY4" fmla="*/ 1032348 h 3452911"/>
                    <a:gd name="connsiteX5" fmla="*/ 683765 w 2638760"/>
                    <a:gd name="connsiteY5" fmla="*/ 1668584 h 3452911"/>
                    <a:gd name="connsiteX6" fmla="*/ 1127649 w 2638760"/>
                    <a:gd name="connsiteY6" fmla="*/ 2236752 h 3452911"/>
                    <a:gd name="connsiteX7" fmla="*/ 1187637 w 2638760"/>
                    <a:gd name="connsiteY7" fmla="*/ 2261420 h 3452911"/>
                    <a:gd name="connsiteX8" fmla="*/ 287227 w 2638760"/>
                    <a:gd name="connsiteY8" fmla="*/ 1032349 h 3452911"/>
                    <a:gd name="connsiteX9" fmla="*/ 1062545 w 2638760"/>
                    <a:gd name="connsiteY9" fmla="*/ 1470314 h 3452911"/>
                    <a:gd name="connsiteX10" fmla="*/ 1349590 w 2638760"/>
                    <a:gd name="connsiteY10" fmla="*/ 1686339 h 3452911"/>
                    <a:gd name="connsiteX11" fmla="*/ 2482972 w 2638760"/>
                    <a:gd name="connsiteY11" fmla="*/ 2269304 h 3452911"/>
                    <a:gd name="connsiteX12" fmla="*/ 2634698 w 2638760"/>
                    <a:gd name="connsiteY12" fmla="*/ 3452911 h 3452911"/>
                    <a:gd name="connsiteX13" fmla="*/ 1699518 w 2638760"/>
                    <a:gd name="connsiteY13" fmla="*/ 3452911 h 3452911"/>
                    <a:gd name="connsiteX14" fmla="*/ 612744 w 2638760"/>
                    <a:gd name="connsiteY14" fmla="*/ 2204202 h 3452911"/>
                    <a:gd name="connsiteX15" fmla="*/ 484664 w 2638760"/>
                    <a:gd name="connsiteY15" fmla="*/ 2103658 h 3452911"/>
                    <a:gd name="connsiteX0" fmla="*/ 484664 w 2638760"/>
                    <a:gd name="connsiteY0" fmla="*/ 2106625 h 3455878"/>
                    <a:gd name="connsiteX1" fmla="*/ 186 w 2638760"/>
                    <a:gd name="connsiteY1" fmla="*/ 1038275 h 3455878"/>
                    <a:gd name="connsiteX2" fmla="*/ 41613 w 2638760"/>
                    <a:gd name="connsiteY2" fmla="*/ 100201 h 3455878"/>
                    <a:gd name="connsiteX3" fmla="*/ 355291 w 2638760"/>
                    <a:gd name="connsiteY3" fmla="*/ 902152 h 3455878"/>
                    <a:gd name="connsiteX4" fmla="*/ 219167 w 2638760"/>
                    <a:gd name="connsiteY4" fmla="*/ 1035315 h 3455878"/>
                    <a:gd name="connsiteX5" fmla="*/ 683765 w 2638760"/>
                    <a:gd name="connsiteY5" fmla="*/ 1671551 h 3455878"/>
                    <a:gd name="connsiteX6" fmla="*/ 1127649 w 2638760"/>
                    <a:gd name="connsiteY6" fmla="*/ 2239719 h 3455878"/>
                    <a:gd name="connsiteX7" fmla="*/ 1187637 w 2638760"/>
                    <a:gd name="connsiteY7" fmla="*/ 2264387 h 3455878"/>
                    <a:gd name="connsiteX8" fmla="*/ 287227 w 2638760"/>
                    <a:gd name="connsiteY8" fmla="*/ 1035316 h 3455878"/>
                    <a:gd name="connsiteX9" fmla="*/ 1062545 w 2638760"/>
                    <a:gd name="connsiteY9" fmla="*/ 1473281 h 3455878"/>
                    <a:gd name="connsiteX10" fmla="*/ 1349590 w 2638760"/>
                    <a:gd name="connsiteY10" fmla="*/ 1689306 h 3455878"/>
                    <a:gd name="connsiteX11" fmla="*/ 2482972 w 2638760"/>
                    <a:gd name="connsiteY11" fmla="*/ 2272271 h 3455878"/>
                    <a:gd name="connsiteX12" fmla="*/ 2634698 w 2638760"/>
                    <a:gd name="connsiteY12" fmla="*/ 3455878 h 3455878"/>
                    <a:gd name="connsiteX13" fmla="*/ 1699518 w 2638760"/>
                    <a:gd name="connsiteY13" fmla="*/ 3455878 h 3455878"/>
                    <a:gd name="connsiteX14" fmla="*/ 612744 w 2638760"/>
                    <a:gd name="connsiteY14" fmla="*/ 2207169 h 3455878"/>
                    <a:gd name="connsiteX15" fmla="*/ 484664 w 2638760"/>
                    <a:gd name="connsiteY15" fmla="*/ 2106625 h 3455878"/>
                    <a:gd name="connsiteX0" fmla="*/ 484664 w 2638760"/>
                    <a:gd name="connsiteY0" fmla="*/ 2071097 h 3420350"/>
                    <a:gd name="connsiteX1" fmla="*/ 186 w 2638760"/>
                    <a:gd name="connsiteY1" fmla="*/ 1002747 h 3420350"/>
                    <a:gd name="connsiteX2" fmla="*/ 41613 w 2638760"/>
                    <a:gd name="connsiteY2" fmla="*/ 64673 h 3420350"/>
                    <a:gd name="connsiteX3" fmla="*/ 213248 w 2638760"/>
                    <a:gd name="connsiteY3" fmla="*/ 168249 h 3420350"/>
                    <a:gd name="connsiteX4" fmla="*/ 355291 w 2638760"/>
                    <a:gd name="connsiteY4" fmla="*/ 866624 h 3420350"/>
                    <a:gd name="connsiteX5" fmla="*/ 219167 w 2638760"/>
                    <a:gd name="connsiteY5" fmla="*/ 999787 h 3420350"/>
                    <a:gd name="connsiteX6" fmla="*/ 683765 w 2638760"/>
                    <a:gd name="connsiteY6" fmla="*/ 1636023 h 3420350"/>
                    <a:gd name="connsiteX7" fmla="*/ 1127649 w 2638760"/>
                    <a:gd name="connsiteY7" fmla="*/ 2204191 h 3420350"/>
                    <a:gd name="connsiteX8" fmla="*/ 1187637 w 2638760"/>
                    <a:gd name="connsiteY8" fmla="*/ 2228859 h 3420350"/>
                    <a:gd name="connsiteX9" fmla="*/ 287227 w 2638760"/>
                    <a:gd name="connsiteY9" fmla="*/ 999788 h 3420350"/>
                    <a:gd name="connsiteX10" fmla="*/ 1062545 w 2638760"/>
                    <a:gd name="connsiteY10" fmla="*/ 1437753 h 3420350"/>
                    <a:gd name="connsiteX11" fmla="*/ 1349590 w 2638760"/>
                    <a:gd name="connsiteY11" fmla="*/ 1653778 h 3420350"/>
                    <a:gd name="connsiteX12" fmla="*/ 2482972 w 2638760"/>
                    <a:gd name="connsiteY12" fmla="*/ 2236743 h 3420350"/>
                    <a:gd name="connsiteX13" fmla="*/ 2634698 w 2638760"/>
                    <a:gd name="connsiteY13" fmla="*/ 3420350 h 3420350"/>
                    <a:gd name="connsiteX14" fmla="*/ 1699518 w 2638760"/>
                    <a:gd name="connsiteY14" fmla="*/ 3420350 h 3420350"/>
                    <a:gd name="connsiteX15" fmla="*/ 612744 w 2638760"/>
                    <a:gd name="connsiteY15" fmla="*/ 2171641 h 3420350"/>
                    <a:gd name="connsiteX16" fmla="*/ 484664 w 2638760"/>
                    <a:gd name="connsiteY16" fmla="*/ 2071097 h 3420350"/>
                    <a:gd name="connsiteX0" fmla="*/ 484664 w 2638760"/>
                    <a:gd name="connsiteY0" fmla="*/ 2063059 h 3412312"/>
                    <a:gd name="connsiteX1" fmla="*/ 186 w 2638760"/>
                    <a:gd name="connsiteY1" fmla="*/ 994709 h 3412312"/>
                    <a:gd name="connsiteX2" fmla="*/ 41613 w 2638760"/>
                    <a:gd name="connsiteY2" fmla="*/ 56635 h 3412312"/>
                    <a:gd name="connsiteX3" fmla="*/ 275392 w 2638760"/>
                    <a:gd name="connsiteY3" fmla="*/ 195722 h 3412312"/>
                    <a:gd name="connsiteX4" fmla="*/ 355291 w 2638760"/>
                    <a:gd name="connsiteY4" fmla="*/ 858586 h 3412312"/>
                    <a:gd name="connsiteX5" fmla="*/ 219167 w 2638760"/>
                    <a:gd name="connsiteY5" fmla="*/ 991749 h 3412312"/>
                    <a:gd name="connsiteX6" fmla="*/ 683765 w 2638760"/>
                    <a:gd name="connsiteY6" fmla="*/ 1627985 h 3412312"/>
                    <a:gd name="connsiteX7" fmla="*/ 1127649 w 2638760"/>
                    <a:gd name="connsiteY7" fmla="*/ 2196153 h 3412312"/>
                    <a:gd name="connsiteX8" fmla="*/ 1187637 w 2638760"/>
                    <a:gd name="connsiteY8" fmla="*/ 2220821 h 3412312"/>
                    <a:gd name="connsiteX9" fmla="*/ 287227 w 2638760"/>
                    <a:gd name="connsiteY9" fmla="*/ 991750 h 3412312"/>
                    <a:gd name="connsiteX10" fmla="*/ 1062545 w 2638760"/>
                    <a:gd name="connsiteY10" fmla="*/ 1429715 h 3412312"/>
                    <a:gd name="connsiteX11" fmla="*/ 1349590 w 2638760"/>
                    <a:gd name="connsiteY11" fmla="*/ 1645740 h 3412312"/>
                    <a:gd name="connsiteX12" fmla="*/ 2482972 w 2638760"/>
                    <a:gd name="connsiteY12" fmla="*/ 2228705 h 3412312"/>
                    <a:gd name="connsiteX13" fmla="*/ 2634698 w 2638760"/>
                    <a:gd name="connsiteY13" fmla="*/ 3412312 h 3412312"/>
                    <a:gd name="connsiteX14" fmla="*/ 1699518 w 2638760"/>
                    <a:gd name="connsiteY14" fmla="*/ 3412312 h 3412312"/>
                    <a:gd name="connsiteX15" fmla="*/ 612744 w 2638760"/>
                    <a:gd name="connsiteY15" fmla="*/ 2163603 h 3412312"/>
                    <a:gd name="connsiteX16" fmla="*/ 484664 w 2638760"/>
                    <a:gd name="connsiteY16" fmla="*/ 2063059 h 3412312"/>
                    <a:gd name="connsiteX0" fmla="*/ 484664 w 2638760"/>
                    <a:gd name="connsiteY0" fmla="*/ 2108671 h 3457924"/>
                    <a:gd name="connsiteX1" fmla="*/ 186 w 2638760"/>
                    <a:gd name="connsiteY1" fmla="*/ 1040321 h 3457924"/>
                    <a:gd name="connsiteX2" fmla="*/ 41613 w 2638760"/>
                    <a:gd name="connsiteY2" fmla="*/ 102247 h 3457924"/>
                    <a:gd name="connsiteX3" fmla="*/ 275392 w 2638760"/>
                    <a:gd name="connsiteY3" fmla="*/ 241334 h 3457924"/>
                    <a:gd name="connsiteX4" fmla="*/ 355291 w 2638760"/>
                    <a:gd name="connsiteY4" fmla="*/ 904198 h 3457924"/>
                    <a:gd name="connsiteX5" fmla="*/ 219167 w 2638760"/>
                    <a:gd name="connsiteY5" fmla="*/ 1037361 h 3457924"/>
                    <a:gd name="connsiteX6" fmla="*/ 683765 w 2638760"/>
                    <a:gd name="connsiteY6" fmla="*/ 1673597 h 3457924"/>
                    <a:gd name="connsiteX7" fmla="*/ 1127649 w 2638760"/>
                    <a:gd name="connsiteY7" fmla="*/ 2241765 h 3457924"/>
                    <a:gd name="connsiteX8" fmla="*/ 1187637 w 2638760"/>
                    <a:gd name="connsiteY8" fmla="*/ 2266433 h 3457924"/>
                    <a:gd name="connsiteX9" fmla="*/ 287227 w 2638760"/>
                    <a:gd name="connsiteY9" fmla="*/ 1037362 h 3457924"/>
                    <a:gd name="connsiteX10" fmla="*/ 1062545 w 2638760"/>
                    <a:gd name="connsiteY10" fmla="*/ 1475327 h 3457924"/>
                    <a:gd name="connsiteX11" fmla="*/ 1349590 w 2638760"/>
                    <a:gd name="connsiteY11" fmla="*/ 1691352 h 3457924"/>
                    <a:gd name="connsiteX12" fmla="*/ 2482972 w 2638760"/>
                    <a:gd name="connsiteY12" fmla="*/ 2274317 h 3457924"/>
                    <a:gd name="connsiteX13" fmla="*/ 2634698 w 2638760"/>
                    <a:gd name="connsiteY13" fmla="*/ 3457924 h 3457924"/>
                    <a:gd name="connsiteX14" fmla="*/ 1699518 w 2638760"/>
                    <a:gd name="connsiteY14" fmla="*/ 3457924 h 3457924"/>
                    <a:gd name="connsiteX15" fmla="*/ 612744 w 2638760"/>
                    <a:gd name="connsiteY15" fmla="*/ 2209215 h 3457924"/>
                    <a:gd name="connsiteX16" fmla="*/ 484664 w 2638760"/>
                    <a:gd name="connsiteY16" fmla="*/ 2108671 h 3457924"/>
                    <a:gd name="connsiteX0" fmla="*/ 484664 w 2638760"/>
                    <a:gd name="connsiteY0" fmla="*/ 2114630 h 3463883"/>
                    <a:gd name="connsiteX1" fmla="*/ 186 w 2638760"/>
                    <a:gd name="connsiteY1" fmla="*/ 1046280 h 3463883"/>
                    <a:gd name="connsiteX2" fmla="*/ 41613 w 2638760"/>
                    <a:gd name="connsiteY2" fmla="*/ 108206 h 3463883"/>
                    <a:gd name="connsiteX3" fmla="*/ 275392 w 2638760"/>
                    <a:gd name="connsiteY3" fmla="*/ 247293 h 3463883"/>
                    <a:gd name="connsiteX4" fmla="*/ 355291 w 2638760"/>
                    <a:gd name="connsiteY4" fmla="*/ 910157 h 3463883"/>
                    <a:gd name="connsiteX5" fmla="*/ 219167 w 2638760"/>
                    <a:gd name="connsiteY5" fmla="*/ 1043320 h 3463883"/>
                    <a:gd name="connsiteX6" fmla="*/ 683765 w 2638760"/>
                    <a:gd name="connsiteY6" fmla="*/ 1679556 h 3463883"/>
                    <a:gd name="connsiteX7" fmla="*/ 1127649 w 2638760"/>
                    <a:gd name="connsiteY7" fmla="*/ 2247724 h 3463883"/>
                    <a:gd name="connsiteX8" fmla="*/ 1187637 w 2638760"/>
                    <a:gd name="connsiteY8" fmla="*/ 2272392 h 3463883"/>
                    <a:gd name="connsiteX9" fmla="*/ 287227 w 2638760"/>
                    <a:gd name="connsiteY9" fmla="*/ 1043321 h 3463883"/>
                    <a:gd name="connsiteX10" fmla="*/ 1062545 w 2638760"/>
                    <a:gd name="connsiteY10" fmla="*/ 1481286 h 3463883"/>
                    <a:gd name="connsiteX11" fmla="*/ 1349590 w 2638760"/>
                    <a:gd name="connsiteY11" fmla="*/ 1697311 h 3463883"/>
                    <a:gd name="connsiteX12" fmla="*/ 2482972 w 2638760"/>
                    <a:gd name="connsiteY12" fmla="*/ 2280276 h 3463883"/>
                    <a:gd name="connsiteX13" fmla="*/ 2634698 w 2638760"/>
                    <a:gd name="connsiteY13" fmla="*/ 3463883 h 3463883"/>
                    <a:gd name="connsiteX14" fmla="*/ 1699518 w 2638760"/>
                    <a:gd name="connsiteY14" fmla="*/ 3463883 h 3463883"/>
                    <a:gd name="connsiteX15" fmla="*/ 612744 w 2638760"/>
                    <a:gd name="connsiteY15" fmla="*/ 2215174 h 3463883"/>
                    <a:gd name="connsiteX16" fmla="*/ 484664 w 2638760"/>
                    <a:gd name="connsiteY16" fmla="*/ 2114630 h 3463883"/>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760" h="3454688">
                      <a:moveTo>
                        <a:pt x="484664" y="2105435"/>
                      </a:moveTo>
                      <a:cubicBezTo>
                        <a:pt x="440277" y="2044278"/>
                        <a:pt x="-10444" y="1120282"/>
                        <a:pt x="186" y="1037085"/>
                      </a:cubicBezTo>
                      <a:cubicBezTo>
                        <a:pt x="7723" y="839299"/>
                        <a:pt x="47531" y="186801"/>
                        <a:pt x="41613" y="99011"/>
                      </a:cubicBezTo>
                      <a:cubicBezTo>
                        <a:pt x="44572" y="-122930"/>
                        <a:pt x="246786" y="74848"/>
                        <a:pt x="275392" y="238098"/>
                      </a:cubicBezTo>
                      <a:cubicBezTo>
                        <a:pt x="295121" y="386552"/>
                        <a:pt x="354305" y="762372"/>
                        <a:pt x="355291" y="900962"/>
                      </a:cubicBezTo>
                      <a:cubicBezTo>
                        <a:pt x="297587" y="890605"/>
                        <a:pt x="176259" y="937457"/>
                        <a:pt x="219167" y="1034125"/>
                      </a:cubicBezTo>
                      <a:cubicBezTo>
                        <a:pt x="303011" y="1188006"/>
                        <a:pt x="511636" y="1505137"/>
                        <a:pt x="683765" y="1670361"/>
                      </a:cubicBezTo>
                      <a:cubicBezTo>
                        <a:pt x="867730" y="1859258"/>
                        <a:pt x="1043177" y="2131832"/>
                        <a:pt x="1127649" y="2238529"/>
                      </a:cubicBezTo>
                      <a:cubicBezTo>
                        <a:pt x="1171678" y="2288014"/>
                        <a:pt x="1206378" y="2284405"/>
                        <a:pt x="1178759" y="2236564"/>
                      </a:cubicBezTo>
                      <a:cubicBezTo>
                        <a:pt x="931889" y="1823914"/>
                        <a:pt x="540017" y="1458613"/>
                        <a:pt x="287227" y="1034126"/>
                      </a:cubicBezTo>
                      <a:cubicBezTo>
                        <a:pt x="276736" y="905727"/>
                        <a:pt x="616194" y="860025"/>
                        <a:pt x="1062545" y="1472091"/>
                      </a:cubicBezTo>
                      <a:cubicBezTo>
                        <a:pt x="1138992" y="1572211"/>
                        <a:pt x="1254896" y="1677759"/>
                        <a:pt x="1349590" y="1688116"/>
                      </a:cubicBezTo>
                      <a:cubicBezTo>
                        <a:pt x="1954618" y="1642083"/>
                        <a:pt x="2261883" y="1973693"/>
                        <a:pt x="2482972" y="2271081"/>
                      </a:cubicBezTo>
                      <a:cubicBezTo>
                        <a:pt x="2701102" y="2547754"/>
                        <a:pt x="2622245" y="3190344"/>
                        <a:pt x="2634698" y="3454688"/>
                      </a:cubicBezTo>
                      <a:lnTo>
                        <a:pt x="1699518" y="3454688"/>
                      </a:lnTo>
                      <a:cubicBezTo>
                        <a:pt x="1786189" y="2734130"/>
                        <a:pt x="1375006" y="2704583"/>
                        <a:pt x="612744" y="2205979"/>
                      </a:cubicBezTo>
                      <a:cubicBezTo>
                        <a:pt x="557736" y="2180851"/>
                        <a:pt x="498340" y="2144726"/>
                        <a:pt x="484664" y="2105435"/>
                      </a:cubicBez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6" name="Rectangle 4"/>
                <p:cNvSpPr/>
                <p:nvPr/>
              </p:nvSpPr>
              <p:spPr>
                <a:xfrm>
                  <a:off x="2071455" y="1890552"/>
                  <a:ext cx="257454" cy="1099764"/>
                </a:xfrm>
                <a:custGeom>
                  <a:avLst/>
                  <a:gdLst>
                    <a:gd name="connsiteX0" fmla="*/ 0 w 497150"/>
                    <a:gd name="connsiteY0" fmla="*/ 0 h 497150"/>
                    <a:gd name="connsiteX1" fmla="*/ 497150 w 497150"/>
                    <a:gd name="connsiteY1" fmla="*/ 0 h 497150"/>
                    <a:gd name="connsiteX2" fmla="*/ 497150 w 497150"/>
                    <a:gd name="connsiteY2" fmla="*/ 497150 h 497150"/>
                    <a:gd name="connsiteX3" fmla="*/ 0 w 497150"/>
                    <a:gd name="connsiteY3" fmla="*/ 497150 h 497150"/>
                    <a:gd name="connsiteX4" fmla="*/ 0 w 497150"/>
                    <a:gd name="connsiteY4" fmla="*/ 0 h 497150"/>
                    <a:gd name="connsiteX0" fmla="*/ 0 w 497150"/>
                    <a:gd name="connsiteY0" fmla="*/ 0 h 532661"/>
                    <a:gd name="connsiteX1" fmla="*/ 497150 w 497150"/>
                    <a:gd name="connsiteY1" fmla="*/ 0 h 532661"/>
                    <a:gd name="connsiteX2" fmla="*/ 115411 w 497150"/>
                    <a:gd name="connsiteY2" fmla="*/ 532661 h 532661"/>
                    <a:gd name="connsiteX3" fmla="*/ 0 w 497150"/>
                    <a:gd name="connsiteY3" fmla="*/ 497150 h 532661"/>
                    <a:gd name="connsiteX4" fmla="*/ 0 w 497150"/>
                    <a:gd name="connsiteY4" fmla="*/ 0 h 532661"/>
                    <a:gd name="connsiteX0" fmla="*/ 0 w 497150"/>
                    <a:gd name="connsiteY0" fmla="*/ 0 h 532661"/>
                    <a:gd name="connsiteX1" fmla="*/ 497150 w 497150"/>
                    <a:gd name="connsiteY1" fmla="*/ 0 h 532661"/>
                    <a:gd name="connsiteX2" fmla="*/ 115411 w 497150"/>
                    <a:gd name="connsiteY2" fmla="*/ 532661 h 532661"/>
                    <a:gd name="connsiteX3" fmla="*/ 56226 w 497150"/>
                    <a:gd name="connsiteY3" fmla="*/ 526742 h 532661"/>
                    <a:gd name="connsiteX4" fmla="*/ 0 w 497150"/>
                    <a:gd name="connsiteY4" fmla="*/ 0 h 532661"/>
                    <a:gd name="connsiteX0" fmla="*/ 0 w 639193"/>
                    <a:gd name="connsiteY0" fmla="*/ 0 h 893686"/>
                    <a:gd name="connsiteX1" fmla="*/ 639193 w 639193"/>
                    <a:gd name="connsiteY1" fmla="*/ 361025 h 893686"/>
                    <a:gd name="connsiteX2" fmla="*/ 257454 w 639193"/>
                    <a:gd name="connsiteY2" fmla="*/ 893686 h 893686"/>
                    <a:gd name="connsiteX3" fmla="*/ 198269 w 639193"/>
                    <a:gd name="connsiteY3" fmla="*/ 887767 h 893686"/>
                    <a:gd name="connsiteX4" fmla="*/ 0 w 639193"/>
                    <a:gd name="connsiteY4" fmla="*/ 0 h 893686"/>
                    <a:gd name="connsiteX0" fmla="*/ 0 w 257454"/>
                    <a:gd name="connsiteY0" fmla="*/ 85818 h 979504"/>
                    <a:gd name="connsiteX1" fmla="*/ 189391 w 257454"/>
                    <a:gd name="connsiteY1" fmla="*/ 0 h 979504"/>
                    <a:gd name="connsiteX2" fmla="*/ 257454 w 257454"/>
                    <a:gd name="connsiteY2" fmla="*/ 979504 h 979504"/>
                    <a:gd name="connsiteX3" fmla="*/ 198269 w 257454"/>
                    <a:gd name="connsiteY3" fmla="*/ 973585 h 979504"/>
                    <a:gd name="connsiteX4" fmla="*/ 0 w 257454"/>
                    <a:gd name="connsiteY4" fmla="*/ 85818 h 979504"/>
                    <a:gd name="connsiteX0" fmla="*/ 0 w 257454"/>
                    <a:gd name="connsiteY0" fmla="*/ 85818 h 994702"/>
                    <a:gd name="connsiteX1" fmla="*/ 189391 w 257454"/>
                    <a:gd name="connsiteY1" fmla="*/ 0 h 994702"/>
                    <a:gd name="connsiteX2" fmla="*/ 257454 w 257454"/>
                    <a:gd name="connsiteY2" fmla="*/ 979504 h 994702"/>
                    <a:gd name="connsiteX3" fmla="*/ 198269 w 257454"/>
                    <a:gd name="connsiteY3" fmla="*/ 973585 h 994702"/>
                    <a:gd name="connsiteX4" fmla="*/ 0 w 257454"/>
                    <a:gd name="connsiteY4" fmla="*/ 85818 h 994702"/>
                    <a:gd name="connsiteX0" fmla="*/ 0 w 257454"/>
                    <a:gd name="connsiteY0" fmla="*/ 85818 h 1003427"/>
                    <a:gd name="connsiteX1" fmla="*/ 189391 w 257454"/>
                    <a:gd name="connsiteY1" fmla="*/ 0 h 1003427"/>
                    <a:gd name="connsiteX2" fmla="*/ 257454 w 257454"/>
                    <a:gd name="connsiteY2" fmla="*/ 979504 h 1003427"/>
                    <a:gd name="connsiteX3" fmla="*/ 198269 w 257454"/>
                    <a:gd name="connsiteY3" fmla="*/ 973585 h 1003427"/>
                    <a:gd name="connsiteX4" fmla="*/ 0 w 257454"/>
                    <a:gd name="connsiteY4" fmla="*/ 85818 h 1003427"/>
                    <a:gd name="connsiteX0" fmla="*/ 0 w 257454"/>
                    <a:gd name="connsiteY0" fmla="*/ 85818 h 998759"/>
                    <a:gd name="connsiteX1" fmla="*/ 189391 w 257454"/>
                    <a:gd name="connsiteY1" fmla="*/ 0 h 998759"/>
                    <a:gd name="connsiteX2" fmla="*/ 257454 w 257454"/>
                    <a:gd name="connsiteY2" fmla="*/ 970627 h 998759"/>
                    <a:gd name="connsiteX3" fmla="*/ 198269 w 257454"/>
                    <a:gd name="connsiteY3" fmla="*/ 973585 h 998759"/>
                    <a:gd name="connsiteX4" fmla="*/ 0 w 257454"/>
                    <a:gd name="connsiteY4" fmla="*/ 85818 h 998759"/>
                    <a:gd name="connsiteX0" fmla="*/ 0 w 257454"/>
                    <a:gd name="connsiteY0" fmla="*/ 168779 h 1081720"/>
                    <a:gd name="connsiteX1" fmla="*/ 189391 w 257454"/>
                    <a:gd name="connsiteY1" fmla="*/ 82961 h 1081720"/>
                    <a:gd name="connsiteX2" fmla="*/ 257454 w 257454"/>
                    <a:gd name="connsiteY2" fmla="*/ 1053588 h 1081720"/>
                    <a:gd name="connsiteX3" fmla="*/ 198269 w 257454"/>
                    <a:gd name="connsiteY3" fmla="*/ 1056546 h 1081720"/>
                    <a:gd name="connsiteX4" fmla="*/ 0 w 257454"/>
                    <a:gd name="connsiteY4" fmla="*/ 168779 h 1081720"/>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54" h="1099764">
                      <a:moveTo>
                        <a:pt x="0" y="186823"/>
                      </a:moveTo>
                      <a:cubicBezTo>
                        <a:pt x="12823" y="-152501"/>
                        <a:pt x="173608" y="67467"/>
                        <a:pt x="189391" y="101005"/>
                      </a:cubicBezTo>
                      <a:cubicBezTo>
                        <a:pt x="194323" y="424547"/>
                        <a:pt x="181499" y="759927"/>
                        <a:pt x="257454" y="1071632"/>
                      </a:cubicBezTo>
                      <a:cubicBezTo>
                        <a:pt x="246604" y="1108129"/>
                        <a:pt x="200241" y="1109114"/>
                        <a:pt x="198269" y="1074590"/>
                      </a:cubicBezTo>
                      <a:cubicBezTo>
                        <a:pt x="132179" y="778668"/>
                        <a:pt x="172622" y="293355"/>
                        <a:pt x="0" y="186823"/>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7" name="Rectangle 5"/>
                <p:cNvSpPr/>
                <p:nvPr/>
              </p:nvSpPr>
              <p:spPr>
                <a:xfrm>
                  <a:off x="2287401" y="2223090"/>
                  <a:ext cx="110308" cy="774458"/>
                </a:xfrm>
                <a:custGeom>
                  <a:avLst/>
                  <a:gdLst>
                    <a:gd name="connsiteX0" fmla="*/ 0 w 503068"/>
                    <a:gd name="connsiteY0" fmla="*/ 0 h 503068"/>
                    <a:gd name="connsiteX1" fmla="*/ 503068 w 503068"/>
                    <a:gd name="connsiteY1" fmla="*/ 0 h 503068"/>
                    <a:gd name="connsiteX2" fmla="*/ 503068 w 503068"/>
                    <a:gd name="connsiteY2" fmla="*/ 503068 h 503068"/>
                    <a:gd name="connsiteX3" fmla="*/ 0 w 503068"/>
                    <a:gd name="connsiteY3" fmla="*/ 503068 h 503068"/>
                    <a:gd name="connsiteX4" fmla="*/ 0 w 503068"/>
                    <a:gd name="connsiteY4" fmla="*/ 0 h 503068"/>
                    <a:gd name="connsiteX0" fmla="*/ 8877 w 511945"/>
                    <a:gd name="connsiteY0" fmla="*/ 0 h 511946"/>
                    <a:gd name="connsiteX1" fmla="*/ 511945 w 511945"/>
                    <a:gd name="connsiteY1" fmla="*/ 0 h 511946"/>
                    <a:gd name="connsiteX2" fmla="*/ 511945 w 511945"/>
                    <a:gd name="connsiteY2" fmla="*/ 503068 h 511946"/>
                    <a:gd name="connsiteX3" fmla="*/ 0 w 511945"/>
                    <a:gd name="connsiteY3" fmla="*/ 511946 h 511946"/>
                    <a:gd name="connsiteX4" fmla="*/ 8877 w 511945"/>
                    <a:gd name="connsiteY4" fmla="*/ 0 h 511946"/>
                    <a:gd name="connsiteX0" fmla="*/ 8877 w 511945"/>
                    <a:gd name="connsiteY0" fmla="*/ 0 h 514905"/>
                    <a:gd name="connsiteX1" fmla="*/ 511945 w 511945"/>
                    <a:gd name="connsiteY1" fmla="*/ 0 h 514905"/>
                    <a:gd name="connsiteX2" fmla="*/ 44388 w 511945"/>
                    <a:gd name="connsiteY2" fmla="*/ 514905 h 514905"/>
                    <a:gd name="connsiteX3" fmla="*/ 0 w 511945"/>
                    <a:gd name="connsiteY3" fmla="*/ 511946 h 514905"/>
                    <a:gd name="connsiteX4" fmla="*/ 8877 w 511945"/>
                    <a:gd name="connsiteY4" fmla="*/ 0 h 514905"/>
                    <a:gd name="connsiteX0" fmla="*/ 0 w 577048"/>
                    <a:gd name="connsiteY0" fmla="*/ 0 h 689499"/>
                    <a:gd name="connsiteX1" fmla="*/ 577048 w 577048"/>
                    <a:gd name="connsiteY1" fmla="*/ 174594 h 689499"/>
                    <a:gd name="connsiteX2" fmla="*/ 109491 w 577048"/>
                    <a:gd name="connsiteY2" fmla="*/ 689499 h 689499"/>
                    <a:gd name="connsiteX3" fmla="*/ 65103 w 577048"/>
                    <a:gd name="connsiteY3" fmla="*/ 686540 h 689499"/>
                    <a:gd name="connsiteX4" fmla="*/ 0 w 577048"/>
                    <a:gd name="connsiteY4" fmla="*/ 0 h 689499"/>
                    <a:gd name="connsiteX0" fmla="*/ 0 w 109491"/>
                    <a:gd name="connsiteY0" fmla="*/ 0 h 689499"/>
                    <a:gd name="connsiteX1" fmla="*/ 35510 w 109491"/>
                    <a:gd name="connsiteY1" fmla="*/ 11837 h 689499"/>
                    <a:gd name="connsiteX2" fmla="*/ 109491 w 109491"/>
                    <a:gd name="connsiteY2" fmla="*/ 689499 h 689499"/>
                    <a:gd name="connsiteX3" fmla="*/ 65103 w 109491"/>
                    <a:gd name="connsiteY3" fmla="*/ 686540 h 689499"/>
                    <a:gd name="connsiteX4" fmla="*/ 0 w 109491"/>
                    <a:gd name="connsiteY4" fmla="*/ 0 h 689499"/>
                    <a:gd name="connsiteX0" fmla="*/ 0 w 109491"/>
                    <a:gd name="connsiteY0" fmla="*/ 0 h 726990"/>
                    <a:gd name="connsiteX1" fmla="*/ 35510 w 109491"/>
                    <a:gd name="connsiteY1" fmla="*/ 11837 h 726990"/>
                    <a:gd name="connsiteX2" fmla="*/ 109491 w 109491"/>
                    <a:gd name="connsiteY2" fmla="*/ 689499 h 726990"/>
                    <a:gd name="connsiteX3" fmla="*/ 65103 w 109491"/>
                    <a:gd name="connsiteY3" fmla="*/ 686540 h 726990"/>
                    <a:gd name="connsiteX4" fmla="*/ 0 w 109491"/>
                    <a:gd name="connsiteY4" fmla="*/ 0 h 726990"/>
                    <a:gd name="connsiteX0" fmla="*/ 0 w 109717"/>
                    <a:gd name="connsiteY0" fmla="*/ 0 h 736330"/>
                    <a:gd name="connsiteX1" fmla="*/ 35510 w 109717"/>
                    <a:gd name="connsiteY1" fmla="*/ 11837 h 736330"/>
                    <a:gd name="connsiteX2" fmla="*/ 109491 w 109717"/>
                    <a:gd name="connsiteY2" fmla="*/ 689499 h 736330"/>
                    <a:gd name="connsiteX3" fmla="*/ 65103 w 109717"/>
                    <a:gd name="connsiteY3" fmla="*/ 686540 h 736330"/>
                    <a:gd name="connsiteX4" fmla="*/ 0 w 109717"/>
                    <a:gd name="connsiteY4" fmla="*/ 0 h 736330"/>
                    <a:gd name="connsiteX0" fmla="*/ 0 w 109491"/>
                    <a:gd name="connsiteY0" fmla="*/ 0 h 736330"/>
                    <a:gd name="connsiteX1" fmla="*/ 35510 w 109491"/>
                    <a:gd name="connsiteY1" fmla="*/ 11837 h 736330"/>
                    <a:gd name="connsiteX2" fmla="*/ 109491 w 109491"/>
                    <a:gd name="connsiteY2" fmla="*/ 689499 h 736330"/>
                    <a:gd name="connsiteX3" fmla="*/ 65103 w 109491"/>
                    <a:gd name="connsiteY3" fmla="*/ 686540 h 736330"/>
                    <a:gd name="connsiteX4" fmla="*/ 0 w 109491"/>
                    <a:gd name="connsiteY4" fmla="*/ 0 h 736330"/>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817 w 110308"/>
                    <a:gd name="connsiteY0" fmla="*/ 39573 h 770869"/>
                    <a:gd name="connsiteX1" fmla="*/ 36327 w 110308"/>
                    <a:gd name="connsiteY1" fmla="*/ 51410 h 770869"/>
                    <a:gd name="connsiteX2" fmla="*/ 110308 w 110308"/>
                    <a:gd name="connsiteY2" fmla="*/ 729072 h 770869"/>
                    <a:gd name="connsiteX3" fmla="*/ 65920 w 110308"/>
                    <a:gd name="connsiteY3" fmla="*/ 726113 h 770869"/>
                    <a:gd name="connsiteX4" fmla="*/ 817 w 110308"/>
                    <a:gd name="connsiteY4" fmla="*/ 39573 h 770869"/>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1557"/>
                    <a:gd name="connsiteX1" fmla="*/ 36327 w 110308"/>
                    <a:gd name="connsiteY1" fmla="*/ 54588 h 771557"/>
                    <a:gd name="connsiteX2" fmla="*/ 110308 w 110308"/>
                    <a:gd name="connsiteY2" fmla="*/ 732250 h 771557"/>
                    <a:gd name="connsiteX3" fmla="*/ 65920 w 110308"/>
                    <a:gd name="connsiteY3" fmla="*/ 729291 h 771557"/>
                    <a:gd name="connsiteX4" fmla="*/ 817 w 110308"/>
                    <a:gd name="connsiteY4" fmla="*/ 42751 h 771557"/>
                    <a:gd name="connsiteX0" fmla="*/ 817 w 110308"/>
                    <a:gd name="connsiteY0" fmla="*/ 42751 h 774458"/>
                    <a:gd name="connsiteX1" fmla="*/ 36327 w 110308"/>
                    <a:gd name="connsiteY1" fmla="*/ 54588 h 774458"/>
                    <a:gd name="connsiteX2" fmla="*/ 110308 w 110308"/>
                    <a:gd name="connsiteY2" fmla="*/ 732250 h 774458"/>
                    <a:gd name="connsiteX3" fmla="*/ 65920 w 110308"/>
                    <a:gd name="connsiteY3" fmla="*/ 729291 h 774458"/>
                    <a:gd name="connsiteX4" fmla="*/ 817 w 110308"/>
                    <a:gd name="connsiteY4" fmla="*/ 42751 h 7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 h="774458">
                      <a:moveTo>
                        <a:pt x="817" y="42751"/>
                      </a:moveTo>
                      <a:cubicBezTo>
                        <a:pt x="12654" y="-50958"/>
                        <a:pt x="33368" y="35846"/>
                        <a:pt x="36327" y="54588"/>
                      </a:cubicBezTo>
                      <a:cubicBezTo>
                        <a:pt x="16599" y="280475"/>
                        <a:pt x="85648" y="506363"/>
                        <a:pt x="110308" y="732250"/>
                      </a:cubicBezTo>
                      <a:cubicBezTo>
                        <a:pt x="110308" y="775653"/>
                        <a:pt x="92552" y="801298"/>
                        <a:pt x="65920" y="729291"/>
                      </a:cubicBezTo>
                      <a:cubicBezTo>
                        <a:pt x="44219" y="500444"/>
                        <a:pt x="-7074" y="310068"/>
                        <a:pt x="817" y="4275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8" name="Rectangle 6"/>
                <p:cNvSpPr/>
                <p:nvPr/>
              </p:nvSpPr>
              <p:spPr>
                <a:xfrm>
                  <a:off x="2356808" y="2326970"/>
                  <a:ext cx="105263" cy="692031"/>
                </a:xfrm>
                <a:custGeom>
                  <a:avLst/>
                  <a:gdLst>
                    <a:gd name="connsiteX0" fmla="*/ 0 w 580008"/>
                    <a:gd name="connsiteY0" fmla="*/ 0 h 580008"/>
                    <a:gd name="connsiteX1" fmla="*/ 580008 w 580008"/>
                    <a:gd name="connsiteY1" fmla="*/ 0 h 580008"/>
                    <a:gd name="connsiteX2" fmla="*/ 580008 w 580008"/>
                    <a:gd name="connsiteY2" fmla="*/ 580008 h 580008"/>
                    <a:gd name="connsiteX3" fmla="*/ 0 w 580008"/>
                    <a:gd name="connsiteY3" fmla="*/ 580008 h 580008"/>
                    <a:gd name="connsiteX4" fmla="*/ 0 w 580008"/>
                    <a:gd name="connsiteY4" fmla="*/ 0 h 580008"/>
                    <a:gd name="connsiteX0" fmla="*/ 0 w 580008"/>
                    <a:gd name="connsiteY0" fmla="*/ 0 h 627355"/>
                    <a:gd name="connsiteX1" fmla="*/ 580008 w 580008"/>
                    <a:gd name="connsiteY1" fmla="*/ 0 h 627355"/>
                    <a:gd name="connsiteX2" fmla="*/ 47348 w 580008"/>
                    <a:gd name="connsiteY2" fmla="*/ 627355 h 627355"/>
                    <a:gd name="connsiteX3" fmla="*/ 0 w 580008"/>
                    <a:gd name="connsiteY3" fmla="*/ 580008 h 627355"/>
                    <a:gd name="connsiteX4" fmla="*/ 0 w 580008"/>
                    <a:gd name="connsiteY4" fmla="*/ 0 h 627355"/>
                    <a:gd name="connsiteX0" fmla="*/ 0 w 580008"/>
                    <a:gd name="connsiteY0" fmla="*/ 0 h 627355"/>
                    <a:gd name="connsiteX1" fmla="*/ 580008 w 580008"/>
                    <a:gd name="connsiteY1" fmla="*/ 0 h 627355"/>
                    <a:gd name="connsiteX2" fmla="*/ 47348 w 580008"/>
                    <a:gd name="connsiteY2" fmla="*/ 627355 h 627355"/>
                    <a:gd name="connsiteX3" fmla="*/ 17755 w 580008"/>
                    <a:gd name="connsiteY3" fmla="*/ 621437 h 627355"/>
                    <a:gd name="connsiteX4" fmla="*/ 0 w 580008"/>
                    <a:gd name="connsiteY4" fmla="*/ 0 h 627355"/>
                    <a:gd name="connsiteX0" fmla="*/ 0 w 639192"/>
                    <a:gd name="connsiteY0" fmla="*/ 0 h 651028"/>
                    <a:gd name="connsiteX1" fmla="*/ 639192 w 639192"/>
                    <a:gd name="connsiteY1" fmla="*/ 23673 h 651028"/>
                    <a:gd name="connsiteX2" fmla="*/ 106532 w 639192"/>
                    <a:gd name="connsiteY2" fmla="*/ 651028 h 651028"/>
                    <a:gd name="connsiteX3" fmla="*/ 76939 w 639192"/>
                    <a:gd name="connsiteY3" fmla="*/ 645110 h 651028"/>
                    <a:gd name="connsiteX4" fmla="*/ 0 w 639192"/>
                    <a:gd name="connsiteY4" fmla="*/ 0 h 651028"/>
                    <a:gd name="connsiteX0" fmla="*/ 0 w 106532"/>
                    <a:gd name="connsiteY0" fmla="*/ 0 h 651028"/>
                    <a:gd name="connsiteX1" fmla="*/ 59184 w 106532"/>
                    <a:gd name="connsiteY1" fmla="*/ 44388 h 651028"/>
                    <a:gd name="connsiteX2" fmla="*/ 106532 w 106532"/>
                    <a:gd name="connsiteY2" fmla="*/ 651028 h 651028"/>
                    <a:gd name="connsiteX3" fmla="*/ 76939 w 106532"/>
                    <a:gd name="connsiteY3" fmla="*/ 645110 h 651028"/>
                    <a:gd name="connsiteX4" fmla="*/ 0 w 106532"/>
                    <a:gd name="connsiteY4" fmla="*/ 0 h 651028"/>
                    <a:gd name="connsiteX0" fmla="*/ 2798 w 109330"/>
                    <a:gd name="connsiteY0" fmla="*/ 46851 h 697879"/>
                    <a:gd name="connsiteX1" fmla="*/ 61982 w 109330"/>
                    <a:gd name="connsiteY1" fmla="*/ 91239 h 697879"/>
                    <a:gd name="connsiteX2" fmla="*/ 109330 w 109330"/>
                    <a:gd name="connsiteY2" fmla="*/ 697879 h 697879"/>
                    <a:gd name="connsiteX3" fmla="*/ 79737 w 109330"/>
                    <a:gd name="connsiteY3" fmla="*/ 691961 h 697879"/>
                    <a:gd name="connsiteX4" fmla="*/ 2798 w 109330"/>
                    <a:gd name="connsiteY4" fmla="*/ 46851 h 697879"/>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5805"/>
                    <a:gd name="connsiteY0" fmla="*/ 50072 h 695182"/>
                    <a:gd name="connsiteX1" fmla="*/ 61417 w 105805"/>
                    <a:gd name="connsiteY1" fmla="*/ 94460 h 695182"/>
                    <a:gd name="connsiteX2" fmla="*/ 105805 w 105805"/>
                    <a:gd name="connsiteY2" fmla="*/ 695182 h 695182"/>
                    <a:gd name="connsiteX3" fmla="*/ 79172 w 105805"/>
                    <a:gd name="connsiteY3" fmla="*/ 695182 h 695182"/>
                    <a:gd name="connsiteX4" fmla="*/ 2233 w 105805"/>
                    <a:gd name="connsiteY4" fmla="*/ 50072 h 695182"/>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63" h="692031">
                      <a:moveTo>
                        <a:pt x="1691" y="46921"/>
                      </a:moveTo>
                      <a:cubicBezTo>
                        <a:pt x="-11710" y="-67265"/>
                        <a:pt x="58902" y="58758"/>
                        <a:pt x="60875" y="91309"/>
                      </a:cubicBezTo>
                      <a:cubicBezTo>
                        <a:pt x="73121" y="305428"/>
                        <a:pt x="82337" y="487437"/>
                        <a:pt x="105263" y="692031"/>
                      </a:cubicBezTo>
                      <a:lnTo>
                        <a:pt x="78630" y="692031"/>
                      </a:lnTo>
                      <a:cubicBezTo>
                        <a:pt x="60128" y="476994"/>
                        <a:pt x="29718" y="259577"/>
                        <a:pt x="1691" y="4692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grpSp>
        </p:grpSp>
        <p:grpSp>
          <p:nvGrpSpPr>
            <p:cNvPr id="88" name="Group 87"/>
            <p:cNvGrpSpPr/>
            <p:nvPr/>
          </p:nvGrpSpPr>
          <p:grpSpPr>
            <a:xfrm>
              <a:off x="2313050" y="668868"/>
              <a:ext cx="4474882" cy="4379285"/>
              <a:chOff x="2313050" y="668868"/>
              <a:chExt cx="4474882" cy="4379285"/>
            </a:xfrm>
          </p:grpSpPr>
          <p:grpSp>
            <p:nvGrpSpPr>
              <p:cNvPr id="89" name="Group 88"/>
              <p:cNvGrpSpPr/>
              <p:nvPr/>
            </p:nvGrpSpPr>
            <p:grpSpPr>
              <a:xfrm>
                <a:off x="5004852" y="2508143"/>
                <a:ext cx="1783080" cy="691302"/>
                <a:chOff x="5004852" y="2508143"/>
                <a:chExt cx="1783080" cy="691302"/>
              </a:xfrm>
            </p:grpSpPr>
            <p:sp>
              <p:nvSpPr>
                <p:cNvPr id="111" name="Rectangle 110"/>
                <p:cNvSpPr/>
                <p:nvPr/>
              </p:nvSpPr>
              <p:spPr>
                <a:xfrm>
                  <a:off x="5004852" y="2508143"/>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2" name="TextBox 111"/>
                <p:cNvSpPr txBox="1"/>
                <p:nvPr/>
              </p:nvSpPr>
              <p:spPr>
                <a:xfrm>
                  <a:off x="5052663" y="2567506"/>
                  <a:ext cx="1571279" cy="572478"/>
                </a:xfrm>
                <a:prstGeom prst="rect">
                  <a:avLst/>
                </a:prstGeom>
                <a:noFill/>
              </p:spPr>
              <p:txBody>
                <a:bodyPr wrap="square" rtlCol="0">
                  <a:spAutoFit/>
                </a:bodyPr>
                <a:lstStyle/>
                <a:p>
                  <a:pPr algn="ctr" fontAlgn="ctr"/>
                  <a:r>
                    <a:rPr lang="en-US" sz="1600" b="1" kern="0" dirty="0">
                      <a:solidFill>
                        <a:srgbClr val="91581F"/>
                      </a:solidFill>
                      <a:latin typeface="Calibri" panose="020F0502020204030204" pitchFamily="34" charset="0"/>
                      <a:cs typeface="Calibri" panose="020F0502020204030204" pitchFamily="34" charset="0"/>
                    </a:rPr>
                    <a:t>65.84% </a:t>
                  </a:r>
                </a:p>
                <a:p>
                  <a:pPr algn="ctr" fontAlgn="ctr"/>
                  <a:r>
                    <a:rPr lang="en-US" sz="900" kern="0" dirty="0">
                      <a:latin typeface="Calibri" panose="020F0502020204030204" pitchFamily="34" charset="0"/>
                      <a:cs typeface="Calibri" panose="020F0502020204030204" pitchFamily="34" charset="0"/>
                    </a:rPr>
                    <a:t>Workforce in Private Sector	</a:t>
                  </a:r>
                </a:p>
              </p:txBody>
            </p:sp>
          </p:grpSp>
          <p:grpSp>
            <p:nvGrpSpPr>
              <p:cNvPr id="90" name="Group 89"/>
              <p:cNvGrpSpPr/>
              <p:nvPr/>
            </p:nvGrpSpPr>
            <p:grpSpPr>
              <a:xfrm>
                <a:off x="2313050" y="1538865"/>
                <a:ext cx="1783080" cy="767694"/>
                <a:chOff x="2313050" y="1538865"/>
                <a:chExt cx="1783080" cy="767694"/>
              </a:xfrm>
            </p:grpSpPr>
            <p:sp>
              <p:nvSpPr>
                <p:cNvPr id="109" name="Rectangle 108"/>
                <p:cNvSpPr/>
                <p:nvPr/>
              </p:nvSpPr>
              <p:spPr>
                <a:xfrm>
                  <a:off x="2345955" y="1538865"/>
                  <a:ext cx="1737360" cy="7676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0" name="TextBox 109"/>
                <p:cNvSpPr txBox="1"/>
                <p:nvPr/>
              </p:nvSpPr>
              <p:spPr>
                <a:xfrm>
                  <a:off x="2313050" y="1609056"/>
                  <a:ext cx="1783080" cy="572477"/>
                </a:xfrm>
                <a:prstGeom prst="rect">
                  <a:avLst/>
                </a:prstGeom>
                <a:noFill/>
              </p:spPr>
              <p:txBody>
                <a:bodyPr wrap="square" rtlCol="0">
                  <a:spAutoFit/>
                </a:bodyPr>
                <a:lstStyle/>
                <a:p>
                  <a:pPr algn="ctr" fontAlgn="ctr"/>
                  <a:r>
                    <a:rPr lang="en-US" sz="1600" b="1" kern="0" dirty="0">
                      <a:solidFill>
                        <a:srgbClr val="91581F"/>
                      </a:solidFill>
                      <a:latin typeface="Calibri" panose="020F0502020204030204" pitchFamily="34" charset="0"/>
                      <a:cs typeface="Calibri" panose="020F0502020204030204" pitchFamily="34" charset="0"/>
                    </a:rPr>
                    <a:t>64.21% </a:t>
                  </a:r>
                </a:p>
                <a:p>
                  <a:pPr algn="ctr" fontAlgn="ctr"/>
                  <a:r>
                    <a:rPr lang="en-US" sz="900" kern="0" dirty="0">
                      <a:latin typeface="Calibri" panose="020F0502020204030204" pitchFamily="34" charset="0"/>
                      <a:cs typeface="Calibri" panose="020F0502020204030204" pitchFamily="34" charset="0"/>
                    </a:rPr>
                    <a:t>Active female health workforce</a:t>
                  </a:r>
                </a:p>
              </p:txBody>
            </p:sp>
          </p:grpSp>
          <p:grpSp>
            <p:nvGrpSpPr>
              <p:cNvPr id="91" name="Group 90"/>
              <p:cNvGrpSpPr/>
              <p:nvPr/>
            </p:nvGrpSpPr>
            <p:grpSpPr>
              <a:xfrm>
                <a:off x="4992618" y="1495935"/>
                <a:ext cx="1783080" cy="738681"/>
                <a:chOff x="4992618" y="1495935"/>
                <a:chExt cx="1783080" cy="738681"/>
              </a:xfrm>
            </p:grpSpPr>
            <p:sp>
              <p:nvSpPr>
                <p:cNvPr id="107" name="Rectangle 106"/>
                <p:cNvSpPr/>
                <p:nvPr/>
              </p:nvSpPr>
              <p:spPr>
                <a:xfrm>
                  <a:off x="4992618" y="1538864"/>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8" name="TextBox 107"/>
                <p:cNvSpPr txBox="1"/>
                <p:nvPr/>
              </p:nvSpPr>
              <p:spPr>
                <a:xfrm>
                  <a:off x="5098518" y="1495935"/>
                  <a:ext cx="1571279" cy="738681"/>
                </a:xfrm>
                <a:prstGeom prst="rect">
                  <a:avLst/>
                </a:prstGeom>
                <a:noFill/>
              </p:spPr>
              <p:txBody>
                <a:bodyPr wrap="square" rtlCol="0">
                  <a:spAutoFit/>
                </a:bodyPr>
                <a:lstStyle/>
                <a:p>
                  <a:pPr algn="ctr" fontAlgn="ctr"/>
                  <a:r>
                    <a:rPr lang="en-US" sz="1600" b="1" kern="0" dirty="0">
                      <a:solidFill>
                        <a:srgbClr val="91581F"/>
                      </a:solidFill>
                      <a:latin typeface="Calibri" panose="020F0502020204030204" pitchFamily="34" charset="0"/>
                      <a:cs typeface="Calibri" panose="020F0502020204030204" pitchFamily="34" charset="0"/>
                    </a:rPr>
                    <a:t>40.75% </a:t>
                  </a:r>
                </a:p>
                <a:p>
                  <a:pPr algn="ctr" fontAlgn="ctr"/>
                  <a:r>
                    <a:rPr lang="en-US" sz="900" kern="0" dirty="0">
                      <a:latin typeface="Calibri" panose="020F0502020204030204" pitchFamily="34" charset="0"/>
                      <a:cs typeface="Calibri" panose="020F0502020204030204" pitchFamily="34" charset="0"/>
                    </a:rPr>
                    <a:t>Youth health worker population</a:t>
                  </a:r>
                </a:p>
              </p:txBody>
            </p:sp>
          </p:grpSp>
          <p:grpSp>
            <p:nvGrpSpPr>
              <p:cNvPr id="92" name="Group 91"/>
              <p:cNvGrpSpPr/>
              <p:nvPr/>
            </p:nvGrpSpPr>
            <p:grpSpPr>
              <a:xfrm>
                <a:off x="3018437" y="2492309"/>
                <a:ext cx="1783080" cy="752285"/>
                <a:chOff x="3018437" y="2492309"/>
                <a:chExt cx="1783080" cy="752285"/>
              </a:xfrm>
            </p:grpSpPr>
            <p:sp>
              <p:nvSpPr>
                <p:cNvPr id="105" name="Rectangle 104"/>
                <p:cNvSpPr/>
                <p:nvPr/>
              </p:nvSpPr>
              <p:spPr>
                <a:xfrm>
                  <a:off x="3018437" y="2492309"/>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6" name="TextBox 105"/>
                <p:cNvSpPr txBox="1"/>
                <p:nvPr/>
              </p:nvSpPr>
              <p:spPr>
                <a:xfrm>
                  <a:off x="3125186" y="2505914"/>
                  <a:ext cx="1571279" cy="738680"/>
                </a:xfrm>
                <a:prstGeom prst="rect">
                  <a:avLst/>
                </a:prstGeom>
                <a:noFill/>
              </p:spPr>
              <p:txBody>
                <a:bodyPr wrap="square" rtlCol="0">
                  <a:spAutoFit/>
                </a:bodyPr>
                <a:lstStyle/>
                <a:p>
                  <a:pPr algn="ctr" fontAlgn="ctr"/>
                  <a:r>
                    <a:rPr lang="en-US" sz="1600" b="1" kern="0" dirty="0">
                      <a:solidFill>
                        <a:srgbClr val="91581F"/>
                      </a:solidFill>
                      <a:latin typeface="Calibri" panose="020F0502020204030204" pitchFamily="34" charset="0"/>
                      <a:cs typeface="Calibri" panose="020F0502020204030204" pitchFamily="34" charset="0"/>
                    </a:rPr>
                    <a:t>44.39 % </a:t>
                  </a:r>
                </a:p>
                <a:p>
                  <a:pPr algn="ctr"/>
                  <a:r>
                    <a:rPr lang="en-US" sz="900" kern="0" dirty="0">
                      <a:latin typeface="Calibri" panose="020F0502020204030204" pitchFamily="34" charset="0"/>
                      <a:cs typeface="Calibri" panose="020F0502020204030204" pitchFamily="34" charset="0"/>
                    </a:rPr>
                    <a:t>Workforce in Hospital settings</a:t>
                  </a:r>
                </a:p>
              </p:txBody>
            </p:sp>
          </p:grpSp>
          <p:grpSp>
            <p:nvGrpSpPr>
              <p:cNvPr id="93" name="Group 92"/>
              <p:cNvGrpSpPr/>
              <p:nvPr/>
            </p:nvGrpSpPr>
            <p:grpSpPr>
              <a:xfrm>
                <a:off x="2508089" y="3387238"/>
                <a:ext cx="1980990" cy="701515"/>
                <a:chOff x="2508089" y="3387238"/>
                <a:chExt cx="1980990" cy="701515"/>
              </a:xfrm>
            </p:grpSpPr>
            <p:sp>
              <p:nvSpPr>
                <p:cNvPr id="103" name="Rectangle 102"/>
                <p:cNvSpPr/>
                <p:nvPr/>
              </p:nvSpPr>
              <p:spPr>
                <a:xfrm>
                  <a:off x="2705999" y="3397451"/>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p:cNvSpPr txBox="1"/>
                <p:nvPr/>
              </p:nvSpPr>
              <p:spPr>
                <a:xfrm>
                  <a:off x="2508089" y="3387238"/>
                  <a:ext cx="1571279" cy="313939"/>
                </a:xfrm>
                <a:prstGeom prst="rect">
                  <a:avLst/>
                </a:prstGeom>
                <a:noFill/>
              </p:spPr>
              <p:txBody>
                <a:bodyPr wrap="square" rtlCol="0">
                  <a:spAutoFit/>
                </a:bodyPr>
                <a:lstStyle/>
                <a:p>
                  <a:pPr algn="ctr"/>
                  <a:endParaRPr lang="en-US" sz="1100" kern="0" dirty="0">
                    <a:latin typeface="Calibri" panose="020F0502020204030204" pitchFamily="34" charset="0"/>
                    <a:cs typeface="Calibri" panose="020F0502020204030204" pitchFamily="34" charset="0"/>
                  </a:endParaRPr>
                </a:p>
              </p:txBody>
            </p:sp>
          </p:grpSp>
          <p:sp>
            <p:nvSpPr>
              <p:cNvPr id="102" name="TextBox 101"/>
              <p:cNvSpPr txBox="1"/>
              <p:nvPr/>
            </p:nvSpPr>
            <p:spPr>
              <a:xfrm>
                <a:off x="4880416" y="3496072"/>
                <a:ext cx="1783080" cy="691302"/>
              </a:xfrm>
              <a:prstGeom prst="rect">
                <a:avLst/>
              </a:prstGeom>
              <a:solidFill>
                <a:schemeClr val="bg2"/>
              </a:solidFill>
            </p:spPr>
            <p:txBody>
              <a:bodyPr wrap="square" rtlCol="0" anchor="ctr">
                <a:spAutoFit/>
              </a:bodyPr>
              <a:lstStyle/>
              <a:p>
                <a:pPr algn="ctr"/>
                <a:endParaRPr lang="en-US" sz="900" kern="0" dirty="0">
                  <a:latin typeface="Calibri" panose="020F0502020204030204" pitchFamily="34" charset="0"/>
                  <a:cs typeface="Calibri" panose="020F0502020204030204" pitchFamily="34" charset="0"/>
                </a:endParaRPr>
              </a:p>
            </p:txBody>
          </p:sp>
          <p:grpSp>
            <p:nvGrpSpPr>
              <p:cNvPr id="95" name="Group 94"/>
              <p:cNvGrpSpPr/>
              <p:nvPr/>
            </p:nvGrpSpPr>
            <p:grpSpPr>
              <a:xfrm>
                <a:off x="3192532" y="4341016"/>
                <a:ext cx="2335207" cy="707137"/>
                <a:chOff x="3192532" y="4341016"/>
                <a:chExt cx="2335207" cy="707137"/>
              </a:xfrm>
            </p:grpSpPr>
            <p:sp>
              <p:nvSpPr>
                <p:cNvPr id="99" name="Rectangle 98"/>
                <p:cNvSpPr/>
                <p:nvPr/>
              </p:nvSpPr>
              <p:spPr>
                <a:xfrm>
                  <a:off x="3744659" y="4356851"/>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0" name="TextBox 99"/>
                <p:cNvSpPr txBox="1"/>
                <p:nvPr/>
              </p:nvSpPr>
              <p:spPr>
                <a:xfrm>
                  <a:off x="3192532" y="4341016"/>
                  <a:ext cx="1571279" cy="304706"/>
                </a:xfrm>
                <a:prstGeom prst="rect">
                  <a:avLst/>
                </a:prstGeom>
                <a:noFill/>
              </p:spPr>
              <p:txBody>
                <a:bodyPr wrap="square" rtlCol="0">
                  <a:spAutoFit/>
                </a:bodyPr>
                <a:lstStyle/>
                <a:p>
                  <a:pPr algn="ctr"/>
                  <a:endParaRPr lang="en-US" sz="1050" kern="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grpSp>
          <p:grpSp>
            <p:nvGrpSpPr>
              <p:cNvPr id="96" name="Group 95"/>
              <p:cNvGrpSpPr/>
              <p:nvPr/>
            </p:nvGrpSpPr>
            <p:grpSpPr>
              <a:xfrm>
                <a:off x="3695995" y="668868"/>
                <a:ext cx="1783690" cy="695954"/>
                <a:chOff x="3695995" y="668868"/>
                <a:chExt cx="1783690" cy="695954"/>
              </a:xfrm>
            </p:grpSpPr>
            <p:sp>
              <p:nvSpPr>
                <p:cNvPr id="97" name="Rectangle 96"/>
                <p:cNvSpPr/>
                <p:nvPr/>
              </p:nvSpPr>
              <p:spPr>
                <a:xfrm>
                  <a:off x="3695995" y="668868"/>
                  <a:ext cx="1783690" cy="69595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8" name="TextBox 97"/>
                <p:cNvSpPr txBox="1"/>
                <p:nvPr/>
              </p:nvSpPr>
              <p:spPr>
                <a:xfrm>
                  <a:off x="3802200" y="680251"/>
                  <a:ext cx="1571279" cy="572477"/>
                </a:xfrm>
                <a:prstGeom prst="rect">
                  <a:avLst/>
                </a:prstGeom>
                <a:noFill/>
              </p:spPr>
              <p:txBody>
                <a:bodyPr wrap="square" rtlCol="0">
                  <a:spAutoFit/>
                </a:bodyPr>
                <a:lstStyle/>
                <a:p>
                  <a:pPr algn="ctr" fontAlgn="ctr"/>
                  <a:r>
                    <a:rPr lang="en-US" sz="1600" b="1" kern="0" dirty="0">
                      <a:solidFill>
                        <a:srgbClr val="91581F"/>
                      </a:solidFill>
                      <a:latin typeface="Calibri" panose="020F0502020204030204" pitchFamily="34" charset="0"/>
                      <a:cs typeface="Calibri" panose="020F0502020204030204" pitchFamily="34" charset="0"/>
                    </a:rPr>
                    <a:t>125,887</a:t>
                  </a:r>
                </a:p>
                <a:p>
                  <a:pPr algn="ctr" fontAlgn="ctr"/>
                  <a:r>
                    <a:rPr lang="en-US" sz="900" kern="0" dirty="0">
                      <a:latin typeface="Calibri" panose="020F0502020204030204" pitchFamily="34" charset="0"/>
                      <a:cs typeface="Calibri" panose="020F0502020204030204" pitchFamily="34" charset="0"/>
                    </a:rPr>
                    <a:t>Total Health Workforce</a:t>
                  </a:r>
                </a:p>
              </p:txBody>
            </p:sp>
          </p:grpSp>
        </p:grpSp>
      </p:grpSp>
      <p:sp>
        <p:nvSpPr>
          <p:cNvPr id="3" name="Rectangle 2"/>
          <p:cNvSpPr/>
          <p:nvPr/>
        </p:nvSpPr>
        <p:spPr>
          <a:xfrm>
            <a:off x="5558771" y="4087955"/>
            <a:ext cx="1162291" cy="615553"/>
          </a:xfrm>
          <a:prstGeom prst="rect">
            <a:avLst/>
          </a:prstGeom>
        </p:spPr>
        <p:txBody>
          <a:bodyPr wrap="square">
            <a:spAutoFit/>
          </a:bodyPr>
          <a:lstStyle/>
          <a:p>
            <a:pPr algn="ctr"/>
            <a:r>
              <a:rPr lang="en-US" sz="1600" b="1" kern="0" dirty="0">
                <a:solidFill>
                  <a:srgbClr val="91581F"/>
                </a:solidFill>
                <a:latin typeface="Calibri" panose="020F0502020204030204" pitchFamily="34" charset="0"/>
                <a:cs typeface="Calibri" panose="020F0502020204030204" pitchFamily="34" charset="0"/>
              </a:rPr>
              <a:t>1708 </a:t>
            </a:r>
          </a:p>
          <a:p>
            <a:pPr algn="ctr"/>
            <a:r>
              <a:rPr lang="en-US" sz="900" kern="0" dirty="0">
                <a:latin typeface="Calibri" panose="020F0502020204030204" pitchFamily="34" charset="0"/>
                <a:cs typeface="Calibri" panose="020F0502020204030204" pitchFamily="34" charset="0"/>
              </a:rPr>
              <a:t>Successful health graduates </a:t>
            </a:r>
          </a:p>
        </p:txBody>
      </p:sp>
      <p:sp>
        <p:nvSpPr>
          <p:cNvPr id="41" name="TextBox 40"/>
          <p:cNvSpPr txBox="1"/>
          <p:nvPr/>
        </p:nvSpPr>
        <p:spPr>
          <a:xfrm>
            <a:off x="4298032" y="3337983"/>
            <a:ext cx="1429773" cy="477054"/>
          </a:xfrm>
          <a:prstGeom prst="rect">
            <a:avLst/>
          </a:prstGeom>
          <a:noFill/>
        </p:spPr>
        <p:txBody>
          <a:bodyPr wrap="square" rtlCol="0">
            <a:spAutoFit/>
          </a:bodyPr>
          <a:lstStyle/>
          <a:p>
            <a:pPr lvl="0" algn="ctr" defTabSz="914400">
              <a:defRPr/>
            </a:pPr>
            <a:r>
              <a:rPr lang="en-US" sz="1600" b="1" kern="0" dirty="0">
                <a:solidFill>
                  <a:srgbClr val="91581F"/>
                </a:solidFill>
                <a:latin typeface="Calibri" panose="020F0502020204030204" pitchFamily="34" charset="0"/>
                <a:cs typeface="Calibri" panose="020F0502020204030204" pitchFamily="34" charset="0"/>
              </a:rPr>
              <a:t>44.60%</a:t>
            </a:r>
          </a:p>
          <a:p>
            <a:pPr algn="ctr" fontAlgn="ctr"/>
            <a:r>
              <a:rPr lang="en-US" sz="900" kern="0" dirty="0">
                <a:latin typeface="Calibri" panose="020F0502020204030204" pitchFamily="34" charset="0"/>
                <a:cs typeface="Calibri" panose="020F0502020204030204" pitchFamily="34" charset="0"/>
              </a:rPr>
              <a:t>Nurses</a:t>
            </a:r>
          </a:p>
        </p:txBody>
      </p:sp>
      <p:sp>
        <p:nvSpPr>
          <p:cNvPr id="5" name="Rectangle 4"/>
          <p:cNvSpPr/>
          <p:nvPr/>
        </p:nvSpPr>
        <p:spPr>
          <a:xfrm>
            <a:off x="6038840" y="3404776"/>
            <a:ext cx="2422938" cy="507831"/>
          </a:xfrm>
          <a:prstGeom prst="rect">
            <a:avLst/>
          </a:prstGeom>
        </p:spPr>
        <p:txBody>
          <a:bodyPr wrap="square">
            <a:spAutoFit/>
          </a:bodyPr>
          <a:lstStyle/>
          <a:p>
            <a:pPr algn="ctr"/>
            <a:r>
              <a:rPr lang="en-US" sz="1600" b="1" kern="0" dirty="0">
                <a:solidFill>
                  <a:srgbClr val="91581F"/>
                </a:solidFill>
                <a:latin typeface="Calibri" panose="020F0502020204030204" pitchFamily="34" charset="0"/>
                <a:cs typeface="Calibri" panose="020F0502020204030204" pitchFamily="34" charset="0"/>
              </a:rPr>
              <a:t> 78.45%  </a:t>
            </a:r>
          </a:p>
          <a:p>
            <a:pPr algn="ctr"/>
            <a:r>
              <a:rPr lang="en-US" sz="900" kern="0" dirty="0">
                <a:latin typeface="Calibri" panose="020F0502020204030204" pitchFamily="34" charset="0"/>
                <a:cs typeface="Calibri" panose="020F0502020204030204" pitchFamily="34" charset="0"/>
              </a:rPr>
              <a:t>Female graduates</a:t>
            </a:r>
            <a:r>
              <a:rPr lang="en-US" sz="1100" kern="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41744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34A8-93FE-4E56-B332-909D97FEB2A2}"/>
              </a:ext>
            </a:extLst>
          </p:cNvPr>
          <p:cNvSpPr>
            <a:spLocks noGrp="1"/>
          </p:cNvSpPr>
          <p:nvPr>
            <p:ph type="title"/>
          </p:nvPr>
        </p:nvSpPr>
        <p:spPr>
          <a:xfrm>
            <a:off x="587183" y="432694"/>
            <a:ext cx="9720072" cy="443484"/>
          </a:xfrm>
        </p:spPr>
        <p:txBody>
          <a:bodyPr>
            <a:noAutofit/>
          </a:bodyPr>
          <a:lstStyle/>
          <a:p>
            <a:r>
              <a:rPr lang="en-US" dirty="0"/>
              <a:t>Nhwa : KEY uae highlights 2019 (2/4)</a:t>
            </a:r>
            <a:endParaRPr lang="en-US" dirty="0">
              <a:latin typeface="Calibri" panose="020F0502020204030204" pitchFamily="34" charset="0"/>
            </a:endParaRPr>
          </a:p>
        </p:txBody>
      </p:sp>
      <p:sp>
        <p:nvSpPr>
          <p:cNvPr id="7" name="Slide Number Placeholder 6"/>
          <p:cNvSpPr>
            <a:spLocks noGrp="1"/>
          </p:cNvSpPr>
          <p:nvPr>
            <p:ph type="sldNum" sz="quarter" idx="12"/>
          </p:nvPr>
        </p:nvSpPr>
        <p:spPr/>
        <p:txBody>
          <a:bodyPr/>
          <a:lstStyle/>
          <a:p>
            <a:r>
              <a:rPr lang="en-US" dirty="0"/>
              <a:t>36</a:t>
            </a:r>
          </a:p>
        </p:txBody>
      </p:sp>
      <p:grpSp>
        <p:nvGrpSpPr>
          <p:cNvPr id="86" name="Group 85"/>
          <p:cNvGrpSpPr/>
          <p:nvPr/>
        </p:nvGrpSpPr>
        <p:grpSpPr>
          <a:xfrm>
            <a:off x="3352801" y="1014705"/>
            <a:ext cx="5486399" cy="5157495"/>
            <a:chOff x="1849083" y="668868"/>
            <a:chExt cx="5486399" cy="6189132"/>
          </a:xfrm>
        </p:grpSpPr>
        <p:grpSp>
          <p:nvGrpSpPr>
            <p:cNvPr id="87" name="Group 86"/>
            <p:cNvGrpSpPr/>
            <p:nvPr/>
          </p:nvGrpSpPr>
          <p:grpSpPr>
            <a:xfrm>
              <a:off x="1849083" y="3073762"/>
              <a:ext cx="5486399" cy="3784238"/>
              <a:chOff x="1879465" y="2194978"/>
              <a:chExt cx="5286079" cy="3646069"/>
            </a:xfrm>
            <a:solidFill>
              <a:schemeClr val="tx1">
                <a:lumMod val="65000"/>
                <a:lumOff val="35000"/>
              </a:schemeClr>
            </a:solidFill>
            <a:effectLst/>
          </p:grpSpPr>
          <p:grpSp>
            <p:nvGrpSpPr>
              <p:cNvPr id="113" name="Group 112"/>
              <p:cNvGrpSpPr/>
              <p:nvPr/>
            </p:nvGrpSpPr>
            <p:grpSpPr>
              <a:xfrm>
                <a:off x="1879465" y="2194978"/>
                <a:ext cx="2638759" cy="3646069"/>
                <a:chOff x="1881882" y="1890552"/>
                <a:chExt cx="2638759" cy="3646069"/>
              </a:xfrm>
              <a:grpFill/>
            </p:grpSpPr>
            <p:sp>
              <p:nvSpPr>
                <p:cNvPr id="119" name="Rectangle 3"/>
                <p:cNvSpPr/>
                <p:nvPr/>
              </p:nvSpPr>
              <p:spPr>
                <a:xfrm>
                  <a:off x="1881882" y="2081933"/>
                  <a:ext cx="2638759" cy="3454688"/>
                </a:xfrm>
                <a:custGeom>
                  <a:avLst/>
                  <a:gdLst>
                    <a:gd name="connsiteX0" fmla="*/ 0 w 935180"/>
                    <a:gd name="connsiteY0" fmla="*/ 0 h 3020290"/>
                    <a:gd name="connsiteX1" fmla="*/ 935180 w 935180"/>
                    <a:gd name="connsiteY1" fmla="*/ 0 h 3020290"/>
                    <a:gd name="connsiteX2" fmla="*/ 935180 w 935180"/>
                    <a:gd name="connsiteY2" fmla="*/ 3020290 h 3020290"/>
                    <a:gd name="connsiteX3" fmla="*/ 0 w 935180"/>
                    <a:gd name="connsiteY3" fmla="*/ 3020290 h 3020290"/>
                    <a:gd name="connsiteX4" fmla="*/ 0 w 935180"/>
                    <a:gd name="connsiteY4" fmla="*/ 0 h 3020290"/>
                    <a:gd name="connsiteX0" fmla="*/ 0 w 1916255"/>
                    <a:gd name="connsiteY0" fmla="*/ 1771650 h 3020290"/>
                    <a:gd name="connsiteX1" fmla="*/ 1916255 w 1916255"/>
                    <a:gd name="connsiteY1" fmla="*/ 0 h 3020290"/>
                    <a:gd name="connsiteX2" fmla="*/ 1916255 w 1916255"/>
                    <a:gd name="connsiteY2" fmla="*/ 3020290 h 3020290"/>
                    <a:gd name="connsiteX3" fmla="*/ 981075 w 1916255"/>
                    <a:gd name="connsiteY3" fmla="*/ 3020290 h 3020290"/>
                    <a:gd name="connsiteX4" fmla="*/ 0 w 1916255"/>
                    <a:gd name="connsiteY4" fmla="*/ 1771650 h 3020290"/>
                    <a:gd name="connsiteX0" fmla="*/ 0 w 2152993"/>
                    <a:gd name="connsiteY0" fmla="*/ 1679914 h 3020290"/>
                    <a:gd name="connsiteX1" fmla="*/ 2152993 w 2152993"/>
                    <a:gd name="connsiteY1" fmla="*/ 0 h 3020290"/>
                    <a:gd name="connsiteX2" fmla="*/ 2152993 w 2152993"/>
                    <a:gd name="connsiteY2" fmla="*/ 3020290 h 3020290"/>
                    <a:gd name="connsiteX3" fmla="*/ 1217813 w 2152993"/>
                    <a:gd name="connsiteY3" fmla="*/ 3020290 h 3020290"/>
                    <a:gd name="connsiteX4" fmla="*/ 0 w 2152993"/>
                    <a:gd name="connsiteY4" fmla="*/ 1679914 h 3020290"/>
                    <a:gd name="connsiteX0" fmla="*/ 0 w 2152993"/>
                    <a:gd name="connsiteY0" fmla="*/ 617553 h 1957929"/>
                    <a:gd name="connsiteX1" fmla="*/ 785832 w 2152993"/>
                    <a:gd name="connsiteY1" fmla="*/ 0 h 1957929"/>
                    <a:gd name="connsiteX2" fmla="*/ 2152993 w 2152993"/>
                    <a:gd name="connsiteY2" fmla="*/ 1957929 h 1957929"/>
                    <a:gd name="connsiteX3" fmla="*/ 1217813 w 2152993"/>
                    <a:gd name="connsiteY3" fmla="*/ 1957929 h 1957929"/>
                    <a:gd name="connsiteX4" fmla="*/ 0 w 2152993"/>
                    <a:gd name="connsiteY4" fmla="*/ 617553 h 1957929"/>
                    <a:gd name="connsiteX0" fmla="*/ 0 w 2152993"/>
                    <a:gd name="connsiteY0" fmla="*/ 0 h 1340376"/>
                    <a:gd name="connsiteX1" fmla="*/ 620115 w 2152993"/>
                    <a:gd name="connsiteY1" fmla="*/ 83783 h 1340376"/>
                    <a:gd name="connsiteX2" fmla="*/ 2152993 w 2152993"/>
                    <a:gd name="connsiteY2" fmla="*/ 1340376 h 1340376"/>
                    <a:gd name="connsiteX3" fmla="*/ 1217813 w 2152993"/>
                    <a:gd name="connsiteY3" fmla="*/ 1340376 h 1340376"/>
                    <a:gd name="connsiteX4" fmla="*/ 0 w 2152993"/>
                    <a:gd name="connsiteY4" fmla="*/ 0 h 1340376"/>
                    <a:gd name="connsiteX0" fmla="*/ 0 w 2152993"/>
                    <a:gd name="connsiteY0" fmla="*/ 0 h 1340376"/>
                    <a:gd name="connsiteX1" fmla="*/ 620115 w 2152993"/>
                    <a:gd name="connsiteY1" fmla="*/ 83783 h 1340376"/>
                    <a:gd name="connsiteX2" fmla="*/ 835334 w 2152993"/>
                    <a:gd name="connsiteY2" fmla="*/ 251465 h 1340376"/>
                    <a:gd name="connsiteX3" fmla="*/ 2152993 w 2152993"/>
                    <a:gd name="connsiteY3" fmla="*/ 1340376 h 1340376"/>
                    <a:gd name="connsiteX4" fmla="*/ 1217813 w 2152993"/>
                    <a:gd name="connsiteY4" fmla="*/ 1340376 h 1340376"/>
                    <a:gd name="connsiteX5" fmla="*/ 0 w 2152993"/>
                    <a:gd name="connsiteY5" fmla="*/ 0 h 1340376"/>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53821 w 2206814"/>
                    <a:gd name="connsiteY0" fmla="*/ 461708 h 1802084"/>
                    <a:gd name="connsiteX1" fmla="*/ 673936 w 2206814"/>
                    <a:gd name="connsiteY1" fmla="*/ 545491 h 1802084"/>
                    <a:gd name="connsiteX2" fmla="*/ 838848 w 2206814"/>
                    <a:gd name="connsiteY2" fmla="*/ 0 h 1802084"/>
                    <a:gd name="connsiteX3" fmla="*/ 2206814 w 2206814"/>
                    <a:gd name="connsiteY3" fmla="*/ 1802084 h 1802084"/>
                    <a:gd name="connsiteX4" fmla="*/ 1271634 w 2206814"/>
                    <a:gd name="connsiteY4" fmla="*/ 1802084 h 1802084"/>
                    <a:gd name="connsiteX5" fmla="*/ 170064 w 2206814"/>
                    <a:gd name="connsiteY5" fmla="*/ 514905 h 1802084"/>
                    <a:gd name="connsiteX6" fmla="*/ 53821 w 2206814"/>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60636"/>
                    <a:gd name="connsiteY0" fmla="*/ 435075 h 1784328"/>
                    <a:gd name="connsiteX1" fmla="*/ 617156 w 2160636"/>
                    <a:gd name="connsiteY1" fmla="*/ 527735 h 1784328"/>
                    <a:gd name="connsiteX2" fmla="*/ 823497 w 2160636"/>
                    <a:gd name="connsiteY2" fmla="*/ 0 h 1784328"/>
                    <a:gd name="connsiteX3" fmla="*/ 2150034 w 2160636"/>
                    <a:gd name="connsiteY3" fmla="*/ 1784328 h 1784328"/>
                    <a:gd name="connsiteX4" fmla="*/ 1214854 w 2160636"/>
                    <a:gd name="connsiteY4" fmla="*/ 1784328 h 1784328"/>
                    <a:gd name="connsiteX5" fmla="*/ 128080 w 2160636"/>
                    <a:gd name="connsiteY5" fmla="*/ 535619 h 1784328"/>
                    <a:gd name="connsiteX6" fmla="*/ 0 w 2160636"/>
                    <a:gd name="connsiteY6" fmla="*/ 435075 h 1784328"/>
                    <a:gd name="connsiteX0" fmla="*/ 0 w 2152446"/>
                    <a:gd name="connsiteY0" fmla="*/ 435075 h 1784328"/>
                    <a:gd name="connsiteX1" fmla="*/ 617156 w 2152446"/>
                    <a:gd name="connsiteY1" fmla="*/ 527735 h 1784328"/>
                    <a:gd name="connsiteX2" fmla="*/ 823497 w 2152446"/>
                    <a:gd name="connsiteY2" fmla="*/ 0 h 1784328"/>
                    <a:gd name="connsiteX3" fmla="*/ 2150034 w 2152446"/>
                    <a:gd name="connsiteY3" fmla="*/ 1784328 h 1784328"/>
                    <a:gd name="connsiteX4" fmla="*/ 1214854 w 2152446"/>
                    <a:gd name="connsiteY4" fmla="*/ 1784328 h 1784328"/>
                    <a:gd name="connsiteX5" fmla="*/ 128080 w 2152446"/>
                    <a:gd name="connsiteY5" fmla="*/ 535619 h 1784328"/>
                    <a:gd name="connsiteX6" fmla="*/ 0 w 2152446"/>
                    <a:gd name="connsiteY6" fmla="*/ 435075 h 1784328"/>
                    <a:gd name="connsiteX0" fmla="*/ 0 w 2156118"/>
                    <a:gd name="connsiteY0" fmla="*/ 435075 h 1784328"/>
                    <a:gd name="connsiteX1" fmla="*/ 617156 w 2156118"/>
                    <a:gd name="connsiteY1" fmla="*/ 527735 h 1784328"/>
                    <a:gd name="connsiteX2" fmla="*/ 823497 w 2156118"/>
                    <a:gd name="connsiteY2" fmla="*/ 0 h 1784328"/>
                    <a:gd name="connsiteX3" fmla="*/ 2150034 w 2156118"/>
                    <a:gd name="connsiteY3" fmla="*/ 1784328 h 1784328"/>
                    <a:gd name="connsiteX4" fmla="*/ 1214854 w 2156118"/>
                    <a:gd name="connsiteY4" fmla="*/ 1784328 h 1784328"/>
                    <a:gd name="connsiteX5" fmla="*/ 128080 w 2156118"/>
                    <a:gd name="connsiteY5" fmla="*/ 535619 h 1784328"/>
                    <a:gd name="connsiteX6" fmla="*/ 0 w 2156118"/>
                    <a:gd name="connsiteY6" fmla="*/ 435075 h 1784328"/>
                    <a:gd name="connsiteX0" fmla="*/ 0 w 2161515"/>
                    <a:gd name="connsiteY0" fmla="*/ 435075 h 1784328"/>
                    <a:gd name="connsiteX1" fmla="*/ 617156 w 2161515"/>
                    <a:gd name="connsiteY1" fmla="*/ 527735 h 1784328"/>
                    <a:gd name="connsiteX2" fmla="*/ 823497 w 2161515"/>
                    <a:gd name="connsiteY2" fmla="*/ 0 h 1784328"/>
                    <a:gd name="connsiteX3" fmla="*/ 2150034 w 2161515"/>
                    <a:gd name="connsiteY3" fmla="*/ 1784328 h 1784328"/>
                    <a:gd name="connsiteX4" fmla="*/ 1214854 w 2161515"/>
                    <a:gd name="connsiteY4" fmla="*/ 1784328 h 1784328"/>
                    <a:gd name="connsiteX5" fmla="*/ 128080 w 2161515"/>
                    <a:gd name="connsiteY5" fmla="*/ 535619 h 1784328"/>
                    <a:gd name="connsiteX6" fmla="*/ 0 w 2161515"/>
                    <a:gd name="connsiteY6" fmla="*/ 435075 h 1784328"/>
                    <a:gd name="connsiteX0" fmla="*/ 0 w 2153585"/>
                    <a:gd name="connsiteY0" fmla="*/ 435075 h 1784328"/>
                    <a:gd name="connsiteX1" fmla="*/ 617156 w 2153585"/>
                    <a:gd name="connsiteY1" fmla="*/ 527735 h 1784328"/>
                    <a:gd name="connsiteX2" fmla="*/ 823497 w 2153585"/>
                    <a:gd name="connsiteY2" fmla="*/ 0 h 1784328"/>
                    <a:gd name="connsiteX3" fmla="*/ 2150034 w 2153585"/>
                    <a:gd name="connsiteY3" fmla="*/ 1784328 h 1784328"/>
                    <a:gd name="connsiteX4" fmla="*/ 1214854 w 2153585"/>
                    <a:gd name="connsiteY4" fmla="*/ 1784328 h 1784328"/>
                    <a:gd name="connsiteX5" fmla="*/ 128080 w 2153585"/>
                    <a:gd name="connsiteY5" fmla="*/ 535619 h 1784328"/>
                    <a:gd name="connsiteX6" fmla="*/ 0 w 2153585"/>
                    <a:gd name="connsiteY6" fmla="*/ 435075 h 1784328"/>
                    <a:gd name="connsiteX0" fmla="*/ 0 w 2167400"/>
                    <a:gd name="connsiteY0" fmla="*/ 435075 h 1784328"/>
                    <a:gd name="connsiteX1" fmla="*/ 617156 w 2167400"/>
                    <a:gd name="connsiteY1" fmla="*/ 527735 h 1784328"/>
                    <a:gd name="connsiteX2" fmla="*/ 823497 w 2167400"/>
                    <a:gd name="connsiteY2" fmla="*/ 0 h 1784328"/>
                    <a:gd name="connsiteX3" fmla="*/ 2150034 w 2167400"/>
                    <a:gd name="connsiteY3" fmla="*/ 1784328 h 1784328"/>
                    <a:gd name="connsiteX4" fmla="*/ 1214854 w 2167400"/>
                    <a:gd name="connsiteY4" fmla="*/ 1784328 h 1784328"/>
                    <a:gd name="connsiteX5" fmla="*/ 128080 w 2167400"/>
                    <a:gd name="connsiteY5" fmla="*/ 535619 h 1784328"/>
                    <a:gd name="connsiteX6" fmla="*/ 0 w 2167400"/>
                    <a:gd name="connsiteY6" fmla="*/ 435075 h 1784328"/>
                    <a:gd name="connsiteX0" fmla="*/ 0 w 2262847"/>
                    <a:gd name="connsiteY0" fmla="*/ 435075 h 1784328"/>
                    <a:gd name="connsiteX1" fmla="*/ 617156 w 2262847"/>
                    <a:gd name="connsiteY1" fmla="*/ 527735 h 1784328"/>
                    <a:gd name="connsiteX2" fmla="*/ 823497 w 2262847"/>
                    <a:gd name="connsiteY2" fmla="*/ 0 h 1784328"/>
                    <a:gd name="connsiteX3" fmla="*/ 2098921 w 2262847"/>
                    <a:gd name="connsiteY3" fmla="*/ 819704 h 1784328"/>
                    <a:gd name="connsiteX4" fmla="*/ 2150034 w 2262847"/>
                    <a:gd name="connsiteY4" fmla="*/ 1784328 h 1784328"/>
                    <a:gd name="connsiteX5" fmla="*/ 1214854 w 2262847"/>
                    <a:gd name="connsiteY5" fmla="*/ 1784328 h 1784328"/>
                    <a:gd name="connsiteX6" fmla="*/ 128080 w 2262847"/>
                    <a:gd name="connsiteY6" fmla="*/ 535619 h 1784328"/>
                    <a:gd name="connsiteX7" fmla="*/ 0 w 2262847"/>
                    <a:gd name="connsiteY7" fmla="*/ 435075 h 1784328"/>
                    <a:gd name="connsiteX0" fmla="*/ 0 w 2254811"/>
                    <a:gd name="connsiteY0" fmla="*/ 435075 h 1784328"/>
                    <a:gd name="connsiteX1" fmla="*/ 617156 w 2254811"/>
                    <a:gd name="connsiteY1" fmla="*/ 527735 h 1784328"/>
                    <a:gd name="connsiteX2" fmla="*/ 823497 w 2254811"/>
                    <a:gd name="connsiteY2" fmla="*/ 0 h 1784328"/>
                    <a:gd name="connsiteX3" fmla="*/ 2081166 w 2254811"/>
                    <a:gd name="connsiteY3" fmla="*/ 754601 h 1784328"/>
                    <a:gd name="connsiteX4" fmla="*/ 2150034 w 2254811"/>
                    <a:gd name="connsiteY4" fmla="*/ 1784328 h 1784328"/>
                    <a:gd name="connsiteX5" fmla="*/ 1214854 w 2254811"/>
                    <a:gd name="connsiteY5" fmla="*/ 1784328 h 1784328"/>
                    <a:gd name="connsiteX6" fmla="*/ 128080 w 2254811"/>
                    <a:gd name="connsiteY6" fmla="*/ 535619 h 1784328"/>
                    <a:gd name="connsiteX7" fmla="*/ 0 w 2254811"/>
                    <a:gd name="connsiteY7" fmla="*/ 435075 h 1784328"/>
                    <a:gd name="connsiteX0" fmla="*/ 0 w 2213484"/>
                    <a:gd name="connsiteY0" fmla="*/ 435075 h 1784328"/>
                    <a:gd name="connsiteX1" fmla="*/ 617156 w 2213484"/>
                    <a:gd name="connsiteY1" fmla="*/ 527735 h 1784328"/>
                    <a:gd name="connsiteX2" fmla="*/ 823497 w 2213484"/>
                    <a:gd name="connsiteY2" fmla="*/ 0 h 1784328"/>
                    <a:gd name="connsiteX3" fmla="*/ 2081166 w 2213484"/>
                    <a:gd name="connsiteY3" fmla="*/ 754601 h 1784328"/>
                    <a:gd name="connsiteX4" fmla="*/ 2150034 w 2213484"/>
                    <a:gd name="connsiteY4" fmla="*/ 1784328 h 1784328"/>
                    <a:gd name="connsiteX5" fmla="*/ 1214854 w 2213484"/>
                    <a:gd name="connsiteY5" fmla="*/ 1784328 h 1784328"/>
                    <a:gd name="connsiteX6" fmla="*/ 128080 w 2213484"/>
                    <a:gd name="connsiteY6" fmla="*/ 535619 h 1784328"/>
                    <a:gd name="connsiteX7" fmla="*/ 0 w 2213484"/>
                    <a:gd name="connsiteY7" fmla="*/ 435075 h 1784328"/>
                    <a:gd name="connsiteX0" fmla="*/ 0 w 2155156"/>
                    <a:gd name="connsiteY0" fmla="*/ 435075 h 1784328"/>
                    <a:gd name="connsiteX1" fmla="*/ 617156 w 2155156"/>
                    <a:gd name="connsiteY1" fmla="*/ 527735 h 1784328"/>
                    <a:gd name="connsiteX2" fmla="*/ 823497 w 2155156"/>
                    <a:gd name="connsiteY2" fmla="*/ 0 h 1784328"/>
                    <a:gd name="connsiteX3" fmla="*/ 2081166 w 2155156"/>
                    <a:gd name="connsiteY3" fmla="*/ 754601 h 1784328"/>
                    <a:gd name="connsiteX4" fmla="*/ 2150034 w 2155156"/>
                    <a:gd name="connsiteY4" fmla="*/ 1784328 h 1784328"/>
                    <a:gd name="connsiteX5" fmla="*/ 1214854 w 2155156"/>
                    <a:gd name="connsiteY5" fmla="*/ 1784328 h 1784328"/>
                    <a:gd name="connsiteX6" fmla="*/ 128080 w 2155156"/>
                    <a:gd name="connsiteY6" fmla="*/ 535619 h 1784328"/>
                    <a:gd name="connsiteX7" fmla="*/ 0 w 2155156"/>
                    <a:gd name="connsiteY7" fmla="*/ 435075 h 1784328"/>
                    <a:gd name="connsiteX0" fmla="*/ 0 w 2151444"/>
                    <a:gd name="connsiteY0" fmla="*/ 435075 h 1784328"/>
                    <a:gd name="connsiteX1" fmla="*/ 617156 w 2151444"/>
                    <a:gd name="connsiteY1" fmla="*/ 527735 h 1784328"/>
                    <a:gd name="connsiteX2" fmla="*/ 823497 w 2151444"/>
                    <a:gd name="connsiteY2" fmla="*/ 0 h 1784328"/>
                    <a:gd name="connsiteX3" fmla="*/ 1998308 w 2151444"/>
                    <a:gd name="connsiteY3" fmla="*/ 600721 h 1784328"/>
                    <a:gd name="connsiteX4" fmla="*/ 2150034 w 2151444"/>
                    <a:gd name="connsiteY4" fmla="*/ 1784328 h 1784328"/>
                    <a:gd name="connsiteX5" fmla="*/ 1214854 w 2151444"/>
                    <a:gd name="connsiteY5" fmla="*/ 1784328 h 1784328"/>
                    <a:gd name="connsiteX6" fmla="*/ 128080 w 2151444"/>
                    <a:gd name="connsiteY6" fmla="*/ 535619 h 1784328"/>
                    <a:gd name="connsiteX7" fmla="*/ 0 w 2151444"/>
                    <a:gd name="connsiteY7" fmla="*/ 435075 h 1784328"/>
                    <a:gd name="connsiteX0" fmla="*/ 0 w 2168161"/>
                    <a:gd name="connsiteY0" fmla="*/ 435075 h 1784328"/>
                    <a:gd name="connsiteX1" fmla="*/ 617156 w 2168161"/>
                    <a:gd name="connsiteY1" fmla="*/ 527735 h 1784328"/>
                    <a:gd name="connsiteX2" fmla="*/ 823497 w 2168161"/>
                    <a:gd name="connsiteY2" fmla="*/ 0 h 1784328"/>
                    <a:gd name="connsiteX3" fmla="*/ 1998308 w 2168161"/>
                    <a:gd name="connsiteY3" fmla="*/ 600721 h 1784328"/>
                    <a:gd name="connsiteX4" fmla="*/ 2150034 w 2168161"/>
                    <a:gd name="connsiteY4" fmla="*/ 1784328 h 1784328"/>
                    <a:gd name="connsiteX5" fmla="*/ 1214854 w 2168161"/>
                    <a:gd name="connsiteY5" fmla="*/ 1784328 h 1784328"/>
                    <a:gd name="connsiteX6" fmla="*/ 128080 w 2168161"/>
                    <a:gd name="connsiteY6" fmla="*/ 535619 h 1784328"/>
                    <a:gd name="connsiteX7" fmla="*/ 0 w 2168161"/>
                    <a:gd name="connsiteY7" fmla="*/ 435075 h 1784328"/>
                    <a:gd name="connsiteX0" fmla="*/ 0 w 2156643"/>
                    <a:gd name="connsiteY0" fmla="*/ 435075 h 1784328"/>
                    <a:gd name="connsiteX1" fmla="*/ 617156 w 2156643"/>
                    <a:gd name="connsiteY1" fmla="*/ 527735 h 1784328"/>
                    <a:gd name="connsiteX2" fmla="*/ 823497 w 2156643"/>
                    <a:gd name="connsiteY2" fmla="*/ 0 h 1784328"/>
                    <a:gd name="connsiteX3" fmla="*/ 1998308 w 2156643"/>
                    <a:gd name="connsiteY3" fmla="*/ 600721 h 1784328"/>
                    <a:gd name="connsiteX4" fmla="*/ 2150034 w 2156643"/>
                    <a:gd name="connsiteY4" fmla="*/ 1784328 h 1784328"/>
                    <a:gd name="connsiteX5" fmla="*/ 1214854 w 2156643"/>
                    <a:gd name="connsiteY5" fmla="*/ 1784328 h 1784328"/>
                    <a:gd name="connsiteX6" fmla="*/ 128080 w 2156643"/>
                    <a:gd name="connsiteY6" fmla="*/ 535619 h 1784328"/>
                    <a:gd name="connsiteX7" fmla="*/ 0 w 2156643"/>
                    <a:gd name="connsiteY7" fmla="*/ 435075 h 1784328"/>
                    <a:gd name="connsiteX0" fmla="*/ 0 w 2156643"/>
                    <a:gd name="connsiteY0" fmla="*/ 440173 h 1789426"/>
                    <a:gd name="connsiteX1" fmla="*/ 617156 w 2156643"/>
                    <a:gd name="connsiteY1" fmla="*/ 532833 h 1789426"/>
                    <a:gd name="connsiteX2" fmla="*/ 823497 w 2156643"/>
                    <a:gd name="connsiteY2" fmla="*/ 5098 h 1789426"/>
                    <a:gd name="connsiteX3" fmla="*/ 1998308 w 2156643"/>
                    <a:gd name="connsiteY3" fmla="*/ 605819 h 1789426"/>
                    <a:gd name="connsiteX4" fmla="*/ 2150034 w 2156643"/>
                    <a:gd name="connsiteY4" fmla="*/ 1789426 h 1789426"/>
                    <a:gd name="connsiteX5" fmla="*/ 1214854 w 2156643"/>
                    <a:gd name="connsiteY5" fmla="*/ 1789426 h 1789426"/>
                    <a:gd name="connsiteX6" fmla="*/ 128080 w 2156643"/>
                    <a:gd name="connsiteY6" fmla="*/ 540717 h 1789426"/>
                    <a:gd name="connsiteX7" fmla="*/ 0 w 2156643"/>
                    <a:gd name="connsiteY7" fmla="*/ 440173 h 1789426"/>
                    <a:gd name="connsiteX0" fmla="*/ 0 w 2156643"/>
                    <a:gd name="connsiteY0" fmla="*/ 431410 h 1780663"/>
                    <a:gd name="connsiteX1" fmla="*/ 617156 w 2156643"/>
                    <a:gd name="connsiteY1" fmla="*/ 524070 h 1780663"/>
                    <a:gd name="connsiteX2" fmla="*/ 841252 w 2156643"/>
                    <a:gd name="connsiteY2" fmla="*/ 5213 h 1780663"/>
                    <a:gd name="connsiteX3" fmla="*/ 1998308 w 2156643"/>
                    <a:gd name="connsiteY3" fmla="*/ 597056 h 1780663"/>
                    <a:gd name="connsiteX4" fmla="*/ 2150034 w 2156643"/>
                    <a:gd name="connsiteY4" fmla="*/ 1780663 h 1780663"/>
                    <a:gd name="connsiteX5" fmla="*/ 1214854 w 2156643"/>
                    <a:gd name="connsiteY5" fmla="*/ 1780663 h 1780663"/>
                    <a:gd name="connsiteX6" fmla="*/ 128080 w 2156643"/>
                    <a:gd name="connsiteY6" fmla="*/ 531954 h 1780663"/>
                    <a:gd name="connsiteX7" fmla="*/ 0 w 2156643"/>
                    <a:gd name="connsiteY7" fmla="*/ 431410 h 1780663"/>
                    <a:gd name="connsiteX0" fmla="*/ 0 w 2156643"/>
                    <a:gd name="connsiteY0" fmla="*/ 430405 h 1779658"/>
                    <a:gd name="connsiteX1" fmla="*/ 617156 w 2156643"/>
                    <a:gd name="connsiteY1" fmla="*/ 523065 h 1779658"/>
                    <a:gd name="connsiteX2" fmla="*/ 841252 w 2156643"/>
                    <a:gd name="connsiteY2" fmla="*/ 4208 h 1779658"/>
                    <a:gd name="connsiteX3" fmla="*/ 1998308 w 2156643"/>
                    <a:gd name="connsiteY3" fmla="*/ 596051 h 1779658"/>
                    <a:gd name="connsiteX4" fmla="*/ 2150034 w 2156643"/>
                    <a:gd name="connsiteY4" fmla="*/ 1779658 h 1779658"/>
                    <a:gd name="connsiteX5" fmla="*/ 1214854 w 2156643"/>
                    <a:gd name="connsiteY5" fmla="*/ 1779658 h 1779658"/>
                    <a:gd name="connsiteX6" fmla="*/ 128080 w 2156643"/>
                    <a:gd name="connsiteY6" fmla="*/ 530949 h 1779658"/>
                    <a:gd name="connsiteX7" fmla="*/ 0 w 2156643"/>
                    <a:gd name="connsiteY7" fmla="*/ 430405 h 1779658"/>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4096"/>
                    <a:gd name="connsiteY0" fmla="*/ 421626 h 1770879"/>
                    <a:gd name="connsiteX1" fmla="*/ 617156 w 2154096"/>
                    <a:gd name="connsiteY1" fmla="*/ 514286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696249 w 2154096"/>
                    <a:gd name="connsiteY2" fmla="*/ 460025 h 1770879"/>
                    <a:gd name="connsiteX3" fmla="*/ 864926 w 2154096"/>
                    <a:gd name="connsiteY3" fmla="*/ 4307 h 1770879"/>
                    <a:gd name="connsiteX4" fmla="*/ 1998308 w 2154096"/>
                    <a:gd name="connsiteY4" fmla="*/ 587272 h 1770879"/>
                    <a:gd name="connsiteX5" fmla="*/ 2150034 w 2154096"/>
                    <a:gd name="connsiteY5" fmla="*/ 1770879 h 1770879"/>
                    <a:gd name="connsiteX6" fmla="*/ 1214854 w 2154096"/>
                    <a:gd name="connsiteY6" fmla="*/ 1770879 h 1770879"/>
                    <a:gd name="connsiteX7" fmla="*/ 128080 w 2154096"/>
                    <a:gd name="connsiteY7" fmla="*/ 522170 h 1770879"/>
                    <a:gd name="connsiteX8" fmla="*/ 0 w 2154096"/>
                    <a:gd name="connsiteY8" fmla="*/ 421626 h 1770879"/>
                    <a:gd name="connsiteX0" fmla="*/ 197437 w 2351533"/>
                    <a:gd name="connsiteY0" fmla="*/ 1071309 h 2420562"/>
                    <a:gd name="connsiteX1" fmla="*/ 856022 w 2351533"/>
                    <a:gd name="connsiteY1" fmla="*/ 1217235 h 2420562"/>
                    <a:gd name="connsiteX2" fmla="*/ 0 w 2351533"/>
                    <a:gd name="connsiteY2" fmla="*/ 0 h 2420562"/>
                    <a:gd name="connsiteX3" fmla="*/ 1062363 w 2351533"/>
                    <a:gd name="connsiteY3" fmla="*/ 653990 h 2420562"/>
                    <a:gd name="connsiteX4" fmla="*/ 2195745 w 2351533"/>
                    <a:gd name="connsiteY4" fmla="*/ 1236955 h 2420562"/>
                    <a:gd name="connsiteX5" fmla="*/ 2347471 w 2351533"/>
                    <a:gd name="connsiteY5" fmla="*/ 2420562 h 2420562"/>
                    <a:gd name="connsiteX6" fmla="*/ 1412291 w 2351533"/>
                    <a:gd name="connsiteY6" fmla="*/ 2420562 h 2420562"/>
                    <a:gd name="connsiteX7" fmla="*/ 325517 w 2351533"/>
                    <a:gd name="connsiteY7" fmla="*/ 1171853 h 2420562"/>
                    <a:gd name="connsiteX8" fmla="*/ 197437 w 2351533"/>
                    <a:gd name="connsiteY8" fmla="*/ 1071309 h 2420562"/>
                    <a:gd name="connsiteX0" fmla="*/ 197690 w 2351786"/>
                    <a:gd name="connsiteY0" fmla="*/ 1138064 h 2487317"/>
                    <a:gd name="connsiteX1" fmla="*/ 856275 w 2351786"/>
                    <a:gd name="connsiteY1" fmla="*/ 1283990 h 2487317"/>
                    <a:gd name="connsiteX2" fmla="*/ 253 w 2351786"/>
                    <a:gd name="connsiteY2" fmla="*/ 66755 h 2487317"/>
                    <a:gd name="connsiteX3" fmla="*/ 1062616 w 2351786"/>
                    <a:gd name="connsiteY3" fmla="*/ 720745 h 2487317"/>
                    <a:gd name="connsiteX4" fmla="*/ 2195998 w 2351786"/>
                    <a:gd name="connsiteY4" fmla="*/ 1303710 h 2487317"/>
                    <a:gd name="connsiteX5" fmla="*/ 2347724 w 2351786"/>
                    <a:gd name="connsiteY5" fmla="*/ 2487317 h 2487317"/>
                    <a:gd name="connsiteX6" fmla="*/ 1412544 w 2351786"/>
                    <a:gd name="connsiteY6" fmla="*/ 2487317 h 2487317"/>
                    <a:gd name="connsiteX7" fmla="*/ 325770 w 2351786"/>
                    <a:gd name="connsiteY7" fmla="*/ 1238608 h 2487317"/>
                    <a:gd name="connsiteX8" fmla="*/ 197690 w 2351786"/>
                    <a:gd name="connsiteY8" fmla="*/ 1138064 h 2487317"/>
                    <a:gd name="connsiteX0" fmla="*/ 197437 w 2351533"/>
                    <a:gd name="connsiteY0" fmla="*/ 1143152 h 2492405"/>
                    <a:gd name="connsiteX1" fmla="*/ 856022 w 2351533"/>
                    <a:gd name="connsiteY1" fmla="*/ 1289078 h 2492405"/>
                    <a:gd name="connsiteX2" fmla="*/ 0 w 2351533"/>
                    <a:gd name="connsiteY2" fmla="*/ 71843 h 2492405"/>
                    <a:gd name="connsiteX3" fmla="*/ 1062363 w 2351533"/>
                    <a:gd name="connsiteY3" fmla="*/ 725833 h 2492405"/>
                    <a:gd name="connsiteX4" fmla="*/ 2195745 w 2351533"/>
                    <a:gd name="connsiteY4" fmla="*/ 1308798 h 2492405"/>
                    <a:gd name="connsiteX5" fmla="*/ 2347471 w 2351533"/>
                    <a:gd name="connsiteY5" fmla="*/ 2492405 h 2492405"/>
                    <a:gd name="connsiteX6" fmla="*/ 1412291 w 2351533"/>
                    <a:gd name="connsiteY6" fmla="*/ 2492405 h 2492405"/>
                    <a:gd name="connsiteX7" fmla="*/ 325517 w 2351533"/>
                    <a:gd name="connsiteY7" fmla="*/ 1243696 h 2492405"/>
                    <a:gd name="connsiteX8" fmla="*/ 197437 w 2351533"/>
                    <a:gd name="connsiteY8" fmla="*/ 1143152 h 2492405"/>
                    <a:gd name="connsiteX0" fmla="*/ 197567 w 2351663"/>
                    <a:gd name="connsiteY0" fmla="*/ 1093490 h 2442743"/>
                    <a:gd name="connsiteX1" fmla="*/ 856152 w 2351663"/>
                    <a:gd name="connsiteY1" fmla="*/ 1239416 h 2442743"/>
                    <a:gd name="connsiteX2" fmla="*/ 130 w 2351663"/>
                    <a:gd name="connsiteY2" fmla="*/ 22181 h 2442743"/>
                    <a:gd name="connsiteX3" fmla="*/ 793204 w 2351663"/>
                    <a:gd name="connsiteY3" fmla="*/ 469024 h 2442743"/>
                    <a:gd name="connsiteX4" fmla="*/ 1062493 w 2351663"/>
                    <a:gd name="connsiteY4" fmla="*/ 676171 h 2442743"/>
                    <a:gd name="connsiteX5" fmla="*/ 2195875 w 2351663"/>
                    <a:gd name="connsiteY5" fmla="*/ 1259136 h 2442743"/>
                    <a:gd name="connsiteX6" fmla="*/ 2347601 w 2351663"/>
                    <a:gd name="connsiteY6" fmla="*/ 2442743 h 2442743"/>
                    <a:gd name="connsiteX7" fmla="*/ 1412421 w 2351663"/>
                    <a:gd name="connsiteY7" fmla="*/ 2442743 h 2442743"/>
                    <a:gd name="connsiteX8" fmla="*/ 325647 w 2351663"/>
                    <a:gd name="connsiteY8" fmla="*/ 1194034 h 2442743"/>
                    <a:gd name="connsiteX9" fmla="*/ 197567 w 2351663"/>
                    <a:gd name="connsiteY9" fmla="*/ 1093490 h 2442743"/>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673 w 2351769"/>
                    <a:gd name="connsiteY0" fmla="*/ 1151080 h 2500333"/>
                    <a:gd name="connsiteX1" fmla="*/ 856258 w 2351769"/>
                    <a:gd name="connsiteY1" fmla="*/ 1297006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85850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97687 w 2351769"/>
                    <a:gd name="connsiteY1" fmla="*/ 1320679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30238 w 2351769"/>
                    <a:gd name="connsiteY1" fmla="*/ 1335475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769637 w 2351769"/>
                    <a:gd name="connsiteY1" fmla="*/ 1257542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197673 w 2351769"/>
                    <a:gd name="connsiteY0" fmla="*/ 1151080 h 2500333"/>
                    <a:gd name="connsiteX1" fmla="*/ 373101 w 2351769"/>
                    <a:gd name="connsiteY1" fmla="*/ 692330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290535 w 2444631"/>
                    <a:gd name="connsiteY0" fmla="*/ 1151080 h 2500333"/>
                    <a:gd name="connsiteX1" fmla="*/ 19121 w 2444631"/>
                    <a:gd name="connsiteY1" fmla="*/ 53138 h 2500333"/>
                    <a:gd name="connsiteX2" fmla="*/ 993508 w 2444631"/>
                    <a:gd name="connsiteY2" fmla="*/ 1308842 h 2500333"/>
                    <a:gd name="connsiteX3" fmla="*/ 93098 w 2444631"/>
                    <a:gd name="connsiteY3" fmla="*/ 79771 h 2500333"/>
                    <a:gd name="connsiteX4" fmla="*/ 868416 w 2444631"/>
                    <a:gd name="connsiteY4" fmla="*/ 517736 h 2500333"/>
                    <a:gd name="connsiteX5" fmla="*/ 1155461 w 2444631"/>
                    <a:gd name="connsiteY5" fmla="*/ 733761 h 2500333"/>
                    <a:gd name="connsiteX6" fmla="*/ 2288843 w 2444631"/>
                    <a:gd name="connsiteY6" fmla="*/ 1316726 h 2500333"/>
                    <a:gd name="connsiteX7" fmla="*/ 2440569 w 2444631"/>
                    <a:gd name="connsiteY7" fmla="*/ 2500333 h 2500333"/>
                    <a:gd name="connsiteX8" fmla="*/ 1505389 w 2444631"/>
                    <a:gd name="connsiteY8" fmla="*/ 2500333 h 2500333"/>
                    <a:gd name="connsiteX9" fmla="*/ 418615 w 2444631"/>
                    <a:gd name="connsiteY9" fmla="*/ 1251624 h 2500333"/>
                    <a:gd name="connsiteX10" fmla="*/ 290535 w 2444631"/>
                    <a:gd name="connsiteY10" fmla="*/ 1151080 h 2500333"/>
                    <a:gd name="connsiteX0" fmla="*/ 290535 w 2444631"/>
                    <a:gd name="connsiteY0" fmla="*/ 1151080 h 2500333"/>
                    <a:gd name="connsiteX1" fmla="*/ 19121 w 2444631"/>
                    <a:gd name="connsiteY1" fmla="*/ 53138 h 2500333"/>
                    <a:gd name="connsiteX2" fmla="*/ 933520 w 2444631"/>
                    <a:gd name="connsiteY2" fmla="*/ 1236827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27601 w 2444631"/>
                    <a:gd name="connsiteY2" fmla="*/ 1296011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498165 w 2652261"/>
                    <a:gd name="connsiteY0" fmla="*/ 1151080 h 2500333"/>
                    <a:gd name="connsiteX1" fmla="*/ 13687 w 2652261"/>
                    <a:gd name="connsiteY1" fmla="*/ 82730 h 2500333"/>
                    <a:gd name="connsiteX2" fmla="*/ 1141150 w 2652261"/>
                    <a:gd name="connsiteY2" fmla="*/ 1284174 h 2500333"/>
                    <a:gd name="connsiteX3" fmla="*/ 1201138 w 2652261"/>
                    <a:gd name="connsiteY3" fmla="*/ 1308842 h 2500333"/>
                    <a:gd name="connsiteX4" fmla="*/ 300728 w 2652261"/>
                    <a:gd name="connsiteY4" fmla="*/ 79771 h 2500333"/>
                    <a:gd name="connsiteX5" fmla="*/ 1076046 w 2652261"/>
                    <a:gd name="connsiteY5" fmla="*/ 517736 h 2500333"/>
                    <a:gd name="connsiteX6" fmla="*/ 1363091 w 2652261"/>
                    <a:gd name="connsiteY6" fmla="*/ 733761 h 2500333"/>
                    <a:gd name="connsiteX7" fmla="*/ 2496473 w 2652261"/>
                    <a:gd name="connsiteY7" fmla="*/ 1316726 h 2500333"/>
                    <a:gd name="connsiteX8" fmla="*/ 2648199 w 2652261"/>
                    <a:gd name="connsiteY8" fmla="*/ 2500333 h 2500333"/>
                    <a:gd name="connsiteX9" fmla="*/ 1713019 w 2652261"/>
                    <a:gd name="connsiteY9" fmla="*/ 2500333 h 2500333"/>
                    <a:gd name="connsiteX10" fmla="*/ 626245 w 2652261"/>
                    <a:gd name="connsiteY10" fmla="*/ 1251624 h 2500333"/>
                    <a:gd name="connsiteX11" fmla="*/ 498165 w 2652261"/>
                    <a:gd name="connsiteY11" fmla="*/ 1151080 h 2500333"/>
                    <a:gd name="connsiteX0" fmla="*/ 514777 w 2668873"/>
                    <a:gd name="connsiteY0" fmla="*/ 1157927 h 2507180"/>
                    <a:gd name="connsiteX1" fmla="*/ 30299 w 2668873"/>
                    <a:gd name="connsiteY1" fmla="*/ 89577 h 2507180"/>
                    <a:gd name="connsiteX2" fmla="*/ 172341 w 2668873"/>
                    <a:gd name="connsiteY2" fmla="*/ 196109 h 2507180"/>
                    <a:gd name="connsiteX3" fmla="*/ 1157762 w 2668873"/>
                    <a:gd name="connsiteY3" fmla="*/ 1291021 h 2507180"/>
                    <a:gd name="connsiteX4" fmla="*/ 1217750 w 2668873"/>
                    <a:gd name="connsiteY4" fmla="*/ 1315689 h 2507180"/>
                    <a:gd name="connsiteX5" fmla="*/ 317340 w 2668873"/>
                    <a:gd name="connsiteY5" fmla="*/ 86618 h 2507180"/>
                    <a:gd name="connsiteX6" fmla="*/ 1092658 w 2668873"/>
                    <a:gd name="connsiteY6" fmla="*/ 524583 h 2507180"/>
                    <a:gd name="connsiteX7" fmla="*/ 1379703 w 2668873"/>
                    <a:gd name="connsiteY7" fmla="*/ 740608 h 2507180"/>
                    <a:gd name="connsiteX8" fmla="*/ 2513085 w 2668873"/>
                    <a:gd name="connsiteY8" fmla="*/ 1323573 h 2507180"/>
                    <a:gd name="connsiteX9" fmla="*/ 2664811 w 2668873"/>
                    <a:gd name="connsiteY9" fmla="*/ 2507180 h 2507180"/>
                    <a:gd name="connsiteX10" fmla="*/ 1729631 w 2668873"/>
                    <a:gd name="connsiteY10" fmla="*/ 2507180 h 2507180"/>
                    <a:gd name="connsiteX11" fmla="*/ 642857 w 2668873"/>
                    <a:gd name="connsiteY11" fmla="*/ 1258471 h 2507180"/>
                    <a:gd name="connsiteX12" fmla="*/ 514777 w 2668873"/>
                    <a:gd name="connsiteY12" fmla="*/ 1157927 h 2507180"/>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697805 w 2655759"/>
                    <a:gd name="connsiteY3" fmla="*/ 723154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498652 w 2652748"/>
                    <a:gd name="connsiteY0" fmla="*/ 1184992 h 2534245"/>
                    <a:gd name="connsiteX1" fmla="*/ 14174 w 2652748"/>
                    <a:gd name="connsiteY1" fmla="*/ 116642 h 2534245"/>
                    <a:gd name="connsiteX2" fmla="*/ 138460 w 2652748"/>
                    <a:gd name="connsiteY2" fmla="*/ 27867 h 2534245"/>
                    <a:gd name="connsiteX3" fmla="*/ 233155 w 2652748"/>
                    <a:gd name="connsiteY3" fmla="*/ 113682 h 2534245"/>
                    <a:gd name="connsiteX4" fmla="*/ 697753 w 2652748"/>
                    <a:gd name="connsiteY4" fmla="*/ 749918 h 2534245"/>
                    <a:gd name="connsiteX5" fmla="*/ 1141637 w 2652748"/>
                    <a:gd name="connsiteY5" fmla="*/ 1318086 h 2534245"/>
                    <a:gd name="connsiteX6" fmla="*/ 1201625 w 2652748"/>
                    <a:gd name="connsiteY6" fmla="*/ 1342754 h 2534245"/>
                    <a:gd name="connsiteX7" fmla="*/ 301215 w 2652748"/>
                    <a:gd name="connsiteY7" fmla="*/ 113683 h 2534245"/>
                    <a:gd name="connsiteX8" fmla="*/ 1076533 w 2652748"/>
                    <a:gd name="connsiteY8" fmla="*/ 551648 h 2534245"/>
                    <a:gd name="connsiteX9" fmla="*/ 1363578 w 2652748"/>
                    <a:gd name="connsiteY9" fmla="*/ 767673 h 2534245"/>
                    <a:gd name="connsiteX10" fmla="*/ 2496960 w 2652748"/>
                    <a:gd name="connsiteY10" fmla="*/ 1350638 h 2534245"/>
                    <a:gd name="connsiteX11" fmla="*/ 2648686 w 2652748"/>
                    <a:gd name="connsiteY11" fmla="*/ 2534245 h 2534245"/>
                    <a:gd name="connsiteX12" fmla="*/ 1713506 w 2652748"/>
                    <a:gd name="connsiteY12" fmla="*/ 2534245 h 2534245"/>
                    <a:gd name="connsiteX13" fmla="*/ 626732 w 2652748"/>
                    <a:gd name="connsiteY13" fmla="*/ 1285536 h 2534245"/>
                    <a:gd name="connsiteX14" fmla="*/ 498652 w 2652748"/>
                    <a:gd name="connsiteY14" fmla="*/ 1184992 h 2534245"/>
                    <a:gd name="connsiteX0" fmla="*/ 490916 w 2645012"/>
                    <a:gd name="connsiteY0" fmla="*/ 1212039 h 2561292"/>
                    <a:gd name="connsiteX1" fmla="*/ 6438 w 2645012"/>
                    <a:gd name="connsiteY1" fmla="*/ 143689 h 2561292"/>
                    <a:gd name="connsiteX2" fmla="*/ 361543 w 2645012"/>
                    <a:gd name="connsiteY2" fmla="*/ 7566 h 2561292"/>
                    <a:gd name="connsiteX3" fmla="*/ 225419 w 2645012"/>
                    <a:gd name="connsiteY3" fmla="*/ 140729 h 2561292"/>
                    <a:gd name="connsiteX4" fmla="*/ 690017 w 2645012"/>
                    <a:gd name="connsiteY4" fmla="*/ 776965 h 2561292"/>
                    <a:gd name="connsiteX5" fmla="*/ 1133901 w 2645012"/>
                    <a:gd name="connsiteY5" fmla="*/ 1345133 h 2561292"/>
                    <a:gd name="connsiteX6" fmla="*/ 1193889 w 2645012"/>
                    <a:gd name="connsiteY6" fmla="*/ 1369801 h 2561292"/>
                    <a:gd name="connsiteX7" fmla="*/ 293479 w 2645012"/>
                    <a:gd name="connsiteY7" fmla="*/ 140730 h 2561292"/>
                    <a:gd name="connsiteX8" fmla="*/ 1068797 w 2645012"/>
                    <a:gd name="connsiteY8" fmla="*/ 578695 h 2561292"/>
                    <a:gd name="connsiteX9" fmla="*/ 1355842 w 2645012"/>
                    <a:gd name="connsiteY9" fmla="*/ 794720 h 2561292"/>
                    <a:gd name="connsiteX10" fmla="*/ 2489224 w 2645012"/>
                    <a:gd name="connsiteY10" fmla="*/ 1377685 h 2561292"/>
                    <a:gd name="connsiteX11" fmla="*/ 2640950 w 2645012"/>
                    <a:gd name="connsiteY11" fmla="*/ 2561292 h 2561292"/>
                    <a:gd name="connsiteX12" fmla="*/ 1705770 w 2645012"/>
                    <a:gd name="connsiteY12" fmla="*/ 2561292 h 2561292"/>
                    <a:gd name="connsiteX13" fmla="*/ 618996 w 2645012"/>
                    <a:gd name="connsiteY13" fmla="*/ 1312583 h 2561292"/>
                    <a:gd name="connsiteX14" fmla="*/ 490916 w 2645012"/>
                    <a:gd name="connsiteY14" fmla="*/ 1212039 h 2561292"/>
                    <a:gd name="connsiteX0" fmla="*/ 503849 w 2657945"/>
                    <a:gd name="connsiteY0" fmla="*/ 1221303 h 2570556"/>
                    <a:gd name="connsiteX1" fmla="*/ 19371 w 2657945"/>
                    <a:gd name="connsiteY1" fmla="*/ 152953 h 2570556"/>
                    <a:gd name="connsiteX2" fmla="*/ 122942 w 2657945"/>
                    <a:gd name="connsiteY2" fmla="*/ 16830 h 2570556"/>
                    <a:gd name="connsiteX3" fmla="*/ 374476 w 2657945"/>
                    <a:gd name="connsiteY3" fmla="*/ 16830 h 2570556"/>
                    <a:gd name="connsiteX4" fmla="*/ 238352 w 2657945"/>
                    <a:gd name="connsiteY4" fmla="*/ 149993 h 2570556"/>
                    <a:gd name="connsiteX5" fmla="*/ 702950 w 2657945"/>
                    <a:gd name="connsiteY5" fmla="*/ 786229 h 2570556"/>
                    <a:gd name="connsiteX6" fmla="*/ 1146834 w 2657945"/>
                    <a:gd name="connsiteY6" fmla="*/ 1354397 h 2570556"/>
                    <a:gd name="connsiteX7" fmla="*/ 1206822 w 2657945"/>
                    <a:gd name="connsiteY7" fmla="*/ 1379065 h 2570556"/>
                    <a:gd name="connsiteX8" fmla="*/ 306412 w 2657945"/>
                    <a:gd name="connsiteY8" fmla="*/ 149994 h 2570556"/>
                    <a:gd name="connsiteX9" fmla="*/ 1081730 w 2657945"/>
                    <a:gd name="connsiteY9" fmla="*/ 587959 h 2570556"/>
                    <a:gd name="connsiteX10" fmla="*/ 1368775 w 2657945"/>
                    <a:gd name="connsiteY10" fmla="*/ 803984 h 2570556"/>
                    <a:gd name="connsiteX11" fmla="*/ 2502157 w 2657945"/>
                    <a:gd name="connsiteY11" fmla="*/ 1386949 h 2570556"/>
                    <a:gd name="connsiteX12" fmla="*/ 2653883 w 2657945"/>
                    <a:gd name="connsiteY12" fmla="*/ 2570556 h 2570556"/>
                    <a:gd name="connsiteX13" fmla="*/ 1718703 w 2657945"/>
                    <a:gd name="connsiteY13" fmla="*/ 2570556 h 2570556"/>
                    <a:gd name="connsiteX14" fmla="*/ 631929 w 2657945"/>
                    <a:gd name="connsiteY14" fmla="*/ 1321847 h 2570556"/>
                    <a:gd name="connsiteX15" fmla="*/ 503849 w 2657945"/>
                    <a:gd name="connsiteY15" fmla="*/ 1221303 h 2570556"/>
                    <a:gd name="connsiteX0" fmla="*/ 512867 w 2666963"/>
                    <a:gd name="connsiteY0" fmla="*/ 1962534 h 3311787"/>
                    <a:gd name="connsiteX1" fmla="*/ 28389 w 2666963"/>
                    <a:gd name="connsiteY1" fmla="*/ 894184 h 3311787"/>
                    <a:gd name="connsiteX2" fmla="*/ 78694 w 2666963"/>
                    <a:gd name="connsiteY2" fmla="*/ 499 h 3311787"/>
                    <a:gd name="connsiteX3" fmla="*/ 383494 w 2666963"/>
                    <a:gd name="connsiteY3" fmla="*/ 758061 h 3311787"/>
                    <a:gd name="connsiteX4" fmla="*/ 247370 w 2666963"/>
                    <a:gd name="connsiteY4" fmla="*/ 891224 h 3311787"/>
                    <a:gd name="connsiteX5" fmla="*/ 711968 w 2666963"/>
                    <a:gd name="connsiteY5" fmla="*/ 1527460 h 3311787"/>
                    <a:gd name="connsiteX6" fmla="*/ 1155852 w 2666963"/>
                    <a:gd name="connsiteY6" fmla="*/ 2095628 h 3311787"/>
                    <a:gd name="connsiteX7" fmla="*/ 1215840 w 2666963"/>
                    <a:gd name="connsiteY7" fmla="*/ 2120296 h 3311787"/>
                    <a:gd name="connsiteX8" fmla="*/ 315430 w 2666963"/>
                    <a:gd name="connsiteY8" fmla="*/ 891225 h 3311787"/>
                    <a:gd name="connsiteX9" fmla="*/ 1090748 w 2666963"/>
                    <a:gd name="connsiteY9" fmla="*/ 1329190 h 3311787"/>
                    <a:gd name="connsiteX10" fmla="*/ 1377793 w 2666963"/>
                    <a:gd name="connsiteY10" fmla="*/ 1545215 h 3311787"/>
                    <a:gd name="connsiteX11" fmla="*/ 2511175 w 2666963"/>
                    <a:gd name="connsiteY11" fmla="*/ 2128180 h 3311787"/>
                    <a:gd name="connsiteX12" fmla="*/ 2662901 w 2666963"/>
                    <a:gd name="connsiteY12" fmla="*/ 3311787 h 3311787"/>
                    <a:gd name="connsiteX13" fmla="*/ 1727721 w 2666963"/>
                    <a:gd name="connsiteY13" fmla="*/ 3311787 h 3311787"/>
                    <a:gd name="connsiteX14" fmla="*/ 640947 w 2666963"/>
                    <a:gd name="connsiteY14" fmla="*/ 2063078 h 3311787"/>
                    <a:gd name="connsiteX15" fmla="*/ 512867 w 2666963"/>
                    <a:gd name="connsiteY15" fmla="*/ 1962534 h 3311787"/>
                    <a:gd name="connsiteX0" fmla="*/ 505522 w 2659618"/>
                    <a:gd name="connsiteY0" fmla="*/ 1962534 h 3311787"/>
                    <a:gd name="connsiteX1" fmla="*/ 21044 w 2659618"/>
                    <a:gd name="connsiteY1" fmla="*/ 894184 h 3311787"/>
                    <a:gd name="connsiteX2" fmla="*/ 71349 w 2659618"/>
                    <a:gd name="connsiteY2" fmla="*/ 499 h 3311787"/>
                    <a:gd name="connsiteX3" fmla="*/ 376149 w 2659618"/>
                    <a:gd name="connsiteY3" fmla="*/ 758061 h 3311787"/>
                    <a:gd name="connsiteX4" fmla="*/ 240025 w 2659618"/>
                    <a:gd name="connsiteY4" fmla="*/ 891224 h 3311787"/>
                    <a:gd name="connsiteX5" fmla="*/ 704623 w 2659618"/>
                    <a:gd name="connsiteY5" fmla="*/ 1527460 h 3311787"/>
                    <a:gd name="connsiteX6" fmla="*/ 1148507 w 2659618"/>
                    <a:gd name="connsiteY6" fmla="*/ 2095628 h 3311787"/>
                    <a:gd name="connsiteX7" fmla="*/ 1208495 w 2659618"/>
                    <a:gd name="connsiteY7" fmla="*/ 2120296 h 3311787"/>
                    <a:gd name="connsiteX8" fmla="*/ 308085 w 2659618"/>
                    <a:gd name="connsiteY8" fmla="*/ 891225 h 3311787"/>
                    <a:gd name="connsiteX9" fmla="*/ 1083403 w 2659618"/>
                    <a:gd name="connsiteY9" fmla="*/ 1329190 h 3311787"/>
                    <a:gd name="connsiteX10" fmla="*/ 1370448 w 2659618"/>
                    <a:gd name="connsiteY10" fmla="*/ 1545215 h 3311787"/>
                    <a:gd name="connsiteX11" fmla="*/ 2503830 w 2659618"/>
                    <a:gd name="connsiteY11" fmla="*/ 2128180 h 3311787"/>
                    <a:gd name="connsiteX12" fmla="*/ 2655556 w 2659618"/>
                    <a:gd name="connsiteY12" fmla="*/ 3311787 h 3311787"/>
                    <a:gd name="connsiteX13" fmla="*/ 1720376 w 2659618"/>
                    <a:gd name="connsiteY13" fmla="*/ 3311787 h 3311787"/>
                    <a:gd name="connsiteX14" fmla="*/ 633602 w 2659618"/>
                    <a:gd name="connsiteY14" fmla="*/ 2063078 h 3311787"/>
                    <a:gd name="connsiteX15" fmla="*/ 505522 w 2659618"/>
                    <a:gd name="connsiteY15" fmla="*/ 1962534 h 3311787"/>
                    <a:gd name="connsiteX0" fmla="*/ 484664 w 2638760"/>
                    <a:gd name="connsiteY0" fmla="*/ 1962534 h 3311787"/>
                    <a:gd name="connsiteX1" fmla="*/ 186 w 2638760"/>
                    <a:gd name="connsiteY1" fmla="*/ 894184 h 3311787"/>
                    <a:gd name="connsiteX2" fmla="*/ 50491 w 2638760"/>
                    <a:gd name="connsiteY2" fmla="*/ 499 h 3311787"/>
                    <a:gd name="connsiteX3" fmla="*/ 355291 w 2638760"/>
                    <a:gd name="connsiteY3" fmla="*/ 758061 h 3311787"/>
                    <a:gd name="connsiteX4" fmla="*/ 219167 w 2638760"/>
                    <a:gd name="connsiteY4" fmla="*/ 891224 h 3311787"/>
                    <a:gd name="connsiteX5" fmla="*/ 683765 w 2638760"/>
                    <a:gd name="connsiteY5" fmla="*/ 1527460 h 3311787"/>
                    <a:gd name="connsiteX6" fmla="*/ 1127649 w 2638760"/>
                    <a:gd name="connsiteY6" fmla="*/ 2095628 h 3311787"/>
                    <a:gd name="connsiteX7" fmla="*/ 1187637 w 2638760"/>
                    <a:gd name="connsiteY7" fmla="*/ 2120296 h 3311787"/>
                    <a:gd name="connsiteX8" fmla="*/ 287227 w 2638760"/>
                    <a:gd name="connsiteY8" fmla="*/ 891225 h 3311787"/>
                    <a:gd name="connsiteX9" fmla="*/ 1062545 w 2638760"/>
                    <a:gd name="connsiteY9" fmla="*/ 1329190 h 3311787"/>
                    <a:gd name="connsiteX10" fmla="*/ 1349590 w 2638760"/>
                    <a:gd name="connsiteY10" fmla="*/ 1545215 h 3311787"/>
                    <a:gd name="connsiteX11" fmla="*/ 2482972 w 2638760"/>
                    <a:gd name="connsiteY11" fmla="*/ 2128180 h 3311787"/>
                    <a:gd name="connsiteX12" fmla="*/ 2634698 w 2638760"/>
                    <a:gd name="connsiteY12" fmla="*/ 3311787 h 3311787"/>
                    <a:gd name="connsiteX13" fmla="*/ 1699518 w 2638760"/>
                    <a:gd name="connsiteY13" fmla="*/ 3311787 h 3311787"/>
                    <a:gd name="connsiteX14" fmla="*/ 612744 w 2638760"/>
                    <a:gd name="connsiteY14" fmla="*/ 2063078 h 3311787"/>
                    <a:gd name="connsiteX15" fmla="*/ 484664 w 2638760"/>
                    <a:gd name="connsiteY15" fmla="*/ 1962534 h 3311787"/>
                    <a:gd name="connsiteX0" fmla="*/ 484664 w 2638760"/>
                    <a:gd name="connsiteY0" fmla="*/ 2074613 h 3423866"/>
                    <a:gd name="connsiteX1" fmla="*/ 186 w 2638760"/>
                    <a:gd name="connsiteY1" fmla="*/ 1006263 h 3423866"/>
                    <a:gd name="connsiteX2" fmla="*/ 50491 w 2638760"/>
                    <a:gd name="connsiteY2" fmla="*/ 112578 h 3423866"/>
                    <a:gd name="connsiteX3" fmla="*/ 355291 w 2638760"/>
                    <a:gd name="connsiteY3" fmla="*/ 870140 h 3423866"/>
                    <a:gd name="connsiteX4" fmla="*/ 219167 w 2638760"/>
                    <a:gd name="connsiteY4" fmla="*/ 1003303 h 3423866"/>
                    <a:gd name="connsiteX5" fmla="*/ 683765 w 2638760"/>
                    <a:gd name="connsiteY5" fmla="*/ 1639539 h 3423866"/>
                    <a:gd name="connsiteX6" fmla="*/ 1127649 w 2638760"/>
                    <a:gd name="connsiteY6" fmla="*/ 2207707 h 3423866"/>
                    <a:gd name="connsiteX7" fmla="*/ 1187637 w 2638760"/>
                    <a:gd name="connsiteY7" fmla="*/ 2232375 h 3423866"/>
                    <a:gd name="connsiteX8" fmla="*/ 287227 w 2638760"/>
                    <a:gd name="connsiteY8" fmla="*/ 1003304 h 3423866"/>
                    <a:gd name="connsiteX9" fmla="*/ 1062545 w 2638760"/>
                    <a:gd name="connsiteY9" fmla="*/ 1441269 h 3423866"/>
                    <a:gd name="connsiteX10" fmla="*/ 1349590 w 2638760"/>
                    <a:gd name="connsiteY10" fmla="*/ 1657294 h 3423866"/>
                    <a:gd name="connsiteX11" fmla="*/ 2482972 w 2638760"/>
                    <a:gd name="connsiteY11" fmla="*/ 2240259 h 3423866"/>
                    <a:gd name="connsiteX12" fmla="*/ 2634698 w 2638760"/>
                    <a:gd name="connsiteY12" fmla="*/ 3423866 h 3423866"/>
                    <a:gd name="connsiteX13" fmla="*/ 1699518 w 2638760"/>
                    <a:gd name="connsiteY13" fmla="*/ 3423866 h 3423866"/>
                    <a:gd name="connsiteX14" fmla="*/ 612744 w 2638760"/>
                    <a:gd name="connsiteY14" fmla="*/ 2175157 h 3423866"/>
                    <a:gd name="connsiteX15" fmla="*/ 484664 w 2638760"/>
                    <a:gd name="connsiteY15" fmla="*/ 2074613 h 3423866"/>
                    <a:gd name="connsiteX0" fmla="*/ 484664 w 2638760"/>
                    <a:gd name="connsiteY0" fmla="*/ 2205462 h 3554715"/>
                    <a:gd name="connsiteX1" fmla="*/ 186 w 2638760"/>
                    <a:gd name="connsiteY1" fmla="*/ 1137112 h 3554715"/>
                    <a:gd name="connsiteX2" fmla="*/ 50491 w 2638760"/>
                    <a:gd name="connsiteY2" fmla="*/ 243427 h 3554715"/>
                    <a:gd name="connsiteX3" fmla="*/ 355291 w 2638760"/>
                    <a:gd name="connsiteY3" fmla="*/ 1000989 h 3554715"/>
                    <a:gd name="connsiteX4" fmla="*/ 219167 w 2638760"/>
                    <a:gd name="connsiteY4" fmla="*/ 1134152 h 3554715"/>
                    <a:gd name="connsiteX5" fmla="*/ 683765 w 2638760"/>
                    <a:gd name="connsiteY5" fmla="*/ 1770388 h 3554715"/>
                    <a:gd name="connsiteX6" fmla="*/ 1127649 w 2638760"/>
                    <a:gd name="connsiteY6" fmla="*/ 2338556 h 3554715"/>
                    <a:gd name="connsiteX7" fmla="*/ 1187637 w 2638760"/>
                    <a:gd name="connsiteY7" fmla="*/ 2363224 h 3554715"/>
                    <a:gd name="connsiteX8" fmla="*/ 287227 w 2638760"/>
                    <a:gd name="connsiteY8" fmla="*/ 1134153 h 3554715"/>
                    <a:gd name="connsiteX9" fmla="*/ 1062545 w 2638760"/>
                    <a:gd name="connsiteY9" fmla="*/ 1572118 h 3554715"/>
                    <a:gd name="connsiteX10" fmla="*/ 1349590 w 2638760"/>
                    <a:gd name="connsiteY10" fmla="*/ 1788143 h 3554715"/>
                    <a:gd name="connsiteX11" fmla="*/ 2482972 w 2638760"/>
                    <a:gd name="connsiteY11" fmla="*/ 2371108 h 3554715"/>
                    <a:gd name="connsiteX12" fmla="*/ 2634698 w 2638760"/>
                    <a:gd name="connsiteY12" fmla="*/ 3554715 h 3554715"/>
                    <a:gd name="connsiteX13" fmla="*/ 1699518 w 2638760"/>
                    <a:gd name="connsiteY13" fmla="*/ 3554715 h 3554715"/>
                    <a:gd name="connsiteX14" fmla="*/ 612744 w 2638760"/>
                    <a:gd name="connsiteY14" fmla="*/ 2306006 h 3554715"/>
                    <a:gd name="connsiteX15" fmla="*/ 484664 w 2638760"/>
                    <a:gd name="connsiteY15" fmla="*/ 2205462 h 3554715"/>
                    <a:gd name="connsiteX0" fmla="*/ 484664 w 2638760"/>
                    <a:gd name="connsiteY0" fmla="*/ 2071315 h 3420568"/>
                    <a:gd name="connsiteX1" fmla="*/ 186 w 2638760"/>
                    <a:gd name="connsiteY1" fmla="*/ 1002965 h 3420568"/>
                    <a:gd name="connsiteX2" fmla="*/ 50491 w 2638760"/>
                    <a:gd name="connsiteY2" fmla="*/ 109280 h 3420568"/>
                    <a:gd name="connsiteX3" fmla="*/ 355291 w 2638760"/>
                    <a:gd name="connsiteY3" fmla="*/ 866842 h 3420568"/>
                    <a:gd name="connsiteX4" fmla="*/ 219167 w 2638760"/>
                    <a:gd name="connsiteY4" fmla="*/ 1000005 h 3420568"/>
                    <a:gd name="connsiteX5" fmla="*/ 683765 w 2638760"/>
                    <a:gd name="connsiteY5" fmla="*/ 1636241 h 3420568"/>
                    <a:gd name="connsiteX6" fmla="*/ 1127649 w 2638760"/>
                    <a:gd name="connsiteY6" fmla="*/ 2204409 h 3420568"/>
                    <a:gd name="connsiteX7" fmla="*/ 1187637 w 2638760"/>
                    <a:gd name="connsiteY7" fmla="*/ 2229077 h 3420568"/>
                    <a:gd name="connsiteX8" fmla="*/ 287227 w 2638760"/>
                    <a:gd name="connsiteY8" fmla="*/ 1000006 h 3420568"/>
                    <a:gd name="connsiteX9" fmla="*/ 1062545 w 2638760"/>
                    <a:gd name="connsiteY9" fmla="*/ 1437971 h 3420568"/>
                    <a:gd name="connsiteX10" fmla="*/ 1349590 w 2638760"/>
                    <a:gd name="connsiteY10" fmla="*/ 1653996 h 3420568"/>
                    <a:gd name="connsiteX11" fmla="*/ 2482972 w 2638760"/>
                    <a:gd name="connsiteY11" fmla="*/ 2236961 h 3420568"/>
                    <a:gd name="connsiteX12" fmla="*/ 2634698 w 2638760"/>
                    <a:gd name="connsiteY12" fmla="*/ 3420568 h 3420568"/>
                    <a:gd name="connsiteX13" fmla="*/ 1699518 w 2638760"/>
                    <a:gd name="connsiteY13" fmla="*/ 3420568 h 3420568"/>
                    <a:gd name="connsiteX14" fmla="*/ 612744 w 2638760"/>
                    <a:gd name="connsiteY14" fmla="*/ 2171859 h 3420568"/>
                    <a:gd name="connsiteX15" fmla="*/ 484664 w 2638760"/>
                    <a:gd name="connsiteY15" fmla="*/ 2071315 h 3420568"/>
                    <a:gd name="connsiteX0" fmla="*/ 484664 w 2638760"/>
                    <a:gd name="connsiteY0" fmla="*/ 2104714 h 3453967"/>
                    <a:gd name="connsiteX1" fmla="*/ 186 w 2638760"/>
                    <a:gd name="connsiteY1" fmla="*/ 1036364 h 3453967"/>
                    <a:gd name="connsiteX2" fmla="*/ 41613 w 2638760"/>
                    <a:gd name="connsiteY2" fmla="*/ 98290 h 3453967"/>
                    <a:gd name="connsiteX3" fmla="*/ 355291 w 2638760"/>
                    <a:gd name="connsiteY3" fmla="*/ 900241 h 3453967"/>
                    <a:gd name="connsiteX4" fmla="*/ 219167 w 2638760"/>
                    <a:gd name="connsiteY4" fmla="*/ 1033404 h 3453967"/>
                    <a:gd name="connsiteX5" fmla="*/ 683765 w 2638760"/>
                    <a:gd name="connsiteY5" fmla="*/ 1669640 h 3453967"/>
                    <a:gd name="connsiteX6" fmla="*/ 1127649 w 2638760"/>
                    <a:gd name="connsiteY6" fmla="*/ 2237808 h 3453967"/>
                    <a:gd name="connsiteX7" fmla="*/ 1187637 w 2638760"/>
                    <a:gd name="connsiteY7" fmla="*/ 2262476 h 3453967"/>
                    <a:gd name="connsiteX8" fmla="*/ 287227 w 2638760"/>
                    <a:gd name="connsiteY8" fmla="*/ 1033405 h 3453967"/>
                    <a:gd name="connsiteX9" fmla="*/ 1062545 w 2638760"/>
                    <a:gd name="connsiteY9" fmla="*/ 1471370 h 3453967"/>
                    <a:gd name="connsiteX10" fmla="*/ 1349590 w 2638760"/>
                    <a:gd name="connsiteY10" fmla="*/ 1687395 h 3453967"/>
                    <a:gd name="connsiteX11" fmla="*/ 2482972 w 2638760"/>
                    <a:gd name="connsiteY11" fmla="*/ 2270360 h 3453967"/>
                    <a:gd name="connsiteX12" fmla="*/ 2634698 w 2638760"/>
                    <a:gd name="connsiteY12" fmla="*/ 3453967 h 3453967"/>
                    <a:gd name="connsiteX13" fmla="*/ 1699518 w 2638760"/>
                    <a:gd name="connsiteY13" fmla="*/ 3453967 h 3453967"/>
                    <a:gd name="connsiteX14" fmla="*/ 612744 w 2638760"/>
                    <a:gd name="connsiteY14" fmla="*/ 2205258 h 3453967"/>
                    <a:gd name="connsiteX15" fmla="*/ 484664 w 2638760"/>
                    <a:gd name="connsiteY15" fmla="*/ 2104714 h 3453967"/>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3658 h 3452911"/>
                    <a:gd name="connsiteX1" fmla="*/ 186 w 2638760"/>
                    <a:gd name="connsiteY1" fmla="*/ 1035308 h 3452911"/>
                    <a:gd name="connsiteX2" fmla="*/ 41613 w 2638760"/>
                    <a:gd name="connsiteY2" fmla="*/ 97234 h 3452911"/>
                    <a:gd name="connsiteX3" fmla="*/ 355291 w 2638760"/>
                    <a:gd name="connsiteY3" fmla="*/ 899185 h 3452911"/>
                    <a:gd name="connsiteX4" fmla="*/ 219167 w 2638760"/>
                    <a:gd name="connsiteY4" fmla="*/ 1032348 h 3452911"/>
                    <a:gd name="connsiteX5" fmla="*/ 683765 w 2638760"/>
                    <a:gd name="connsiteY5" fmla="*/ 1668584 h 3452911"/>
                    <a:gd name="connsiteX6" fmla="*/ 1127649 w 2638760"/>
                    <a:gd name="connsiteY6" fmla="*/ 2236752 h 3452911"/>
                    <a:gd name="connsiteX7" fmla="*/ 1187637 w 2638760"/>
                    <a:gd name="connsiteY7" fmla="*/ 2261420 h 3452911"/>
                    <a:gd name="connsiteX8" fmla="*/ 287227 w 2638760"/>
                    <a:gd name="connsiteY8" fmla="*/ 1032349 h 3452911"/>
                    <a:gd name="connsiteX9" fmla="*/ 1062545 w 2638760"/>
                    <a:gd name="connsiteY9" fmla="*/ 1470314 h 3452911"/>
                    <a:gd name="connsiteX10" fmla="*/ 1349590 w 2638760"/>
                    <a:gd name="connsiteY10" fmla="*/ 1686339 h 3452911"/>
                    <a:gd name="connsiteX11" fmla="*/ 2482972 w 2638760"/>
                    <a:gd name="connsiteY11" fmla="*/ 2269304 h 3452911"/>
                    <a:gd name="connsiteX12" fmla="*/ 2634698 w 2638760"/>
                    <a:gd name="connsiteY12" fmla="*/ 3452911 h 3452911"/>
                    <a:gd name="connsiteX13" fmla="*/ 1699518 w 2638760"/>
                    <a:gd name="connsiteY13" fmla="*/ 3452911 h 3452911"/>
                    <a:gd name="connsiteX14" fmla="*/ 612744 w 2638760"/>
                    <a:gd name="connsiteY14" fmla="*/ 2204202 h 3452911"/>
                    <a:gd name="connsiteX15" fmla="*/ 484664 w 2638760"/>
                    <a:gd name="connsiteY15" fmla="*/ 2103658 h 3452911"/>
                    <a:gd name="connsiteX0" fmla="*/ 484664 w 2638760"/>
                    <a:gd name="connsiteY0" fmla="*/ 2106625 h 3455878"/>
                    <a:gd name="connsiteX1" fmla="*/ 186 w 2638760"/>
                    <a:gd name="connsiteY1" fmla="*/ 1038275 h 3455878"/>
                    <a:gd name="connsiteX2" fmla="*/ 41613 w 2638760"/>
                    <a:gd name="connsiteY2" fmla="*/ 100201 h 3455878"/>
                    <a:gd name="connsiteX3" fmla="*/ 355291 w 2638760"/>
                    <a:gd name="connsiteY3" fmla="*/ 902152 h 3455878"/>
                    <a:gd name="connsiteX4" fmla="*/ 219167 w 2638760"/>
                    <a:gd name="connsiteY4" fmla="*/ 1035315 h 3455878"/>
                    <a:gd name="connsiteX5" fmla="*/ 683765 w 2638760"/>
                    <a:gd name="connsiteY5" fmla="*/ 1671551 h 3455878"/>
                    <a:gd name="connsiteX6" fmla="*/ 1127649 w 2638760"/>
                    <a:gd name="connsiteY6" fmla="*/ 2239719 h 3455878"/>
                    <a:gd name="connsiteX7" fmla="*/ 1187637 w 2638760"/>
                    <a:gd name="connsiteY7" fmla="*/ 2264387 h 3455878"/>
                    <a:gd name="connsiteX8" fmla="*/ 287227 w 2638760"/>
                    <a:gd name="connsiteY8" fmla="*/ 1035316 h 3455878"/>
                    <a:gd name="connsiteX9" fmla="*/ 1062545 w 2638760"/>
                    <a:gd name="connsiteY9" fmla="*/ 1473281 h 3455878"/>
                    <a:gd name="connsiteX10" fmla="*/ 1349590 w 2638760"/>
                    <a:gd name="connsiteY10" fmla="*/ 1689306 h 3455878"/>
                    <a:gd name="connsiteX11" fmla="*/ 2482972 w 2638760"/>
                    <a:gd name="connsiteY11" fmla="*/ 2272271 h 3455878"/>
                    <a:gd name="connsiteX12" fmla="*/ 2634698 w 2638760"/>
                    <a:gd name="connsiteY12" fmla="*/ 3455878 h 3455878"/>
                    <a:gd name="connsiteX13" fmla="*/ 1699518 w 2638760"/>
                    <a:gd name="connsiteY13" fmla="*/ 3455878 h 3455878"/>
                    <a:gd name="connsiteX14" fmla="*/ 612744 w 2638760"/>
                    <a:gd name="connsiteY14" fmla="*/ 2207169 h 3455878"/>
                    <a:gd name="connsiteX15" fmla="*/ 484664 w 2638760"/>
                    <a:gd name="connsiteY15" fmla="*/ 2106625 h 3455878"/>
                    <a:gd name="connsiteX0" fmla="*/ 484664 w 2638760"/>
                    <a:gd name="connsiteY0" fmla="*/ 2071097 h 3420350"/>
                    <a:gd name="connsiteX1" fmla="*/ 186 w 2638760"/>
                    <a:gd name="connsiteY1" fmla="*/ 1002747 h 3420350"/>
                    <a:gd name="connsiteX2" fmla="*/ 41613 w 2638760"/>
                    <a:gd name="connsiteY2" fmla="*/ 64673 h 3420350"/>
                    <a:gd name="connsiteX3" fmla="*/ 213248 w 2638760"/>
                    <a:gd name="connsiteY3" fmla="*/ 168249 h 3420350"/>
                    <a:gd name="connsiteX4" fmla="*/ 355291 w 2638760"/>
                    <a:gd name="connsiteY4" fmla="*/ 866624 h 3420350"/>
                    <a:gd name="connsiteX5" fmla="*/ 219167 w 2638760"/>
                    <a:gd name="connsiteY5" fmla="*/ 999787 h 3420350"/>
                    <a:gd name="connsiteX6" fmla="*/ 683765 w 2638760"/>
                    <a:gd name="connsiteY6" fmla="*/ 1636023 h 3420350"/>
                    <a:gd name="connsiteX7" fmla="*/ 1127649 w 2638760"/>
                    <a:gd name="connsiteY7" fmla="*/ 2204191 h 3420350"/>
                    <a:gd name="connsiteX8" fmla="*/ 1187637 w 2638760"/>
                    <a:gd name="connsiteY8" fmla="*/ 2228859 h 3420350"/>
                    <a:gd name="connsiteX9" fmla="*/ 287227 w 2638760"/>
                    <a:gd name="connsiteY9" fmla="*/ 999788 h 3420350"/>
                    <a:gd name="connsiteX10" fmla="*/ 1062545 w 2638760"/>
                    <a:gd name="connsiteY10" fmla="*/ 1437753 h 3420350"/>
                    <a:gd name="connsiteX11" fmla="*/ 1349590 w 2638760"/>
                    <a:gd name="connsiteY11" fmla="*/ 1653778 h 3420350"/>
                    <a:gd name="connsiteX12" fmla="*/ 2482972 w 2638760"/>
                    <a:gd name="connsiteY12" fmla="*/ 2236743 h 3420350"/>
                    <a:gd name="connsiteX13" fmla="*/ 2634698 w 2638760"/>
                    <a:gd name="connsiteY13" fmla="*/ 3420350 h 3420350"/>
                    <a:gd name="connsiteX14" fmla="*/ 1699518 w 2638760"/>
                    <a:gd name="connsiteY14" fmla="*/ 3420350 h 3420350"/>
                    <a:gd name="connsiteX15" fmla="*/ 612744 w 2638760"/>
                    <a:gd name="connsiteY15" fmla="*/ 2171641 h 3420350"/>
                    <a:gd name="connsiteX16" fmla="*/ 484664 w 2638760"/>
                    <a:gd name="connsiteY16" fmla="*/ 2071097 h 3420350"/>
                    <a:gd name="connsiteX0" fmla="*/ 484664 w 2638760"/>
                    <a:gd name="connsiteY0" fmla="*/ 2063059 h 3412312"/>
                    <a:gd name="connsiteX1" fmla="*/ 186 w 2638760"/>
                    <a:gd name="connsiteY1" fmla="*/ 994709 h 3412312"/>
                    <a:gd name="connsiteX2" fmla="*/ 41613 w 2638760"/>
                    <a:gd name="connsiteY2" fmla="*/ 56635 h 3412312"/>
                    <a:gd name="connsiteX3" fmla="*/ 275392 w 2638760"/>
                    <a:gd name="connsiteY3" fmla="*/ 195722 h 3412312"/>
                    <a:gd name="connsiteX4" fmla="*/ 355291 w 2638760"/>
                    <a:gd name="connsiteY4" fmla="*/ 858586 h 3412312"/>
                    <a:gd name="connsiteX5" fmla="*/ 219167 w 2638760"/>
                    <a:gd name="connsiteY5" fmla="*/ 991749 h 3412312"/>
                    <a:gd name="connsiteX6" fmla="*/ 683765 w 2638760"/>
                    <a:gd name="connsiteY6" fmla="*/ 1627985 h 3412312"/>
                    <a:gd name="connsiteX7" fmla="*/ 1127649 w 2638760"/>
                    <a:gd name="connsiteY7" fmla="*/ 2196153 h 3412312"/>
                    <a:gd name="connsiteX8" fmla="*/ 1187637 w 2638760"/>
                    <a:gd name="connsiteY8" fmla="*/ 2220821 h 3412312"/>
                    <a:gd name="connsiteX9" fmla="*/ 287227 w 2638760"/>
                    <a:gd name="connsiteY9" fmla="*/ 991750 h 3412312"/>
                    <a:gd name="connsiteX10" fmla="*/ 1062545 w 2638760"/>
                    <a:gd name="connsiteY10" fmla="*/ 1429715 h 3412312"/>
                    <a:gd name="connsiteX11" fmla="*/ 1349590 w 2638760"/>
                    <a:gd name="connsiteY11" fmla="*/ 1645740 h 3412312"/>
                    <a:gd name="connsiteX12" fmla="*/ 2482972 w 2638760"/>
                    <a:gd name="connsiteY12" fmla="*/ 2228705 h 3412312"/>
                    <a:gd name="connsiteX13" fmla="*/ 2634698 w 2638760"/>
                    <a:gd name="connsiteY13" fmla="*/ 3412312 h 3412312"/>
                    <a:gd name="connsiteX14" fmla="*/ 1699518 w 2638760"/>
                    <a:gd name="connsiteY14" fmla="*/ 3412312 h 3412312"/>
                    <a:gd name="connsiteX15" fmla="*/ 612744 w 2638760"/>
                    <a:gd name="connsiteY15" fmla="*/ 2163603 h 3412312"/>
                    <a:gd name="connsiteX16" fmla="*/ 484664 w 2638760"/>
                    <a:gd name="connsiteY16" fmla="*/ 2063059 h 3412312"/>
                    <a:gd name="connsiteX0" fmla="*/ 484664 w 2638760"/>
                    <a:gd name="connsiteY0" fmla="*/ 2108671 h 3457924"/>
                    <a:gd name="connsiteX1" fmla="*/ 186 w 2638760"/>
                    <a:gd name="connsiteY1" fmla="*/ 1040321 h 3457924"/>
                    <a:gd name="connsiteX2" fmla="*/ 41613 w 2638760"/>
                    <a:gd name="connsiteY2" fmla="*/ 102247 h 3457924"/>
                    <a:gd name="connsiteX3" fmla="*/ 275392 w 2638760"/>
                    <a:gd name="connsiteY3" fmla="*/ 241334 h 3457924"/>
                    <a:gd name="connsiteX4" fmla="*/ 355291 w 2638760"/>
                    <a:gd name="connsiteY4" fmla="*/ 904198 h 3457924"/>
                    <a:gd name="connsiteX5" fmla="*/ 219167 w 2638760"/>
                    <a:gd name="connsiteY5" fmla="*/ 1037361 h 3457924"/>
                    <a:gd name="connsiteX6" fmla="*/ 683765 w 2638760"/>
                    <a:gd name="connsiteY6" fmla="*/ 1673597 h 3457924"/>
                    <a:gd name="connsiteX7" fmla="*/ 1127649 w 2638760"/>
                    <a:gd name="connsiteY7" fmla="*/ 2241765 h 3457924"/>
                    <a:gd name="connsiteX8" fmla="*/ 1187637 w 2638760"/>
                    <a:gd name="connsiteY8" fmla="*/ 2266433 h 3457924"/>
                    <a:gd name="connsiteX9" fmla="*/ 287227 w 2638760"/>
                    <a:gd name="connsiteY9" fmla="*/ 1037362 h 3457924"/>
                    <a:gd name="connsiteX10" fmla="*/ 1062545 w 2638760"/>
                    <a:gd name="connsiteY10" fmla="*/ 1475327 h 3457924"/>
                    <a:gd name="connsiteX11" fmla="*/ 1349590 w 2638760"/>
                    <a:gd name="connsiteY11" fmla="*/ 1691352 h 3457924"/>
                    <a:gd name="connsiteX12" fmla="*/ 2482972 w 2638760"/>
                    <a:gd name="connsiteY12" fmla="*/ 2274317 h 3457924"/>
                    <a:gd name="connsiteX13" fmla="*/ 2634698 w 2638760"/>
                    <a:gd name="connsiteY13" fmla="*/ 3457924 h 3457924"/>
                    <a:gd name="connsiteX14" fmla="*/ 1699518 w 2638760"/>
                    <a:gd name="connsiteY14" fmla="*/ 3457924 h 3457924"/>
                    <a:gd name="connsiteX15" fmla="*/ 612744 w 2638760"/>
                    <a:gd name="connsiteY15" fmla="*/ 2209215 h 3457924"/>
                    <a:gd name="connsiteX16" fmla="*/ 484664 w 2638760"/>
                    <a:gd name="connsiteY16" fmla="*/ 2108671 h 3457924"/>
                    <a:gd name="connsiteX0" fmla="*/ 484664 w 2638760"/>
                    <a:gd name="connsiteY0" fmla="*/ 2114630 h 3463883"/>
                    <a:gd name="connsiteX1" fmla="*/ 186 w 2638760"/>
                    <a:gd name="connsiteY1" fmla="*/ 1046280 h 3463883"/>
                    <a:gd name="connsiteX2" fmla="*/ 41613 w 2638760"/>
                    <a:gd name="connsiteY2" fmla="*/ 108206 h 3463883"/>
                    <a:gd name="connsiteX3" fmla="*/ 275392 w 2638760"/>
                    <a:gd name="connsiteY3" fmla="*/ 247293 h 3463883"/>
                    <a:gd name="connsiteX4" fmla="*/ 355291 w 2638760"/>
                    <a:gd name="connsiteY4" fmla="*/ 910157 h 3463883"/>
                    <a:gd name="connsiteX5" fmla="*/ 219167 w 2638760"/>
                    <a:gd name="connsiteY5" fmla="*/ 1043320 h 3463883"/>
                    <a:gd name="connsiteX6" fmla="*/ 683765 w 2638760"/>
                    <a:gd name="connsiteY6" fmla="*/ 1679556 h 3463883"/>
                    <a:gd name="connsiteX7" fmla="*/ 1127649 w 2638760"/>
                    <a:gd name="connsiteY7" fmla="*/ 2247724 h 3463883"/>
                    <a:gd name="connsiteX8" fmla="*/ 1187637 w 2638760"/>
                    <a:gd name="connsiteY8" fmla="*/ 2272392 h 3463883"/>
                    <a:gd name="connsiteX9" fmla="*/ 287227 w 2638760"/>
                    <a:gd name="connsiteY9" fmla="*/ 1043321 h 3463883"/>
                    <a:gd name="connsiteX10" fmla="*/ 1062545 w 2638760"/>
                    <a:gd name="connsiteY10" fmla="*/ 1481286 h 3463883"/>
                    <a:gd name="connsiteX11" fmla="*/ 1349590 w 2638760"/>
                    <a:gd name="connsiteY11" fmla="*/ 1697311 h 3463883"/>
                    <a:gd name="connsiteX12" fmla="*/ 2482972 w 2638760"/>
                    <a:gd name="connsiteY12" fmla="*/ 2280276 h 3463883"/>
                    <a:gd name="connsiteX13" fmla="*/ 2634698 w 2638760"/>
                    <a:gd name="connsiteY13" fmla="*/ 3463883 h 3463883"/>
                    <a:gd name="connsiteX14" fmla="*/ 1699518 w 2638760"/>
                    <a:gd name="connsiteY14" fmla="*/ 3463883 h 3463883"/>
                    <a:gd name="connsiteX15" fmla="*/ 612744 w 2638760"/>
                    <a:gd name="connsiteY15" fmla="*/ 2215174 h 3463883"/>
                    <a:gd name="connsiteX16" fmla="*/ 484664 w 2638760"/>
                    <a:gd name="connsiteY16" fmla="*/ 2114630 h 3463883"/>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760" h="3454688">
                      <a:moveTo>
                        <a:pt x="484664" y="2105435"/>
                      </a:moveTo>
                      <a:cubicBezTo>
                        <a:pt x="440277" y="2044278"/>
                        <a:pt x="-10444" y="1120282"/>
                        <a:pt x="186" y="1037085"/>
                      </a:cubicBezTo>
                      <a:cubicBezTo>
                        <a:pt x="7723" y="839299"/>
                        <a:pt x="47531" y="186801"/>
                        <a:pt x="41613" y="99011"/>
                      </a:cubicBezTo>
                      <a:cubicBezTo>
                        <a:pt x="44572" y="-122930"/>
                        <a:pt x="246786" y="74848"/>
                        <a:pt x="275392" y="238098"/>
                      </a:cubicBezTo>
                      <a:cubicBezTo>
                        <a:pt x="295121" y="386552"/>
                        <a:pt x="354305" y="762372"/>
                        <a:pt x="355291" y="900962"/>
                      </a:cubicBezTo>
                      <a:cubicBezTo>
                        <a:pt x="297587" y="890605"/>
                        <a:pt x="176259" y="937457"/>
                        <a:pt x="219167" y="1034125"/>
                      </a:cubicBezTo>
                      <a:cubicBezTo>
                        <a:pt x="303011" y="1188006"/>
                        <a:pt x="511636" y="1505137"/>
                        <a:pt x="683765" y="1670361"/>
                      </a:cubicBezTo>
                      <a:cubicBezTo>
                        <a:pt x="867730" y="1859258"/>
                        <a:pt x="1043177" y="2131832"/>
                        <a:pt x="1127649" y="2238529"/>
                      </a:cubicBezTo>
                      <a:cubicBezTo>
                        <a:pt x="1171678" y="2288014"/>
                        <a:pt x="1206378" y="2284405"/>
                        <a:pt x="1178759" y="2236564"/>
                      </a:cubicBezTo>
                      <a:cubicBezTo>
                        <a:pt x="931889" y="1823914"/>
                        <a:pt x="540017" y="1458613"/>
                        <a:pt x="287227" y="1034126"/>
                      </a:cubicBezTo>
                      <a:cubicBezTo>
                        <a:pt x="276736" y="905727"/>
                        <a:pt x="616194" y="860025"/>
                        <a:pt x="1062545" y="1472091"/>
                      </a:cubicBezTo>
                      <a:cubicBezTo>
                        <a:pt x="1138992" y="1572211"/>
                        <a:pt x="1254896" y="1677759"/>
                        <a:pt x="1349590" y="1688116"/>
                      </a:cubicBezTo>
                      <a:cubicBezTo>
                        <a:pt x="1954618" y="1642083"/>
                        <a:pt x="2261883" y="1973693"/>
                        <a:pt x="2482972" y="2271081"/>
                      </a:cubicBezTo>
                      <a:cubicBezTo>
                        <a:pt x="2701102" y="2547754"/>
                        <a:pt x="2622245" y="3190344"/>
                        <a:pt x="2634698" y="3454688"/>
                      </a:cubicBezTo>
                      <a:lnTo>
                        <a:pt x="1699518" y="3454688"/>
                      </a:lnTo>
                      <a:cubicBezTo>
                        <a:pt x="1786189" y="2734130"/>
                        <a:pt x="1375006" y="2704583"/>
                        <a:pt x="612744" y="2205979"/>
                      </a:cubicBezTo>
                      <a:cubicBezTo>
                        <a:pt x="557736" y="2180851"/>
                        <a:pt x="498340" y="2144726"/>
                        <a:pt x="484664" y="2105435"/>
                      </a:cubicBez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0" name="Rectangle 4"/>
                <p:cNvSpPr/>
                <p:nvPr/>
              </p:nvSpPr>
              <p:spPr>
                <a:xfrm>
                  <a:off x="2071455" y="1890552"/>
                  <a:ext cx="257454" cy="1099764"/>
                </a:xfrm>
                <a:custGeom>
                  <a:avLst/>
                  <a:gdLst>
                    <a:gd name="connsiteX0" fmla="*/ 0 w 497150"/>
                    <a:gd name="connsiteY0" fmla="*/ 0 h 497150"/>
                    <a:gd name="connsiteX1" fmla="*/ 497150 w 497150"/>
                    <a:gd name="connsiteY1" fmla="*/ 0 h 497150"/>
                    <a:gd name="connsiteX2" fmla="*/ 497150 w 497150"/>
                    <a:gd name="connsiteY2" fmla="*/ 497150 h 497150"/>
                    <a:gd name="connsiteX3" fmla="*/ 0 w 497150"/>
                    <a:gd name="connsiteY3" fmla="*/ 497150 h 497150"/>
                    <a:gd name="connsiteX4" fmla="*/ 0 w 497150"/>
                    <a:gd name="connsiteY4" fmla="*/ 0 h 497150"/>
                    <a:gd name="connsiteX0" fmla="*/ 0 w 497150"/>
                    <a:gd name="connsiteY0" fmla="*/ 0 h 532661"/>
                    <a:gd name="connsiteX1" fmla="*/ 497150 w 497150"/>
                    <a:gd name="connsiteY1" fmla="*/ 0 h 532661"/>
                    <a:gd name="connsiteX2" fmla="*/ 115411 w 497150"/>
                    <a:gd name="connsiteY2" fmla="*/ 532661 h 532661"/>
                    <a:gd name="connsiteX3" fmla="*/ 0 w 497150"/>
                    <a:gd name="connsiteY3" fmla="*/ 497150 h 532661"/>
                    <a:gd name="connsiteX4" fmla="*/ 0 w 497150"/>
                    <a:gd name="connsiteY4" fmla="*/ 0 h 532661"/>
                    <a:gd name="connsiteX0" fmla="*/ 0 w 497150"/>
                    <a:gd name="connsiteY0" fmla="*/ 0 h 532661"/>
                    <a:gd name="connsiteX1" fmla="*/ 497150 w 497150"/>
                    <a:gd name="connsiteY1" fmla="*/ 0 h 532661"/>
                    <a:gd name="connsiteX2" fmla="*/ 115411 w 497150"/>
                    <a:gd name="connsiteY2" fmla="*/ 532661 h 532661"/>
                    <a:gd name="connsiteX3" fmla="*/ 56226 w 497150"/>
                    <a:gd name="connsiteY3" fmla="*/ 526742 h 532661"/>
                    <a:gd name="connsiteX4" fmla="*/ 0 w 497150"/>
                    <a:gd name="connsiteY4" fmla="*/ 0 h 532661"/>
                    <a:gd name="connsiteX0" fmla="*/ 0 w 639193"/>
                    <a:gd name="connsiteY0" fmla="*/ 0 h 893686"/>
                    <a:gd name="connsiteX1" fmla="*/ 639193 w 639193"/>
                    <a:gd name="connsiteY1" fmla="*/ 361025 h 893686"/>
                    <a:gd name="connsiteX2" fmla="*/ 257454 w 639193"/>
                    <a:gd name="connsiteY2" fmla="*/ 893686 h 893686"/>
                    <a:gd name="connsiteX3" fmla="*/ 198269 w 639193"/>
                    <a:gd name="connsiteY3" fmla="*/ 887767 h 893686"/>
                    <a:gd name="connsiteX4" fmla="*/ 0 w 639193"/>
                    <a:gd name="connsiteY4" fmla="*/ 0 h 893686"/>
                    <a:gd name="connsiteX0" fmla="*/ 0 w 257454"/>
                    <a:gd name="connsiteY0" fmla="*/ 85818 h 979504"/>
                    <a:gd name="connsiteX1" fmla="*/ 189391 w 257454"/>
                    <a:gd name="connsiteY1" fmla="*/ 0 h 979504"/>
                    <a:gd name="connsiteX2" fmla="*/ 257454 w 257454"/>
                    <a:gd name="connsiteY2" fmla="*/ 979504 h 979504"/>
                    <a:gd name="connsiteX3" fmla="*/ 198269 w 257454"/>
                    <a:gd name="connsiteY3" fmla="*/ 973585 h 979504"/>
                    <a:gd name="connsiteX4" fmla="*/ 0 w 257454"/>
                    <a:gd name="connsiteY4" fmla="*/ 85818 h 979504"/>
                    <a:gd name="connsiteX0" fmla="*/ 0 w 257454"/>
                    <a:gd name="connsiteY0" fmla="*/ 85818 h 994702"/>
                    <a:gd name="connsiteX1" fmla="*/ 189391 w 257454"/>
                    <a:gd name="connsiteY1" fmla="*/ 0 h 994702"/>
                    <a:gd name="connsiteX2" fmla="*/ 257454 w 257454"/>
                    <a:gd name="connsiteY2" fmla="*/ 979504 h 994702"/>
                    <a:gd name="connsiteX3" fmla="*/ 198269 w 257454"/>
                    <a:gd name="connsiteY3" fmla="*/ 973585 h 994702"/>
                    <a:gd name="connsiteX4" fmla="*/ 0 w 257454"/>
                    <a:gd name="connsiteY4" fmla="*/ 85818 h 994702"/>
                    <a:gd name="connsiteX0" fmla="*/ 0 w 257454"/>
                    <a:gd name="connsiteY0" fmla="*/ 85818 h 1003427"/>
                    <a:gd name="connsiteX1" fmla="*/ 189391 w 257454"/>
                    <a:gd name="connsiteY1" fmla="*/ 0 h 1003427"/>
                    <a:gd name="connsiteX2" fmla="*/ 257454 w 257454"/>
                    <a:gd name="connsiteY2" fmla="*/ 979504 h 1003427"/>
                    <a:gd name="connsiteX3" fmla="*/ 198269 w 257454"/>
                    <a:gd name="connsiteY3" fmla="*/ 973585 h 1003427"/>
                    <a:gd name="connsiteX4" fmla="*/ 0 w 257454"/>
                    <a:gd name="connsiteY4" fmla="*/ 85818 h 1003427"/>
                    <a:gd name="connsiteX0" fmla="*/ 0 w 257454"/>
                    <a:gd name="connsiteY0" fmla="*/ 85818 h 998759"/>
                    <a:gd name="connsiteX1" fmla="*/ 189391 w 257454"/>
                    <a:gd name="connsiteY1" fmla="*/ 0 h 998759"/>
                    <a:gd name="connsiteX2" fmla="*/ 257454 w 257454"/>
                    <a:gd name="connsiteY2" fmla="*/ 970627 h 998759"/>
                    <a:gd name="connsiteX3" fmla="*/ 198269 w 257454"/>
                    <a:gd name="connsiteY3" fmla="*/ 973585 h 998759"/>
                    <a:gd name="connsiteX4" fmla="*/ 0 w 257454"/>
                    <a:gd name="connsiteY4" fmla="*/ 85818 h 998759"/>
                    <a:gd name="connsiteX0" fmla="*/ 0 w 257454"/>
                    <a:gd name="connsiteY0" fmla="*/ 168779 h 1081720"/>
                    <a:gd name="connsiteX1" fmla="*/ 189391 w 257454"/>
                    <a:gd name="connsiteY1" fmla="*/ 82961 h 1081720"/>
                    <a:gd name="connsiteX2" fmla="*/ 257454 w 257454"/>
                    <a:gd name="connsiteY2" fmla="*/ 1053588 h 1081720"/>
                    <a:gd name="connsiteX3" fmla="*/ 198269 w 257454"/>
                    <a:gd name="connsiteY3" fmla="*/ 1056546 h 1081720"/>
                    <a:gd name="connsiteX4" fmla="*/ 0 w 257454"/>
                    <a:gd name="connsiteY4" fmla="*/ 168779 h 1081720"/>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54" h="1099764">
                      <a:moveTo>
                        <a:pt x="0" y="186823"/>
                      </a:moveTo>
                      <a:cubicBezTo>
                        <a:pt x="12823" y="-152501"/>
                        <a:pt x="173608" y="67467"/>
                        <a:pt x="189391" y="101005"/>
                      </a:cubicBezTo>
                      <a:cubicBezTo>
                        <a:pt x="194323" y="424547"/>
                        <a:pt x="181499" y="759927"/>
                        <a:pt x="257454" y="1071632"/>
                      </a:cubicBezTo>
                      <a:cubicBezTo>
                        <a:pt x="246604" y="1108129"/>
                        <a:pt x="200241" y="1109114"/>
                        <a:pt x="198269" y="1074590"/>
                      </a:cubicBezTo>
                      <a:cubicBezTo>
                        <a:pt x="132179" y="778668"/>
                        <a:pt x="172622" y="293355"/>
                        <a:pt x="0" y="186823"/>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1" name="Rectangle 5"/>
                <p:cNvSpPr/>
                <p:nvPr/>
              </p:nvSpPr>
              <p:spPr>
                <a:xfrm>
                  <a:off x="2287401" y="2223090"/>
                  <a:ext cx="110308" cy="774458"/>
                </a:xfrm>
                <a:custGeom>
                  <a:avLst/>
                  <a:gdLst>
                    <a:gd name="connsiteX0" fmla="*/ 0 w 503068"/>
                    <a:gd name="connsiteY0" fmla="*/ 0 h 503068"/>
                    <a:gd name="connsiteX1" fmla="*/ 503068 w 503068"/>
                    <a:gd name="connsiteY1" fmla="*/ 0 h 503068"/>
                    <a:gd name="connsiteX2" fmla="*/ 503068 w 503068"/>
                    <a:gd name="connsiteY2" fmla="*/ 503068 h 503068"/>
                    <a:gd name="connsiteX3" fmla="*/ 0 w 503068"/>
                    <a:gd name="connsiteY3" fmla="*/ 503068 h 503068"/>
                    <a:gd name="connsiteX4" fmla="*/ 0 w 503068"/>
                    <a:gd name="connsiteY4" fmla="*/ 0 h 503068"/>
                    <a:gd name="connsiteX0" fmla="*/ 8877 w 511945"/>
                    <a:gd name="connsiteY0" fmla="*/ 0 h 511946"/>
                    <a:gd name="connsiteX1" fmla="*/ 511945 w 511945"/>
                    <a:gd name="connsiteY1" fmla="*/ 0 h 511946"/>
                    <a:gd name="connsiteX2" fmla="*/ 511945 w 511945"/>
                    <a:gd name="connsiteY2" fmla="*/ 503068 h 511946"/>
                    <a:gd name="connsiteX3" fmla="*/ 0 w 511945"/>
                    <a:gd name="connsiteY3" fmla="*/ 511946 h 511946"/>
                    <a:gd name="connsiteX4" fmla="*/ 8877 w 511945"/>
                    <a:gd name="connsiteY4" fmla="*/ 0 h 511946"/>
                    <a:gd name="connsiteX0" fmla="*/ 8877 w 511945"/>
                    <a:gd name="connsiteY0" fmla="*/ 0 h 514905"/>
                    <a:gd name="connsiteX1" fmla="*/ 511945 w 511945"/>
                    <a:gd name="connsiteY1" fmla="*/ 0 h 514905"/>
                    <a:gd name="connsiteX2" fmla="*/ 44388 w 511945"/>
                    <a:gd name="connsiteY2" fmla="*/ 514905 h 514905"/>
                    <a:gd name="connsiteX3" fmla="*/ 0 w 511945"/>
                    <a:gd name="connsiteY3" fmla="*/ 511946 h 514905"/>
                    <a:gd name="connsiteX4" fmla="*/ 8877 w 511945"/>
                    <a:gd name="connsiteY4" fmla="*/ 0 h 514905"/>
                    <a:gd name="connsiteX0" fmla="*/ 0 w 577048"/>
                    <a:gd name="connsiteY0" fmla="*/ 0 h 689499"/>
                    <a:gd name="connsiteX1" fmla="*/ 577048 w 577048"/>
                    <a:gd name="connsiteY1" fmla="*/ 174594 h 689499"/>
                    <a:gd name="connsiteX2" fmla="*/ 109491 w 577048"/>
                    <a:gd name="connsiteY2" fmla="*/ 689499 h 689499"/>
                    <a:gd name="connsiteX3" fmla="*/ 65103 w 577048"/>
                    <a:gd name="connsiteY3" fmla="*/ 686540 h 689499"/>
                    <a:gd name="connsiteX4" fmla="*/ 0 w 577048"/>
                    <a:gd name="connsiteY4" fmla="*/ 0 h 689499"/>
                    <a:gd name="connsiteX0" fmla="*/ 0 w 109491"/>
                    <a:gd name="connsiteY0" fmla="*/ 0 h 689499"/>
                    <a:gd name="connsiteX1" fmla="*/ 35510 w 109491"/>
                    <a:gd name="connsiteY1" fmla="*/ 11837 h 689499"/>
                    <a:gd name="connsiteX2" fmla="*/ 109491 w 109491"/>
                    <a:gd name="connsiteY2" fmla="*/ 689499 h 689499"/>
                    <a:gd name="connsiteX3" fmla="*/ 65103 w 109491"/>
                    <a:gd name="connsiteY3" fmla="*/ 686540 h 689499"/>
                    <a:gd name="connsiteX4" fmla="*/ 0 w 109491"/>
                    <a:gd name="connsiteY4" fmla="*/ 0 h 689499"/>
                    <a:gd name="connsiteX0" fmla="*/ 0 w 109491"/>
                    <a:gd name="connsiteY0" fmla="*/ 0 h 726990"/>
                    <a:gd name="connsiteX1" fmla="*/ 35510 w 109491"/>
                    <a:gd name="connsiteY1" fmla="*/ 11837 h 726990"/>
                    <a:gd name="connsiteX2" fmla="*/ 109491 w 109491"/>
                    <a:gd name="connsiteY2" fmla="*/ 689499 h 726990"/>
                    <a:gd name="connsiteX3" fmla="*/ 65103 w 109491"/>
                    <a:gd name="connsiteY3" fmla="*/ 686540 h 726990"/>
                    <a:gd name="connsiteX4" fmla="*/ 0 w 109491"/>
                    <a:gd name="connsiteY4" fmla="*/ 0 h 726990"/>
                    <a:gd name="connsiteX0" fmla="*/ 0 w 109717"/>
                    <a:gd name="connsiteY0" fmla="*/ 0 h 736330"/>
                    <a:gd name="connsiteX1" fmla="*/ 35510 w 109717"/>
                    <a:gd name="connsiteY1" fmla="*/ 11837 h 736330"/>
                    <a:gd name="connsiteX2" fmla="*/ 109491 w 109717"/>
                    <a:gd name="connsiteY2" fmla="*/ 689499 h 736330"/>
                    <a:gd name="connsiteX3" fmla="*/ 65103 w 109717"/>
                    <a:gd name="connsiteY3" fmla="*/ 686540 h 736330"/>
                    <a:gd name="connsiteX4" fmla="*/ 0 w 109717"/>
                    <a:gd name="connsiteY4" fmla="*/ 0 h 736330"/>
                    <a:gd name="connsiteX0" fmla="*/ 0 w 109491"/>
                    <a:gd name="connsiteY0" fmla="*/ 0 h 736330"/>
                    <a:gd name="connsiteX1" fmla="*/ 35510 w 109491"/>
                    <a:gd name="connsiteY1" fmla="*/ 11837 h 736330"/>
                    <a:gd name="connsiteX2" fmla="*/ 109491 w 109491"/>
                    <a:gd name="connsiteY2" fmla="*/ 689499 h 736330"/>
                    <a:gd name="connsiteX3" fmla="*/ 65103 w 109491"/>
                    <a:gd name="connsiteY3" fmla="*/ 686540 h 736330"/>
                    <a:gd name="connsiteX4" fmla="*/ 0 w 109491"/>
                    <a:gd name="connsiteY4" fmla="*/ 0 h 736330"/>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817 w 110308"/>
                    <a:gd name="connsiteY0" fmla="*/ 39573 h 770869"/>
                    <a:gd name="connsiteX1" fmla="*/ 36327 w 110308"/>
                    <a:gd name="connsiteY1" fmla="*/ 51410 h 770869"/>
                    <a:gd name="connsiteX2" fmla="*/ 110308 w 110308"/>
                    <a:gd name="connsiteY2" fmla="*/ 729072 h 770869"/>
                    <a:gd name="connsiteX3" fmla="*/ 65920 w 110308"/>
                    <a:gd name="connsiteY3" fmla="*/ 726113 h 770869"/>
                    <a:gd name="connsiteX4" fmla="*/ 817 w 110308"/>
                    <a:gd name="connsiteY4" fmla="*/ 39573 h 770869"/>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1557"/>
                    <a:gd name="connsiteX1" fmla="*/ 36327 w 110308"/>
                    <a:gd name="connsiteY1" fmla="*/ 54588 h 771557"/>
                    <a:gd name="connsiteX2" fmla="*/ 110308 w 110308"/>
                    <a:gd name="connsiteY2" fmla="*/ 732250 h 771557"/>
                    <a:gd name="connsiteX3" fmla="*/ 65920 w 110308"/>
                    <a:gd name="connsiteY3" fmla="*/ 729291 h 771557"/>
                    <a:gd name="connsiteX4" fmla="*/ 817 w 110308"/>
                    <a:gd name="connsiteY4" fmla="*/ 42751 h 771557"/>
                    <a:gd name="connsiteX0" fmla="*/ 817 w 110308"/>
                    <a:gd name="connsiteY0" fmla="*/ 42751 h 774458"/>
                    <a:gd name="connsiteX1" fmla="*/ 36327 w 110308"/>
                    <a:gd name="connsiteY1" fmla="*/ 54588 h 774458"/>
                    <a:gd name="connsiteX2" fmla="*/ 110308 w 110308"/>
                    <a:gd name="connsiteY2" fmla="*/ 732250 h 774458"/>
                    <a:gd name="connsiteX3" fmla="*/ 65920 w 110308"/>
                    <a:gd name="connsiteY3" fmla="*/ 729291 h 774458"/>
                    <a:gd name="connsiteX4" fmla="*/ 817 w 110308"/>
                    <a:gd name="connsiteY4" fmla="*/ 42751 h 7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 h="774458">
                      <a:moveTo>
                        <a:pt x="817" y="42751"/>
                      </a:moveTo>
                      <a:cubicBezTo>
                        <a:pt x="12654" y="-50958"/>
                        <a:pt x="33368" y="35846"/>
                        <a:pt x="36327" y="54588"/>
                      </a:cubicBezTo>
                      <a:cubicBezTo>
                        <a:pt x="16599" y="280475"/>
                        <a:pt x="85648" y="506363"/>
                        <a:pt x="110308" y="732250"/>
                      </a:cubicBezTo>
                      <a:cubicBezTo>
                        <a:pt x="110308" y="775653"/>
                        <a:pt x="92552" y="801298"/>
                        <a:pt x="65920" y="729291"/>
                      </a:cubicBezTo>
                      <a:cubicBezTo>
                        <a:pt x="44219" y="500444"/>
                        <a:pt x="-7074" y="310068"/>
                        <a:pt x="817" y="4275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2" name="Rectangle 6"/>
                <p:cNvSpPr/>
                <p:nvPr/>
              </p:nvSpPr>
              <p:spPr>
                <a:xfrm>
                  <a:off x="2356808" y="2326970"/>
                  <a:ext cx="105263" cy="692031"/>
                </a:xfrm>
                <a:custGeom>
                  <a:avLst/>
                  <a:gdLst>
                    <a:gd name="connsiteX0" fmla="*/ 0 w 580008"/>
                    <a:gd name="connsiteY0" fmla="*/ 0 h 580008"/>
                    <a:gd name="connsiteX1" fmla="*/ 580008 w 580008"/>
                    <a:gd name="connsiteY1" fmla="*/ 0 h 580008"/>
                    <a:gd name="connsiteX2" fmla="*/ 580008 w 580008"/>
                    <a:gd name="connsiteY2" fmla="*/ 580008 h 580008"/>
                    <a:gd name="connsiteX3" fmla="*/ 0 w 580008"/>
                    <a:gd name="connsiteY3" fmla="*/ 580008 h 580008"/>
                    <a:gd name="connsiteX4" fmla="*/ 0 w 580008"/>
                    <a:gd name="connsiteY4" fmla="*/ 0 h 580008"/>
                    <a:gd name="connsiteX0" fmla="*/ 0 w 580008"/>
                    <a:gd name="connsiteY0" fmla="*/ 0 h 627355"/>
                    <a:gd name="connsiteX1" fmla="*/ 580008 w 580008"/>
                    <a:gd name="connsiteY1" fmla="*/ 0 h 627355"/>
                    <a:gd name="connsiteX2" fmla="*/ 47348 w 580008"/>
                    <a:gd name="connsiteY2" fmla="*/ 627355 h 627355"/>
                    <a:gd name="connsiteX3" fmla="*/ 0 w 580008"/>
                    <a:gd name="connsiteY3" fmla="*/ 580008 h 627355"/>
                    <a:gd name="connsiteX4" fmla="*/ 0 w 580008"/>
                    <a:gd name="connsiteY4" fmla="*/ 0 h 627355"/>
                    <a:gd name="connsiteX0" fmla="*/ 0 w 580008"/>
                    <a:gd name="connsiteY0" fmla="*/ 0 h 627355"/>
                    <a:gd name="connsiteX1" fmla="*/ 580008 w 580008"/>
                    <a:gd name="connsiteY1" fmla="*/ 0 h 627355"/>
                    <a:gd name="connsiteX2" fmla="*/ 47348 w 580008"/>
                    <a:gd name="connsiteY2" fmla="*/ 627355 h 627355"/>
                    <a:gd name="connsiteX3" fmla="*/ 17755 w 580008"/>
                    <a:gd name="connsiteY3" fmla="*/ 621437 h 627355"/>
                    <a:gd name="connsiteX4" fmla="*/ 0 w 580008"/>
                    <a:gd name="connsiteY4" fmla="*/ 0 h 627355"/>
                    <a:gd name="connsiteX0" fmla="*/ 0 w 639192"/>
                    <a:gd name="connsiteY0" fmla="*/ 0 h 651028"/>
                    <a:gd name="connsiteX1" fmla="*/ 639192 w 639192"/>
                    <a:gd name="connsiteY1" fmla="*/ 23673 h 651028"/>
                    <a:gd name="connsiteX2" fmla="*/ 106532 w 639192"/>
                    <a:gd name="connsiteY2" fmla="*/ 651028 h 651028"/>
                    <a:gd name="connsiteX3" fmla="*/ 76939 w 639192"/>
                    <a:gd name="connsiteY3" fmla="*/ 645110 h 651028"/>
                    <a:gd name="connsiteX4" fmla="*/ 0 w 639192"/>
                    <a:gd name="connsiteY4" fmla="*/ 0 h 651028"/>
                    <a:gd name="connsiteX0" fmla="*/ 0 w 106532"/>
                    <a:gd name="connsiteY0" fmla="*/ 0 h 651028"/>
                    <a:gd name="connsiteX1" fmla="*/ 59184 w 106532"/>
                    <a:gd name="connsiteY1" fmla="*/ 44388 h 651028"/>
                    <a:gd name="connsiteX2" fmla="*/ 106532 w 106532"/>
                    <a:gd name="connsiteY2" fmla="*/ 651028 h 651028"/>
                    <a:gd name="connsiteX3" fmla="*/ 76939 w 106532"/>
                    <a:gd name="connsiteY3" fmla="*/ 645110 h 651028"/>
                    <a:gd name="connsiteX4" fmla="*/ 0 w 106532"/>
                    <a:gd name="connsiteY4" fmla="*/ 0 h 651028"/>
                    <a:gd name="connsiteX0" fmla="*/ 2798 w 109330"/>
                    <a:gd name="connsiteY0" fmla="*/ 46851 h 697879"/>
                    <a:gd name="connsiteX1" fmla="*/ 61982 w 109330"/>
                    <a:gd name="connsiteY1" fmla="*/ 91239 h 697879"/>
                    <a:gd name="connsiteX2" fmla="*/ 109330 w 109330"/>
                    <a:gd name="connsiteY2" fmla="*/ 697879 h 697879"/>
                    <a:gd name="connsiteX3" fmla="*/ 79737 w 109330"/>
                    <a:gd name="connsiteY3" fmla="*/ 691961 h 697879"/>
                    <a:gd name="connsiteX4" fmla="*/ 2798 w 109330"/>
                    <a:gd name="connsiteY4" fmla="*/ 46851 h 697879"/>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5805"/>
                    <a:gd name="connsiteY0" fmla="*/ 50072 h 695182"/>
                    <a:gd name="connsiteX1" fmla="*/ 61417 w 105805"/>
                    <a:gd name="connsiteY1" fmla="*/ 94460 h 695182"/>
                    <a:gd name="connsiteX2" fmla="*/ 105805 w 105805"/>
                    <a:gd name="connsiteY2" fmla="*/ 695182 h 695182"/>
                    <a:gd name="connsiteX3" fmla="*/ 79172 w 105805"/>
                    <a:gd name="connsiteY3" fmla="*/ 695182 h 695182"/>
                    <a:gd name="connsiteX4" fmla="*/ 2233 w 105805"/>
                    <a:gd name="connsiteY4" fmla="*/ 50072 h 695182"/>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63" h="692031">
                      <a:moveTo>
                        <a:pt x="1691" y="46921"/>
                      </a:moveTo>
                      <a:cubicBezTo>
                        <a:pt x="-11710" y="-67265"/>
                        <a:pt x="58902" y="58758"/>
                        <a:pt x="60875" y="91309"/>
                      </a:cubicBezTo>
                      <a:cubicBezTo>
                        <a:pt x="73121" y="305428"/>
                        <a:pt x="82337" y="487437"/>
                        <a:pt x="105263" y="692031"/>
                      </a:cubicBezTo>
                      <a:lnTo>
                        <a:pt x="78630" y="692031"/>
                      </a:lnTo>
                      <a:cubicBezTo>
                        <a:pt x="60128" y="476994"/>
                        <a:pt x="29718" y="259577"/>
                        <a:pt x="1691" y="4692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14" name="Group 113"/>
              <p:cNvGrpSpPr/>
              <p:nvPr/>
            </p:nvGrpSpPr>
            <p:grpSpPr>
              <a:xfrm flipH="1">
                <a:off x="4526785" y="2194978"/>
                <a:ext cx="2638759" cy="3646069"/>
                <a:chOff x="1881882" y="1890552"/>
                <a:chExt cx="2638759" cy="3646069"/>
              </a:xfrm>
              <a:grpFill/>
            </p:grpSpPr>
            <p:sp>
              <p:nvSpPr>
                <p:cNvPr id="115" name="Rectangle 3"/>
                <p:cNvSpPr/>
                <p:nvPr/>
              </p:nvSpPr>
              <p:spPr>
                <a:xfrm>
                  <a:off x="1881882" y="2081933"/>
                  <a:ext cx="2638759" cy="3454688"/>
                </a:xfrm>
                <a:custGeom>
                  <a:avLst/>
                  <a:gdLst>
                    <a:gd name="connsiteX0" fmla="*/ 0 w 935180"/>
                    <a:gd name="connsiteY0" fmla="*/ 0 h 3020290"/>
                    <a:gd name="connsiteX1" fmla="*/ 935180 w 935180"/>
                    <a:gd name="connsiteY1" fmla="*/ 0 h 3020290"/>
                    <a:gd name="connsiteX2" fmla="*/ 935180 w 935180"/>
                    <a:gd name="connsiteY2" fmla="*/ 3020290 h 3020290"/>
                    <a:gd name="connsiteX3" fmla="*/ 0 w 935180"/>
                    <a:gd name="connsiteY3" fmla="*/ 3020290 h 3020290"/>
                    <a:gd name="connsiteX4" fmla="*/ 0 w 935180"/>
                    <a:gd name="connsiteY4" fmla="*/ 0 h 3020290"/>
                    <a:gd name="connsiteX0" fmla="*/ 0 w 1916255"/>
                    <a:gd name="connsiteY0" fmla="*/ 1771650 h 3020290"/>
                    <a:gd name="connsiteX1" fmla="*/ 1916255 w 1916255"/>
                    <a:gd name="connsiteY1" fmla="*/ 0 h 3020290"/>
                    <a:gd name="connsiteX2" fmla="*/ 1916255 w 1916255"/>
                    <a:gd name="connsiteY2" fmla="*/ 3020290 h 3020290"/>
                    <a:gd name="connsiteX3" fmla="*/ 981075 w 1916255"/>
                    <a:gd name="connsiteY3" fmla="*/ 3020290 h 3020290"/>
                    <a:gd name="connsiteX4" fmla="*/ 0 w 1916255"/>
                    <a:gd name="connsiteY4" fmla="*/ 1771650 h 3020290"/>
                    <a:gd name="connsiteX0" fmla="*/ 0 w 2152993"/>
                    <a:gd name="connsiteY0" fmla="*/ 1679914 h 3020290"/>
                    <a:gd name="connsiteX1" fmla="*/ 2152993 w 2152993"/>
                    <a:gd name="connsiteY1" fmla="*/ 0 h 3020290"/>
                    <a:gd name="connsiteX2" fmla="*/ 2152993 w 2152993"/>
                    <a:gd name="connsiteY2" fmla="*/ 3020290 h 3020290"/>
                    <a:gd name="connsiteX3" fmla="*/ 1217813 w 2152993"/>
                    <a:gd name="connsiteY3" fmla="*/ 3020290 h 3020290"/>
                    <a:gd name="connsiteX4" fmla="*/ 0 w 2152993"/>
                    <a:gd name="connsiteY4" fmla="*/ 1679914 h 3020290"/>
                    <a:gd name="connsiteX0" fmla="*/ 0 w 2152993"/>
                    <a:gd name="connsiteY0" fmla="*/ 617553 h 1957929"/>
                    <a:gd name="connsiteX1" fmla="*/ 785832 w 2152993"/>
                    <a:gd name="connsiteY1" fmla="*/ 0 h 1957929"/>
                    <a:gd name="connsiteX2" fmla="*/ 2152993 w 2152993"/>
                    <a:gd name="connsiteY2" fmla="*/ 1957929 h 1957929"/>
                    <a:gd name="connsiteX3" fmla="*/ 1217813 w 2152993"/>
                    <a:gd name="connsiteY3" fmla="*/ 1957929 h 1957929"/>
                    <a:gd name="connsiteX4" fmla="*/ 0 w 2152993"/>
                    <a:gd name="connsiteY4" fmla="*/ 617553 h 1957929"/>
                    <a:gd name="connsiteX0" fmla="*/ 0 w 2152993"/>
                    <a:gd name="connsiteY0" fmla="*/ 0 h 1340376"/>
                    <a:gd name="connsiteX1" fmla="*/ 620115 w 2152993"/>
                    <a:gd name="connsiteY1" fmla="*/ 83783 h 1340376"/>
                    <a:gd name="connsiteX2" fmla="*/ 2152993 w 2152993"/>
                    <a:gd name="connsiteY2" fmla="*/ 1340376 h 1340376"/>
                    <a:gd name="connsiteX3" fmla="*/ 1217813 w 2152993"/>
                    <a:gd name="connsiteY3" fmla="*/ 1340376 h 1340376"/>
                    <a:gd name="connsiteX4" fmla="*/ 0 w 2152993"/>
                    <a:gd name="connsiteY4" fmla="*/ 0 h 1340376"/>
                    <a:gd name="connsiteX0" fmla="*/ 0 w 2152993"/>
                    <a:gd name="connsiteY0" fmla="*/ 0 h 1340376"/>
                    <a:gd name="connsiteX1" fmla="*/ 620115 w 2152993"/>
                    <a:gd name="connsiteY1" fmla="*/ 83783 h 1340376"/>
                    <a:gd name="connsiteX2" fmla="*/ 835334 w 2152993"/>
                    <a:gd name="connsiteY2" fmla="*/ 251465 h 1340376"/>
                    <a:gd name="connsiteX3" fmla="*/ 2152993 w 2152993"/>
                    <a:gd name="connsiteY3" fmla="*/ 1340376 h 1340376"/>
                    <a:gd name="connsiteX4" fmla="*/ 1217813 w 2152993"/>
                    <a:gd name="connsiteY4" fmla="*/ 1340376 h 1340376"/>
                    <a:gd name="connsiteX5" fmla="*/ 0 w 2152993"/>
                    <a:gd name="connsiteY5" fmla="*/ 0 h 1340376"/>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53821 w 2206814"/>
                    <a:gd name="connsiteY0" fmla="*/ 461708 h 1802084"/>
                    <a:gd name="connsiteX1" fmla="*/ 673936 w 2206814"/>
                    <a:gd name="connsiteY1" fmla="*/ 545491 h 1802084"/>
                    <a:gd name="connsiteX2" fmla="*/ 838848 w 2206814"/>
                    <a:gd name="connsiteY2" fmla="*/ 0 h 1802084"/>
                    <a:gd name="connsiteX3" fmla="*/ 2206814 w 2206814"/>
                    <a:gd name="connsiteY3" fmla="*/ 1802084 h 1802084"/>
                    <a:gd name="connsiteX4" fmla="*/ 1271634 w 2206814"/>
                    <a:gd name="connsiteY4" fmla="*/ 1802084 h 1802084"/>
                    <a:gd name="connsiteX5" fmla="*/ 170064 w 2206814"/>
                    <a:gd name="connsiteY5" fmla="*/ 514905 h 1802084"/>
                    <a:gd name="connsiteX6" fmla="*/ 53821 w 2206814"/>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60636"/>
                    <a:gd name="connsiteY0" fmla="*/ 435075 h 1784328"/>
                    <a:gd name="connsiteX1" fmla="*/ 617156 w 2160636"/>
                    <a:gd name="connsiteY1" fmla="*/ 527735 h 1784328"/>
                    <a:gd name="connsiteX2" fmla="*/ 823497 w 2160636"/>
                    <a:gd name="connsiteY2" fmla="*/ 0 h 1784328"/>
                    <a:gd name="connsiteX3" fmla="*/ 2150034 w 2160636"/>
                    <a:gd name="connsiteY3" fmla="*/ 1784328 h 1784328"/>
                    <a:gd name="connsiteX4" fmla="*/ 1214854 w 2160636"/>
                    <a:gd name="connsiteY4" fmla="*/ 1784328 h 1784328"/>
                    <a:gd name="connsiteX5" fmla="*/ 128080 w 2160636"/>
                    <a:gd name="connsiteY5" fmla="*/ 535619 h 1784328"/>
                    <a:gd name="connsiteX6" fmla="*/ 0 w 2160636"/>
                    <a:gd name="connsiteY6" fmla="*/ 435075 h 1784328"/>
                    <a:gd name="connsiteX0" fmla="*/ 0 w 2152446"/>
                    <a:gd name="connsiteY0" fmla="*/ 435075 h 1784328"/>
                    <a:gd name="connsiteX1" fmla="*/ 617156 w 2152446"/>
                    <a:gd name="connsiteY1" fmla="*/ 527735 h 1784328"/>
                    <a:gd name="connsiteX2" fmla="*/ 823497 w 2152446"/>
                    <a:gd name="connsiteY2" fmla="*/ 0 h 1784328"/>
                    <a:gd name="connsiteX3" fmla="*/ 2150034 w 2152446"/>
                    <a:gd name="connsiteY3" fmla="*/ 1784328 h 1784328"/>
                    <a:gd name="connsiteX4" fmla="*/ 1214854 w 2152446"/>
                    <a:gd name="connsiteY4" fmla="*/ 1784328 h 1784328"/>
                    <a:gd name="connsiteX5" fmla="*/ 128080 w 2152446"/>
                    <a:gd name="connsiteY5" fmla="*/ 535619 h 1784328"/>
                    <a:gd name="connsiteX6" fmla="*/ 0 w 2152446"/>
                    <a:gd name="connsiteY6" fmla="*/ 435075 h 1784328"/>
                    <a:gd name="connsiteX0" fmla="*/ 0 w 2156118"/>
                    <a:gd name="connsiteY0" fmla="*/ 435075 h 1784328"/>
                    <a:gd name="connsiteX1" fmla="*/ 617156 w 2156118"/>
                    <a:gd name="connsiteY1" fmla="*/ 527735 h 1784328"/>
                    <a:gd name="connsiteX2" fmla="*/ 823497 w 2156118"/>
                    <a:gd name="connsiteY2" fmla="*/ 0 h 1784328"/>
                    <a:gd name="connsiteX3" fmla="*/ 2150034 w 2156118"/>
                    <a:gd name="connsiteY3" fmla="*/ 1784328 h 1784328"/>
                    <a:gd name="connsiteX4" fmla="*/ 1214854 w 2156118"/>
                    <a:gd name="connsiteY4" fmla="*/ 1784328 h 1784328"/>
                    <a:gd name="connsiteX5" fmla="*/ 128080 w 2156118"/>
                    <a:gd name="connsiteY5" fmla="*/ 535619 h 1784328"/>
                    <a:gd name="connsiteX6" fmla="*/ 0 w 2156118"/>
                    <a:gd name="connsiteY6" fmla="*/ 435075 h 1784328"/>
                    <a:gd name="connsiteX0" fmla="*/ 0 w 2161515"/>
                    <a:gd name="connsiteY0" fmla="*/ 435075 h 1784328"/>
                    <a:gd name="connsiteX1" fmla="*/ 617156 w 2161515"/>
                    <a:gd name="connsiteY1" fmla="*/ 527735 h 1784328"/>
                    <a:gd name="connsiteX2" fmla="*/ 823497 w 2161515"/>
                    <a:gd name="connsiteY2" fmla="*/ 0 h 1784328"/>
                    <a:gd name="connsiteX3" fmla="*/ 2150034 w 2161515"/>
                    <a:gd name="connsiteY3" fmla="*/ 1784328 h 1784328"/>
                    <a:gd name="connsiteX4" fmla="*/ 1214854 w 2161515"/>
                    <a:gd name="connsiteY4" fmla="*/ 1784328 h 1784328"/>
                    <a:gd name="connsiteX5" fmla="*/ 128080 w 2161515"/>
                    <a:gd name="connsiteY5" fmla="*/ 535619 h 1784328"/>
                    <a:gd name="connsiteX6" fmla="*/ 0 w 2161515"/>
                    <a:gd name="connsiteY6" fmla="*/ 435075 h 1784328"/>
                    <a:gd name="connsiteX0" fmla="*/ 0 w 2153585"/>
                    <a:gd name="connsiteY0" fmla="*/ 435075 h 1784328"/>
                    <a:gd name="connsiteX1" fmla="*/ 617156 w 2153585"/>
                    <a:gd name="connsiteY1" fmla="*/ 527735 h 1784328"/>
                    <a:gd name="connsiteX2" fmla="*/ 823497 w 2153585"/>
                    <a:gd name="connsiteY2" fmla="*/ 0 h 1784328"/>
                    <a:gd name="connsiteX3" fmla="*/ 2150034 w 2153585"/>
                    <a:gd name="connsiteY3" fmla="*/ 1784328 h 1784328"/>
                    <a:gd name="connsiteX4" fmla="*/ 1214854 w 2153585"/>
                    <a:gd name="connsiteY4" fmla="*/ 1784328 h 1784328"/>
                    <a:gd name="connsiteX5" fmla="*/ 128080 w 2153585"/>
                    <a:gd name="connsiteY5" fmla="*/ 535619 h 1784328"/>
                    <a:gd name="connsiteX6" fmla="*/ 0 w 2153585"/>
                    <a:gd name="connsiteY6" fmla="*/ 435075 h 1784328"/>
                    <a:gd name="connsiteX0" fmla="*/ 0 w 2167400"/>
                    <a:gd name="connsiteY0" fmla="*/ 435075 h 1784328"/>
                    <a:gd name="connsiteX1" fmla="*/ 617156 w 2167400"/>
                    <a:gd name="connsiteY1" fmla="*/ 527735 h 1784328"/>
                    <a:gd name="connsiteX2" fmla="*/ 823497 w 2167400"/>
                    <a:gd name="connsiteY2" fmla="*/ 0 h 1784328"/>
                    <a:gd name="connsiteX3" fmla="*/ 2150034 w 2167400"/>
                    <a:gd name="connsiteY3" fmla="*/ 1784328 h 1784328"/>
                    <a:gd name="connsiteX4" fmla="*/ 1214854 w 2167400"/>
                    <a:gd name="connsiteY4" fmla="*/ 1784328 h 1784328"/>
                    <a:gd name="connsiteX5" fmla="*/ 128080 w 2167400"/>
                    <a:gd name="connsiteY5" fmla="*/ 535619 h 1784328"/>
                    <a:gd name="connsiteX6" fmla="*/ 0 w 2167400"/>
                    <a:gd name="connsiteY6" fmla="*/ 435075 h 1784328"/>
                    <a:gd name="connsiteX0" fmla="*/ 0 w 2262847"/>
                    <a:gd name="connsiteY0" fmla="*/ 435075 h 1784328"/>
                    <a:gd name="connsiteX1" fmla="*/ 617156 w 2262847"/>
                    <a:gd name="connsiteY1" fmla="*/ 527735 h 1784328"/>
                    <a:gd name="connsiteX2" fmla="*/ 823497 w 2262847"/>
                    <a:gd name="connsiteY2" fmla="*/ 0 h 1784328"/>
                    <a:gd name="connsiteX3" fmla="*/ 2098921 w 2262847"/>
                    <a:gd name="connsiteY3" fmla="*/ 819704 h 1784328"/>
                    <a:gd name="connsiteX4" fmla="*/ 2150034 w 2262847"/>
                    <a:gd name="connsiteY4" fmla="*/ 1784328 h 1784328"/>
                    <a:gd name="connsiteX5" fmla="*/ 1214854 w 2262847"/>
                    <a:gd name="connsiteY5" fmla="*/ 1784328 h 1784328"/>
                    <a:gd name="connsiteX6" fmla="*/ 128080 w 2262847"/>
                    <a:gd name="connsiteY6" fmla="*/ 535619 h 1784328"/>
                    <a:gd name="connsiteX7" fmla="*/ 0 w 2262847"/>
                    <a:gd name="connsiteY7" fmla="*/ 435075 h 1784328"/>
                    <a:gd name="connsiteX0" fmla="*/ 0 w 2254811"/>
                    <a:gd name="connsiteY0" fmla="*/ 435075 h 1784328"/>
                    <a:gd name="connsiteX1" fmla="*/ 617156 w 2254811"/>
                    <a:gd name="connsiteY1" fmla="*/ 527735 h 1784328"/>
                    <a:gd name="connsiteX2" fmla="*/ 823497 w 2254811"/>
                    <a:gd name="connsiteY2" fmla="*/ 0 h 1784328"/>
                    <a:gd name="connsiteX3" fmla="*/ 2081166 w 2254811"/>
                    <a:gd name="connsiteY3" fmla="*/ 754601 h 1784328"/>
                    <a:gd name="connsiteX4" fmla="*/ 2150034 w 2254811"/>
                    <a:gd name="connsiteY4" fmla="*/ 1784328 h 1784328"/>
                    <a:gd name="connsiteX5" fmla="*/ 1214854 w 2254811"/>
                    <a:gd name="connsiteY5" fmla="*/ 1784328 h 1784328"/>
                    <a:gd name="connsiteX6" fmla="*/ 128080 w 2254811"/>
                    <a:gd name="connsiteY6" fmla="*/ 535619 h 1784328"/>
                    <a:gd name="connsiteX7" fmla="*/ 0 w 2254811"/>
                    <a:gd name="connsiteY7" fmla="*/ 435075 h 1784328"/>
                    <a:gd name="connsiteX0" fmla="*/ 0 w 2213484"/>
                    <a:gd name="connsiteY0" fmla="*/ 435075 h 1784328"/>
                    <a:gd name="connsiteX1" fmla="*/ 617156 w 2213484"/>
                    <a:gd name="connsiteY1" fmla="*/ 527735 h 1784328"/>
                    <a:gd name="connsiteX2" fmla="*/ 823497 w 2213484"/>
                    <a:gd name="connsiteY2" fmla="*/ 0 h 1784328"/>
                    <a:gd name="connsiteX3" fmla="*/ 2081166 w 2213484"/>
                    <a:gd name="connsiteY3" fmla="*/ 754601 h 1784328"/>
                    <a:gd name="connsiteX4" fmla="*/ 2150034 w 2213484"/>
                    <a:gd name="connsiteY4" fmla="*/ 1784328 h 1784328"/>
                    <a:gd name="connsiteX5" fmla="*/ 1214854 w 2213484"/>
                    <a:gd name="connsiteY5" fmla="*/ 1784328 h 1784328"/>
                    <a:gd name="connsiteX6" fmla="*/ 128080 w 2213484"/>
                    <a:gd name="connsiteY6" fmla="*/ 535619 h 1784328"/>
                    <a:gd name="connsiteX7" fmla="*/ 0 w 2213484"/>
                    <a:gd name="connsiteY7" fmla="*/ 435075 h 1784328"/>
                    <a:gd name="connsiteX0" fmla="*/ 0 w 2155156"/>
                    <a:gd name="connsiteY0" fmla="*/ 435075 h 1784328"/>
                    <a:gd name="connsiteX1" fmla="*/ 617156 w 2155156"/>
                    <a:gd name="connsiteY1" fmla="*/ 527735 h 1784328"/>
                    <a:gd name="connsiteX2" fmla="*/ 823497 w 2155156"/>
                    <a:gd name="connsiteY2" fmla="*/ 0 h 1784328"/>
                    <a:gd name="connsiteX3" fmla="*/ 2081166 w 2155156"/>
                    <a:gd name="connsiteY3" fmla="*/ 754601 h 1784328"/>
                    <a:gd name="connsiteX4" fmla="*/ 2150034 w 2155156"/>
                    <a:gd name="connsiteY4" fmla="*/ 1784328 h 1784328"/>
                    <a:gd name="connsiteX5" fmla="*/ 1214854 w 2155156"/>
                    <a:gd name="connsiteY5" fmla="*/ 1784328 h 1784328"/>
                    <a:gd name="connsiteX6" fmla="*/ 128080 w 2155156"/>
                    <a:gd name="connsiteY6" fmla="*/ 535619 h 1784328"/>
                    <a:gd name="connsiteX7" fmla="*/ 0 w 2155156"/>
                    <a:gd name="connsiteY7" fmla="*/ 435075 h 1784328"/>
                    <a:gd name="connsiteX0" fmla="*/ 0 w 2151444"/>
                    <a:gd name="connsiteY0" fmla="*/ 435075 h 1784328"/>
                    <a:gd name="connsiteX1" fmla="*/ 617156 w 2151444"/>
                    <a:gd name="connsiteY1" fmla="*/ 527735 h 1784328"/>
                    <a:gd name="connsiteX2" fmla="*/ 823497 w 2151444"/>
                    <a:gd name="connsiteY2" fmla="*/ 0 h 1784328"/>
                    <a:gd name="connsiteX3" fmla="*/ 1998308 w 2151444"/>
                    <a:gd name="connsiteY3" fmla="*/ 600721 h 1784328"/>
                    <a:gd name="connsiteX4" fmla="*/ 2150034 w 2151444"/>
                    <a:gd name="connsiteY4" fmla="*/ 1784328 h 1784328"/>
                    <a:gd name="connsiteX5" fmla="*/ 1214854 w 2151444"/>
                    <a:gd name="connsiteY5" fmla="*/ 1784328 h 1784328"/>
                    <a:gd name="connsiteX6" fmla="*/ 128080 w 2151444"/>
                    <a:gd name="connsiteY6" fmla="*/ 535619 h 1784328"/>
                    <a:gd name="connsiteX7" fmla="*/ 0 w 2151444"/>
                    <a:gd name="connsiteY7" fmla="*/ 435075 h 1784328"/>
                    <a:gd name="connsiteX0" fmla="*/ 0 w 2168161"/>
                    <a:gd name="connsiteY0" fmla="*/ 435075 h 1784328"/>
                    <a:gd name="connsiteX1" fmla="*/ 617156 w 2168161"/>
                    <a:gd name="connsiteY1" fmla="*/ 527735 h 1784328"/>
                    <a:gd name="connsiteX2" fmla="*/ 823497 w 2168161"/>
                    <a:gd name="connsiteY2" fmla="*/ 0 h 1784328"/>
                    <a:gd name="connsiteX3" fmla="*/ 1998308 w 2168161"/>
                    <a:gd name="connsiteY3" fmla="*/ 600721 h 1784328"/>
                    <a:gd name="connsiteX4" fmla="*/ 2150034 w 2168161"/>
                    <a:gd name="connsiteY4" fmla="*/ 1784328 h 1784328"/>
                    <a:gd name="connsiteX5" fmla="*/ 1214854 w 2168161"/>
                    <a:gd name="connsiteY5" fmla="*/ 1784328 h 1784328"/>
                    <a:gd name="connsiteX6" fmla="*/ 128080 w 2168161"/>
                    <a:gd name="connsiteY6" fmla="*/ 535619 h 1784328"/>
                    <a:gd name="connsiteX7" fmla="*/ 0 w 2168161"/>
                    <a:gd name="connsiteY7" fmla="*/ 435075 h 1784328"/>
                    <a:gd name="connsiteX0" fmla="*/ 0 w 2156643"/>
                    <a:gd name="connsiteY0" fmla="*/ 435075 h 1784328"/>
                    <a:gd name="connsiteX1" fmla="*/ 617156 w 2156643"/>
                    <a:gd name="connsiteY1" fmla="*/ 527735 h 1784328"/>
                    <a:gd name="connsiteX2" fmla="*/ 823497 w 2156643"/>
                    <a:gd name="connsiteY2" fmla="*/ 0 h 1784328"/>
                    <a:gd name="connsiteX3" fmla="*/ 1998308 w 2156643"/>
                    <a:gd name="connsiteY3" fmla="*/ 600721 h 1784328"/>
                    <a:gd name="connsiteX4" fmla="*/ 2150034 w 2156643"/>
                    <a:gd name="connsiteY4" fmla="*/ 1784328 h 1784328"/>
                    <a:gd name="connsiteX5" fmla="*/ 1214854 w 2156643"/>
                    <a:gd name="connsiteY5" fmla="*/ 1784328 h 1784328"/>
                    <a:gd name="connsiteX6" fmla="*/ 128080 w 2156643"/>
                    <a:gd name="connsiteY6" fmla="*/ 535619 h 1784328"/>
                    <a:gd name="connsiteX7" fmla="*/ 0 w 2156643"/>
                    <a:gd name="connsiteY7" fmla="*/ 435075 h 1784328"/>
                    <a:gd name="connsiteX0" fmla="*/ 0 w 2156643"/>
                    <a:gd name="connsiteY0" fmla="*/ 440173 h 1789426"/>
                    <a:gd name="connsiteX1" fmla="*/ 617156 w 2156643"/>
                    <a:gd name="connsiteY1" fmla="*/ 532833 h 1789426"/>
                    <a:gd name="connsiteX2" fmla="*/ 823497 w 2156643"/>
                    <a:gd name="connsiteY2" fmla="*/ 5098 h 1789426"/>
                    <a:gd name="connsiteX3" fmla="*/ 1998308 w 2156643"/>
                    <a:gd name="connsiteY3" fmla="*/ 605819 h 1789426"/>
                    <a:gd name="connsiteX4" fmla="*/ 2150034 w 2156643"/>
                    <a:gd name="connsiteY4" fmla="*/ 1789426 h 1789426"/>
                    <a:gd name="connsiteX5" fmla="*/ 1214854 w 2156643"/>
                    <a:gd name="connsiteY5" fmla="*/ 1789426 h 1789426"/>
                    <a:gd name="connsiteX6" fmla="*/ 128080 w 2156643"/>
                    <a:gd name="connsiteY6" fmla="*/ 540717 h 1789426"/>
                    <a:gd name="connsiteX7" fmla="*/ 0 w 2156643"/>
                    <a:gd name="connsiteY7" fmla="*/ 440173 h 1789426"/>
                    <a:gd name="connsiteX0" fmla="*/ 0 w 2156643"/>
                    <a:gd name="connsiteY0" fmla="*/ 431410 h 1780663"/>
                    <a:gd name="connsiteX1" fmla="*/ 617156 w 2156643"/>
                    <a:gd name="connsiteY1" fmla="*/ 524070 h 1780663"/>
                    <a:gd name="connsiteX2" fmla="*/ 841252 w 2156643"/>
                    <a:gd name="connsiteY2" fmla="*/ 5213 h 1780663"/>
                    <a:gd name="connsiteX3" fmla="*/ 1998308 w 2156643"/>
                    <a:gd name="connsiteY3" fmla="*/ 597056 h 1780663"/>
                    <a:gd name="connsiteX4" fmla="*/ 2150034 w 2156643"/>
                    <a:gd name="connsiteY4" fmla="*/ 1780663 h 1780663"/>
                    <a:gd name="connsiteX5" fmla="*/ 1214854 w 2156643"/>
                    <a:gd name="connsiteY5" fmla="*/ 1780663 h 1780663"/>
                    <a:gd name="connsiteX6" fmla="*/ 128080 w 2156643"/>
                    <a:gd name="connsiteY6" fmla="*/ 531954 h 1780663"/>
                    <a:gd name="connsiteX7" fmla="*/ 0 w 2156643"/>
                    <a:gd name="connsiteY7" fmla="*/ 431410 h 1780663"/>
                    <a:gd name="connsiteX0" fmla="*/ 0 w 2156643"/>
                    <a:gd name="connsiteY0" fmla="*/ 430405 h 1779658"/>
                    <a:gd name="connsiteX1" fmla="*/ 617156 w 2156643"/>
                    <a:gd name="connsiteY1" fmla="*/ 523065 h 1779658"/>
                    <a:gd name="connsiteX2" fmla="*/ 841252 w 2156643"/>
                    <a:gd name="connsiteY2" fmla="*/ 4208 h 1779658"/>
                    <a:gd name="connsiteX3" fmla="*/ 1998308 w 2156643"/>
                    <a:gd name="connsiteY3" fmla="*/ 596051 h 1779658"/>
                    <a:gd name="connsiteX4" fmla="*/ 2150034 w 2156643"/>
                    <a:gd name="connsiteY4" fmla="*/ 1779658 h 1779658"/>
                    <a:gd name="connsiteX5" fmla="*/ 1214854 w 2156643"/>
                    <a:gd name="connsiteY5" fmla="*/ 1779658 h 1779658"/>
                    <a:gd name="connsiteX6" fmla="*/ 128080 w 2156643"/>
                    <a:gd name="connsiteY6" fmla="*/ 530949 h 1779658"/>
                    <a:gd name="connsiteX7" fmla="*/ 0 w 2156643"/>
                    <a:gd name="connsiteY7" fmla="*/ 430405 h 1779658"/>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4096"/>
                    <a:gd name="connsiteY0" fmla="*/ 421626 h 1770879"/>
                    <a:gd name="connsiteX1" fmla="*/ 617156 w 2154096"/>
                    <a:gd name="connsiteY1" fmla="*/ 514286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696249 w 2154096"/>
                    <a:gd name="connsiteY2" fmla="*/ 460025 h 1770879"/>
                    <a:gd name="connsiteX3" fmla="*/ 864926 w 2154096"/>
                    <a:gd name="connsiteY3" fmla="*/ 4307 h 1770879"/>
                    <a:gd name="connsiteX4" fmla="*/ 1998308 w 2154096"/>
                    <a:gd name="connsiteY4" fmla="*/ 587272 h 1770879"/>
                    <a:gd name="connsiteX5" fmla="*/ 2150034 w 2154096"/>
                    <a:gd name="connsiteY5" fmla="*/ 1770879 h 1770879"/>
                    <a:gd name="connsiteX6" fmla="*/ 1214854 w 2154096"/>
                    <a:gd name="connsiteY6" fmla="*/ 1770879 h 1770879"/>
                    <a:gd name="connsiteX7" fmla="*/ 128080 w 2154096"/>
                    <a:gd name="connsiteY7" fmla="*/ 522170 h 1770879"/>
                    <a:gd name="connsiteX8" fmla="*/ 0 w 2154096"/>
                    <a:gd name="connsiteY8" fmla="*/ 421626 h 1770879"/>
                    <a:gd name="connsiteX0" fmla="*/ 197437 w 2351533"/>
                    <a:gd name="connsiteY0" fmla="*/ 1071309 h 2420562"/>
                    <a:gd name="connsiteX1" fmla="*/ 856022 w 2351533"/>
                    <a:gd name="connsiteY1" fmla="*/ 1217235 h 2420562"/>
                    <a:gd name="connsiteX2" fmla="*/ 0 w 2351533"/>
                    <a:gd name="connsiteY2" fmla="*/ 0 h 2420562"/>
                    <a:gd name="connsiteX3" fmla="*/ 1062363 w 2351533"/>
                    <a:gd name="connsiteY3" fmla="*/ 653990 h 2420562"/>
                    <a:gd name="connsiteX4" fmla="*/ 2195745 w 2351533"/>
                    <a:gd name="connsiteY4" fmla="*/ 1236955 h 2420562"/>
                    <a:gd name="connsiteX5" fmla="*/ 2347471 w 2351533"/>
                    <a:gd name="connsiteY5" fmla="*/ 2420562 h 2420562"/>
                    <a:gd name="connsiteX6" fmla="*/ 1412291 w 2351533"/>
                    <a:gd name="connsiteY6" fmla="*/ 2420562 h 2420562"/>
                    <a:gd name="connsiteX7" fmla="*/ 325517 w 2351533"/>
                    <a:gd name="connsiteY7" fmla="*/ 1171853 h 2420562"/>
                    <a:gd name="connsiteX8" fmla="*/ 197437 w 2351533"/>
                    <a:gd name="connsiteY8" fmla="*/ 1071309 h 2420562"/>
                    <a:gd name="connsiteX0" fmla="*/ 197690 w 2351786"/>
                    <a:gd name="connsiteY0" fmla="*/ 1138064 h 2487317"/>
                    <a:gd name="connsiteX1" fmla="*/ 856275 w 2351786"/>
                    <a:gd name="connsiteY1" fmla="*/ 1283990 h 2487317"/>
                    <a:gd name="connsiteX2" fmla="*/ 253 w 2351786"/>
                    <a:gd name="connsiteY2" fmla="*/ 66755 h 2487317"/>
                    <a:gd name="connsiteX3" fmla="*/ 1062616 w 2351786"/>
                    <a:gd name="connsiteY3" fmla="*/ 720745 h 2487317"/>
                    <a:gd name="connsiteX4" fmla="*/ 2195998 w 2351786"/>
                    <a:gd name="connsiteY4" fmla="*/ 1303710 h 2487317"/>
                    <a:gd name="connsiteX5" fmla="*/ 2347724 w 2351786"/>
                    <a:gd name="connsiteY5" fmla="*/ 2487317 h 2487317"/>
                    <a:gd name="connsiteX6" fmla="*/ 1412544 w 2351786"/>
                    <a:gd name="connsiteY6" fmla="*/ 2487317 h 2487317"/>
                    <a:gd name="connsiteX7" fmla="*/ 325770 w 2351786"/>
                    <a:gd name="connsiteY7" fmla="*/ 1238608 h 2487317"/>
                    <a:gd name="connsiteX8" fmla="*/ 197690 w 2351786"/>
                    <a:gd name="connsiteY8" fmla="*/ 1138064 h 2487317"/>
                    <a:gd name="connsiteX0" fmla="*/ 197437 w 2351533"/>
                    <a:gd name="connsiteY0" fmla="*/ 1143152 h 2492405"/>
                    <a:gd name="connsiteX1" fmla="*/ 856022 w 2351533"/>
                    <a:gd name="connsiteY1" fmla="*/ 1289078 h 2492405"/>
                    <a:gd name="connsiteX2" fmla="*/ 0 w 2351533"/>
                    <a:gd name="connsiteY2" fmla="*/ 71843 h 2492405"/>
                    <a:gd name="connsiteX3" fmla="*/ 1062363 w 2351533"/>
                    <a:gd name="connsiteY3" fmla="*/ 725833 h 2492405"/>
                    <a:gd name="connsiteX4" fmla="*/ 2195745 w 2351533"/>
                    <a:gd name="connsiteY4" fmla="*/ 1308798 h 2492405"/>
                    <a:gd name="connsiteX5" fmla="*/ 2347471 w 2351533"/>
                    <a:gd name="connsiteY5" fmla="*/ 2492405 h 2492405"/>
                    <a:gd name="connsiteX6" fmla="*/ 1412291 w 2351533"/>
                    <a:gd name="connsiteY6" fmla="*/ 2492405 h 2492405"/>
                    <a:gd name="connsiteX7" fmla="*/ 325517 w 2351533"/>
                    <a:gd name="connsiteY7" fmla="*/ 1243696 h 2492405"/>
                    <a:gd name="connsiteX8" fmla="*/ 197437 w 2351533"/>
                    <a:gd name="connsiteY8" fmla="*/ 1143152 h 2492405"/>
                    <a:gd name="connsiteX0" fmla="*/ 197567 w 2351663"/>
                    <a:gd name="connsiteY0" fmla="*/ 1093490 h 2442743"/>
                    <a:gd name="connsiteX1" fmla="*/ 856152 w 2351663"/>
                    <a:gd name="connsiteY1" fmla="*/ 1239416 h 2442743"/>
                    <a:gd name="connsiteX2" fmla="*/ 130 w 2351663"/>
                    <a:gd name="connsiteY2" fmla="*/ 22181 h 2442743"/>
                    <a:gd name="connsiteX3" fmla="*/ 793204 w 2351663"/>
                    <a:gd name="connsiteY3" fmla="*/ 469024 h 2442743"/>
                    <a:gd name="connsiteX4" fmla="*/ 1062493 w 2351663"/>
                    <a:gd name="connsiteY4" fmla="*/ 676171 h 2442743"/>
                    <a:gd name="connsiteX5" fmla="*/ 2195875 w 2351663"/>
                    <a:gd name="connsiteY5" fmla="*/ 1259136 h 2442743"/>
                    <a:gd name="connsiteX6" fmla="*/ 2347601 w 2351663"/>
                    <a:gd name="connsiteY6" fmla="*/ 2442743 h 2442743"/>
                    <a:gd name="connsiteX7" fmla="*/ 1412421 w 2351663"/>
                    <a:gd name="connsiteY7" fmla="*/ 2442743 h 2442743"/>
                    <a:gd name="connsiteX8" fmla="*/ 325647 w 2351663"/>
                    <a:gd name="connsiteY8" fmla="*/ 1194034 h 2442743"/>
                    <a:gd name="connsiteX9" fmla="*/ 197567 w 2351663"/>
                    <a:gd name="connsiteY9" fmla="*/ 1093490 h 2442743"/>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673 w 2351769"/>
                    <a:gd name="connsiteY0" fmla="*/ 1151080 h 2500333"/>
                    <a:gd name="connsiteX1" fmla="*/ 856258 w 2351769"/>
                    <a:gd name="connsiteY1" fmla="*/ 1297006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85850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97687 w 2351769"/>
                    <a:gd name="connsiteY1" fmla="*/ 1320679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30238 w 2351769"/>
                    <a:gd name="connsiteY1" fmla="*/ 1335475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769637 w 2351769"/>
                    <a:gd name="connsiteY1" fmla="*/ 1257542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197673 w 2351769"/>
                    <a:gd name="connsiteY0" fmla="*/ 1151080 h 2500333"/>
                    <a:gd name="connsiteX1" fmla="*/ 373101 w 2351769"/>
                    <a:gd name="connsiteY1" fmla="*/ 692330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290535 w 2444631"/>
                    <a:gd name="connsiteY0" fmla="*/ 1151080 h 2500333"/>
                    <a:gd name="connsiteX1" fmla="*/ 19121 w 2444631"/>
                    <a:gd name="connsiteY1" fmla="*/ 53138 h 2500333"/>
                    <a:gd name="connsiteX2" fmla="*/ 993508 w 2444631"/>
                    <a:gd name="connsiteY2" fmla="*/ 1308842 h 2500333"/>
                    <a:gd name="connsiteX3" fmla="*/ 93098 w 2444631"/>
                    <a:gd name="connsiteY3" fmla="*/ 79771 h 2500333"/>
                    <a:gd name="connsiteX4" fmla="*/ 868416 w 2444631"/>
                    <a:gd name="connsiteY4" fmla="*/ 517736 h 2500333"/>
                    <a:gd name="connsiteX5" fmla="*/ 1155461 w 2444631"/>
                    <a:gd name="connsiteY5" fmla="*/ 733761 h 2500333"/>
                    <a:gd name="connsiteX6" fmla="*/ 2288843 w 2444631"/>
                    <a:gd name="connsiteY6" fmla="*/ 1316726 h 2500333"/>
                    <a:gd name="connsiteX7" fmla="*/ 2440569 w 2444631"/>
                    <a:gd name="connsiteY7" fmla="*/ 2500333 h 2500333"/>
                    <a:gd name="connsiteX8" fmla="*/ 1505389 w 2444631"/>
                    <a:gd name="connsiteY8" fmla="*/ 2500333 h 2500333"/>
                    <a:gd name="connsiteX9" fmla="*/ 418615 w 2444631"/>
                    <a:gd name="connsiteY9" fmla="*/ 1251624 h 2500333"/>
                    <a:gd name="connsiteX10" fmla="*/ 290535 w 2444631"/>
                    <a:gd name="connsiteY10" fmla="*/ 1151080 h 2500333"/>
                    <a:gd name="connsiteX0" fmla="*/ 290535 w 2444631"/>
                    <a:gd name="connsiteY0" fmla="*/ 1151080 h 2500333"/>
                    <a:gd name="connsiteX1" fmla="*/ 19121 w 2444631"/>
                    <a:gd name="connsiteY1" fmla="*/ 53138 h 2500333"/>
                    <a:gd name="connsiteX2" fmla="*/ 933520 w 2444631"/>
                    <a:gd name="connsiteY2" fmla="*/ 1236827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27601 w 2444631"/>
                    <a:gd name="connsiteY2" fmla="*/ 1296011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498165 w 2652261"/>
                    <a:gd name="connsiteY0" fmla="*/ 1151080 h 2500333"/>
                    <a:gd name="connsiteX1" fmla="*/ 13687 w 2652261"/>
                    <a:gd name="connsiteY1" fmla="*/ 82730 h 2500333"/>
                    <a:gd name="connsiteX2" fmla="*/ 1141150 w 2652261"/>
                    <a:gd name="connsiteY2" fmla="*/ 1284174 h 2500333"/>
                    <a:gd name="connsiteX3" fmla="*/ 1201138 w 2652261"/>
                    <a:gd name="connsiteY3" fmla="*/ 1308842 h 2500333"/>
                    <a:gd name="connsiteX4" fmla="*/ 300728 w 2652261"/>
                    <a:gd name="connsiteY4" fmla="*/ 79771 h 2500333"/>
                    <a:gd name="connsiteX5" fmla="*/ 1076046 w 2652261"/>
                    <a:gd name="connsiteY5" fmla="*/ 517736 h 2500333"/>
                    <a:gd name="connsiteX6" fmla="*/ 1363091 w 2652261"/>
                    <a:gd name="connsiteY6" fmla="*/ 733761 h 2500333"/>
                    <a:gd name="connsiteX7" fmla="*/ 2496473 w 2652261"/>
                    <a:gd name="connsiteY7" fmla="*/ 1316726 h 2500333"/>
                    <a:gd name="connsiteX8" fmla="*/ 2648199 w 2652261"/>
                    <a:gd name="connsiteY8" fmla="*/ 2500333 h 2500333"/>
                    <a:gd name="connsiteX9" fmla="*/ 1713019 w 2652261"/>
                    <a:gd name="connsiteY9" fmla="*/ 2500333 h 2500333"/>
                    <a:gd name="connsiteX10" fmla="*/ 626245 w 2652261"/>
                    <a:gd name="connsiteY10" fmla="*/ 1251624 h 2500333"/>
                    <a:gd name="connsiteX11" fmla="*/ 498165 w 2652261"/>
                    <a:gd name="connsiteY11" fmla="*/ 1151080 h 2500333"/>
                    <a:gd name="connsiteX0" fmla="*/ 514777 w 2668873"/>
                    <a:gd name="connsiteY0" fmla="*/ 1157927 h 2507180"/>
                    <a:gd name="connsiteX1" fmla="*/ 30299 w 2668873"/>
                    <a:gd name="connsiteY1" fmla="*/ 89577 h 2507180"/>
                    <a:gd name="connsiteX2" fmla="*/ 172341 w 2668873"/>
                    <a:gd name="connsiteY2" fmla="*/ 196109 h 2507180"/>
                    <a:gd name="connsiteX3" fmla="*/ 1157762 w 2668873"/>
                    <a:gd name="connsiteY3" fmla="*/ 1291021 h 2507180"/>
                    <a:gd name="connsiteX4" fmla="*/ 1217750 w 2668873"/>
                    <a:gd name="connsiteY4" fmla="*/ 1315689 h 2507180"/>
                    <a:gd name="connsiteX5" fmla="*/ 317340 w 2668873"/>
                    <a:gd name="connsiteY5" fmla="*/ 86618 h 2507180"/>
                    <a:gd name="connsiteX6" fmla="*/ 1092658 w 2668873"/>
                    <a:gd name="connsiteY6" fmla="*/ 524583 h 2507180"/>
                    <a:gd name="connsiteX7" fmla="*/ 1379703 w 2668873"/>
                    <a:gd name="connsiteY7" fmla="*/ 740608 h 2507180"/>
                    <a:gd name="connsiteX8" fmla="*/ 2513085 w 2668873"/>
                    <a:gd name="connsiteY8" fmla="*/ 1323573 h 2507180"/>
                    <a:gd name="connsiteX9" fmla="*/ 2664811 w 2668873"/>
                    <a:gd name="connsiteY9" fmla="*/ 2507180 h 2507180"/>
                    <a:gd name="connsiteX10" fmla="*/ 1729631 w 2668873"/>
                    <a:gd name="connsiteY10" fmla="*/ 2507180 h 2507180"/>
                    <a:gd name="connsiteX11" fmla="*/ 642857 w 2668873"/>
                    <a:gd name="connsiteY11" fmla="*/ 1258471 h 2507180"/>
                    <a:gd name="connsiteX12" fmla="*/ 514777 w 2668873"/>
                    <a:gd name="connsiteY12" fmla="*/ 1157927 h 2507180"/>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697805 w 2655759"/>
                    <a:gd name="connsiteY3" fmla="*/ 723154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498652 w 2652748"/>
                    <a:gd name="connsiteY0" fmla="*/ 1184992 h 2534245"/>
                    <a:gd name="connsiteX1" fmla="*/ 14174 w 2652748"/>
                    <a:gd name="connsiteY1" fmla="*/ 116642 h 2534245"/>
                    <a:gd name="connsiteX2" fmla="*/ 138460 w 2652748"/>
                    <a:gd name="connsiteY2" fmla="*/ 27867 h 2534245"/>
                    <a:gd name="connsiteX3" fmla="*/ 233155 w 2652748"/>
                    <a:gd name="connsiteY3" fmla="*/ 113682 h 2534245"/>
                    <a:gd name="connsiteX4" fmla="*/ 697753 w 2652748"/>
                    <a:gd name="connsiteY4" fmla="*/ 749918 h 2534245"/>
                    <a:gd name="connsiteX5" fmla="*/ 1141637 w 2652748"/>
                    <a:gd name="connsiteY5" fmla="*/ 1318086 h 2534245"/>
                    <a:gd name="connsiteX6" fmla="*/ 1201625 w 2652748"/>
                    <a:gd name="connsiteY6" fmla="*/ 1342754 h 2534245"/>
                    <a:gd name="connsiteX7" fmla="*/ 301215 w 2652748"/>
                    <a:gd name="connsiteY7" fmla="*/ 113683 h 2534245"/>
                    <a:gd name="connsiteX8" fmla="*/ 1076533 w 2652748"/>
                    <a:gd name="connsiteY8" fmla="*/ 551648 h 2534245"/>
                    <a:gd name="connsiteX9" fmla="*/ 1363578 w 2652748"/>
                    <a:gd name="connsiteY9" fmla="*/ 767673 h 2534245"/>
                    <a:gd name="connsiteX10" fmla="*/ 2496960 w 2652748"/>
                    <a:gd name="connsiteY10" fmla="*/ 1350638 h 2534245"/>
                    <a:gd name="connsiteX11" fmla="*/ 2648686 w 2652748"/>
                    <a:gd name="connsiteY11" fmla="*/ 2534245 h 2534245"/>
                    <a:gd name="connsiteX12" fmla="*/ 1713506 w 2652748"/>
                    <a:gd name="connsiteY12" fmla="*/ 2534245 h 2534245"/>
                    <a:gd name="connsiteX13" fmla="*/ 626732 w 2652748"/>
                    <a:gd name="connsiteY13" fmla="*/ 1285536 h 2534245"/>
                    <a:gd name="connsiteX14" fmla="*/ 498652 w 2652748"/>
                    <a:gd name="connsiteY14" fmla="*/ 1184992 h 2534245"/>
                    <a:gd name="connsiteX0" fmla="*/ 490916 w 2645012"/>
                    <a:gd name="connsiteY0" fmla="*/ 1212039 h 2561292"/>
                    <a:gd name="connsiteX1" fmla="*/ 6438 w 2645012"/>
                    <a:gd name="connsiteY1" fmla="*/ 143689 h 2561292"/>
                    <a:gd name="connsiteX2" fmla="*/ 361543 w 2645012"/>
                    <a:gd name="connsiteY2" fmla="*/ 7566 h 2561292"/>
                    <a:gd name="connsiteX3" fmla="*/ 225419 w 2645012"/>
                    <a:gd name="connsiteY3" fmla="*/ 140729 h 2561292"/>
                    <a:gd name="connsiteX4" fmla="*/ 690017 w 2645012"/>
                    <a:gd name="connsiteY4" fmla="*/ 776965 h 2561292"/>
                    <a:gd name="connsiteX5" fmla="*/ 1133901 w 2645012"/>
                    <a:gd name="connsiteY5" fmla="*/ 1345133 h 2561292"/>
                    <a:gd name="connsiteX6" fmla="*/ 1193889 w 2645012"/>
                    <a:gd name="connsiteY6" fmla="*/ 1369801 h 2561292"/>
                    <a:gd name="connsiteX7" fmla="*/ 293479 w 2645012"/>
                    <a:gd name="connsiteY7" fmla="*/ 140730 h 2561292"/>
                    <a:gd name="connsiteX8" fmla="*/ 1068797 w 2645012"/>
                    <a:gd name="connsiteY8" fmla="*/ 578695 h 2561292"/>
                    <a:gd name="connsiteX9" fmla="*/ 1355842 w 2645012"/>
                    <a:gd name="connsiteY9" fmla="*/ 794720 h 2561292"/>
                    <a:gd name="connsiteX10" fmla="*/ 2489224 w 2645012"/>
                    <a:gd name="connsiteY10" fmla="*/ 1377685 h 2561292"/>
                    <a:gd name="connsiteX11" fmla="*/ 2640950 w 2645012"/>
                    <a:gd name="connsiteY11" fmla="*/ 2561292 h 2561292"/>
                    <a:gd name="connsiteX12" fmla="*/ 1705770 w 2645012"/>
                    <a:gd name="connsiteY12" fmla="*/ 2561292 h 2561292"/>
                    <a:gd name="connsiteX13" fmla="*/ 618996 w 2645012"/>
                    <a:gd name="connsiteY13" fmla="*/ 1312583 h 2561292"/>
                    <a:gd name="connsiteX14" fmla="*/ 490916 w 2645012"/>
                    <a:gd name="connsiteY14" fmla="*/ 1212039 h 2561292"/>
                    <a:gd name="connsiteX0" fmla="*/ 503849 w 2657945"/>
                    <a:gd name="connsiteY0" fmla="*/ 1221303 h 2570556"/>
                    <a:gd name="connsiteX1" fmla="*/ 19371 w 2657945"/>
                    <a:gd name="connsiteY1" fmla="*/ 152953 h 2570556"/>
                    <a:gd name="connsiteX2" fmla="*/ 122942 w 2657945"/>
                    <a:gd name="connsiteY2" fmla="*/ 16830 h 2570556"/>
                    <a:gd name="connsiteX3" fmla="*/ 374476 w 2657945"/>
                    <a:gd name="connsiteY3" fmla="*/ 16830 h 2570556"/>
                    <a:gd name="connsiteX4" fmla="*/ 238352 w 2657945"/>
                    <a:gd name="connsiteY4" fmla="*/ 149993 h 2570556"/>
                    <a:gd name="connsiteX5" fmla="*/ 702950 w 2657945"/>
                    <a:gd name="connsiteY5" fmla="*/ 786229 h 2570556"/>
                    <a:gd name="connsiteX6" fmla="*/ 1146834 w 2657945"/>
                    <a:gd name="connsiteY6" fmla="*/ 1354397 h 2570556"/>
                    <a:gd name="connsiteX7" fmla="*/ 1206822 w 2657945"/>
                    <a:gd name="connsiteY7" fmla="*/ 1379065 h 2570556"/>
                    <a:gd name="connsiteX8" fmla="*/ 306412 w 2657945"/>
                    <a:gd name="connsiteY8" fmla="*/ 149994 h 2570556"/>
                    <a:gd name="connsiteX9" fmla="*/ 1081730 w 2657945"/>
                    <a:gd name="connsiteY9" fmla="*/ 587959 h 2570556"/>
                    <a:gd name="connsiteX10" fmla="*/ 1368775 w 2657945"/>
                    <a:gd name="connsiteY10" fmla="*/ 803984 h 2570556"/>
                    <a:gd name="connsiteX11" fmla="*/ 2502157 w 2657945"/>
                    <a:gd name="connsiteY11" fmla="*/ 1386949 h 2570556"/>
                    <a:gd name="connsiteX12" fmla="*/ 2653883 w 2657945"/>
                    <a:gd name="connsiteY12" fmla="*/ 2570556 h 2570556"/>
                    <a:gd name="connsiteX13" fmla="*/ 1718703 w 2657945"/>
                    <a:gd name="connsiteY13" fmla="*/ 2570556 h 2570556"/>
                    <a:gd name="connsiteX14" fmla="*/ 631929 w 2657945"/>
                    <a:gd name="connsiteY14" fmla="*/ 1321847 h 2570556"/>
                    <a:gd name="connsiteX15" fmla="*/ 503849 w 2657945"/>
                    <a:gd name="connsiteY15" fmla="*/ 1221303 h 2570556"/>
                    <a:gd name="connsiteX0" fmla="*/ 512867 w 2666963"/>
                    <a:gd name="connsiteY0" fmla="*/ 1962534 h 3311787"/>
                    <a:gd name="connsiteX1" fmla="*/ 28389 w 2666963"/>
                    <a:gd name="connsiteY1" fmla="*/ 894184 h 3311787"/>
                    <a:gd name="connsiteX2" fmla="*/ 78694 w 2666963"/>
                    <a:gd name="connsiteY2" fmla="*/ 499 h 3311787"/>
                    <a:gd name="connsiteX3" fmla="*/ 383494 w 2666963"/>
                    <a:gd name="connsiteY3" fmla="*/ 758061 h 3311787"/>
                    <a:gd name="connsiteX4" fmla="*/ 247370 w 2666963"/>
                    <a:gd name="connsiteY4" fmla="*/ 891224 h 3311787"/>
                    <a:gd name="connsiteX5" fmla="*/ 711968 w 2666963"/>
                    <a:gd name="connsiteY5" fmla="*/ 1527460 h 3311787"/>
                    <a:gd name="connsiteX6" fmla="*/ 1155852 w 2666963"/>
                    <a:gd name="connsiteY6" fmla="*/ 2095628 h 3311787"/>
                    <a:gd name="connsiteX7" fmla="*/ 1215840 w 2666963"/>
                    <a:gd name="connsiteY7" fmla="*/ 2120296 h 3311787"/>
                    <a:gd name="connsiteX8" fmla="*/ 315430 w 2666963"/>
                    <a:gd name="connsiteY8" fmla="*/ 891225 h 3311787"/>
                    <a:gd name="connsiteX9" fmla="*/ 1090748 w 2666963"/>
                    <a:gd name="connsiteY9" fmla="*/ 1329190 h 3311787"/>
                    <a:gd name="connsiteX10" fmla="*/ 1377793 w 2666963"/>
                    <a:gd name="connsiteY10" fmla="*/ 1545215 h 3311787"/>
                    <a:gd name="connsiteX11" fmla="*/ 2511175 w 2666963"/>
                    <a:gd name="connsiteY11" fmla="*/ 2128180 h 3311787"/>
                    <a:gd name="connsiteX12" fmla="*/ 2662901 w 2666963"/>
                    <a:gd name="connsiteY12" fmla="*/ 3311787 h 3311787"/>
                    <a:gd name="connsiteX13" fmla="*/ 1727721 w 2666963"/>
                    <a:gd name="connsiteY13" fmla="*/ 3311787 h 3311787"/>
                    <a:gd name="connsiteX14" fmla="*/ 640947 w 2666963"/>
                    <a:gd name="connsiteY14" fmla="*/ 2063078 h 3311787"/>
                    <a:gd name="connsiteX15" fmla="*/ 512867 w 2666963"/>
                    <a:gd name="connsiteY15" fmla="*/ 1962534 h 3311787"/>
                    <a:gd name="connsiteX0" fmla="*/ 505522 w 2659618"/>
                    <a:gd name="connsiteY0" fmla="*/ 1962534 h 3311787"/>
                    <a:gd name="connsiteX1" fmla="*/ 21044 w 2659618"/>
                    <a:gd name="connsiteY1" fmla="*/ 894184 h 3311787"/>
                    <a:gd name="connsiteX2" fmla="*/ 71349 w 2659618"/>
                    <a:gd name="connsiteY2" fmla="*/ 499 h 3311787"/>
                    <a:gd name="connsiteX3" fmla="*/ 376149 w 2659618"/>
                    <a:gd name="connsiteY3" fmla="*/ 758061 h 3311787"/>
                    <a:gd name="connsiteX4" fmla="*/ 240025 w 2659618"/>
                    <a:gd name="connsiteY4" fmla="*/ 891224 h 3311787"/>
                    <a:gd name="connsiteX5" fmla="*/ 704623 w 2659618"/>
                    <a:gd name="connsiteY5" fmla="*/ 1527460 h 3311787"/>
                    <a:gd name="connsiteX6" fmla="*/ 1148507 w 2659618"/>
                    <a:gd name="connsiteY6" fmla="*/ 2095628 h 3311787"/>
                    <a:gd name="connsiteX7" fmla="*/ 1208495 w 2659618"/>
                    <a:gd name="connsiteY7" fmla="*/ 2120296 h 3311787"/>
                    <a:gd name="connsiteX8" fmla="*/ 308085 w 2659618"/>
                    <a:gd name="connsiteY8" fmla="*/ 891225 h 3311787"/>
                    <a:gd name="connsiteX9" fmla="*/ 1083403 w 2659618"/>
                    <a:gd name="connsiteY9" fmla="*/ 1329190 h 3311787"/>
                    <a:gd name="connsiteX10" fmla="*/ 1370448 w 2659618"/>
                    <a:gd name="connsiteY10" fmla="*/ 1545215 h 3311787"/>
                    <a:gd name="connsiteX11" fmla="*/ 2503830 w 2659618"/>
                    <a:gd name="connsiteY11" fmla="*/ 2128180 h 3311787"/>
                    <a:gd name="connsiteX12" fmla="*/ 2655556 w 2659618"/>
                    <a:gd name="connsiteY12" fmla="*/ 3311787 h 3311787"/>
                    <a:gd name="connsiteX13" fmla="*/ 1720376 w 2659618"/>
                    <a:gd name="connsiteY13" fmla="*/ 3311787 h 3311787"/>
                    <a:gd name="connsiteX14" fmla="*/ 633602 w 2659618"/>
                    <a:gd name="connsiteY14" fmla="*/ 2063078 h 3311787"/>
                    <a:gd name="connsiteX15" fmla="*/ 505522 w 2659618"/>
                    <a:gd name="connsiteY15" fmla="*/ 1962534 h 3311787"/>
                    <a:gd name="connsiteX0" fmla="*/ 484664 w 2638760"/>
                    <a:gd name="connsiteY0" fmla="*/ 1962534 h 3311787"/>
                    <a:gd name="connsiteX1" fmla="*/ 186 w 2638760"/>
                    <a:gd name="connsiteY1" fmla="*/ 894184 h 3311787"/>
                    <a:gd name="connsiteX2" fmla="*/ 50491 w 2638760"/>
                    <a:gd name="connsiteY2" fmla="*/ 499 h 3311787"/>
                    <a:gd name="connsiteX3" fmla="*/ 355291 w 2638760"/>
                    <a:gd name="connsiteY3" fmla="*/ 758061 h 3311787"/>
                    <a:gd name="connsiteX4" fmla="*/ 219167 w 2638760"/>
                    <a:gd name="connsiteY4" fmla="*/ 891224 h 3311787"/>
                    <a:gd name="connsiteX5" fmla="*/ 683765 w 2638760"/>
                    <a:gd name="connsiteY5" fmla="*/ 1527460 h 3311787"/>
                    <a:gd name="connsiteX6" fmla="*/ 1127649 w 2638760"/>
                    <a:gd name="connsiteY6" fmla="*/ 2095628 h 3311787"/>
                    <a:gd name="connsiteX7" fmla="*/ 1187637 w 2638760"/>
                    <a:gd name="connsiteY7" fmla="*/ 2120296 h 3311787"/>
                    <a:gd name="connsiteX8" fmla="*/ 287227 w 2638760"/>
                    <a:gd name="connsiteY8" fmla="*/ 891225 h 3311787"/>
                    <a:gd name="connsiteX9" fmla="*/ 1062545 w 2638760"/>
                    <a:gd name="connsiteY9" fmla="*/ 1329190 h 3311787"/>
                    <a:gd name="connsiteX10" fmla="*/ 1349590 w 2638760"/>
                    <a:gd name="connsiteY10" fmla="*/ 1545215 h 3311787"/>
                    <a:gd name="connsiteX11" fmla="*/ 2482972 w 2638760"/>
                    <a:gd name="connsiteY11" fmla="*/ 2128180 h 3311787"/>
                    <a:gd name="connsiteX12" fmla="*/ 2634698 w 2638760"/>
                    <a:gd name="connsiteY12" fmla="*/ 3311787 h 3311787"/>
                    <a:gd name="connsiteX13" fmla="*/ 1699518 w 2638760"/>
                    <a:gd name="connsiteY13" fmla="*/ 3311787 h 3311787"/>
                    <a:gd name="connsiteX14" fmla="*/ 612744 w 2638760"/>
                    <a:gd name="connsiteY14" fmla="*/ 2063078 h 3311787"/>
                    <a:gd name="connsiteX15" fmla="*/ 484664 w 2638760"/>
                    <a:gd name="connsiteY15" fmla="*/ 1962534 h 3311787"/>
                    <a:gd name="connsiteX0" fmla="*/ 484664 w 2638760"/>
                    <a:gd name="connsiteY0" fmla="*/ 2074613 h 3423866"/>
                    <a:gd name="connsiteX1" fmla="*/ 186 w 2638760"/>
                    <a:gd name="connsiteY1" fmla="*/ 1006263 h 3423866"/>
                    <a:gd name="connsiteX2" fmla="*/ 50491 w 2638760"/>
                    <a:gd name="connsiteY2" fmla="*/ 112578 h 3423866"/>
                    <a:gd name="connsiteX3" fmla="*/ 355291 w 2638760"/>
                    <a:gd name="connsiteY3" fmla="*/ 870140 h 3423866"/>
                    <a:gd name="connsiteX4" fmla="*/ 219167 w 2638760"/>
                    <a:gd name="connsiteY4" fmla="*/ 1003303 h 3423866"/>
                    <a:gd name="connsiteX5" fmla="*/ 683765 w 2638760"/>
                    <a:gd name="connsiteY5" fmla="*/ 1639539 h 3423866"/>
                    <a:gd name="connsiteX6" fmla="*/ 1127649 w 2638760"/>
                    <a:gd name="connsiteY6" fmla="*/ 2207707 h 3423866"/>
                    <a:gd name="connsiteX7" fmla="*/ 1187637 w 2638760"/>
                    <a:gd name="connsiteY7" fmla="*/ 2232375 h 3423866"/>
                    <a:gd name="connsiteX8" fmla="*/ 287227 w 2638760"/>
                    <a:gd name="connsiteY8" fmla="*/ 1003304 h 3423866"/>
                    <a:gd name="connsiteX9" fmla="*/ 1062545 w 2638760"/>
                    <a:gd name="connsiteY9" fmla="*/ 1441269 h 3423866"/>
                    <a:gd name="connsiteX10" fmla="*/ 1349590 w 2638760"/>
                    <a:gd name="connsiteY10" fmla="*/ 1657294 h 3423866"/>
                    <a:gd name="connsiteX11" fmla="*/ 2482972 w 2638760"/>
                    <a:gd name="connsiteY11" fmla="*/ 2240259 h 3423866"/>
                    <a:gd name="connsiteX12" fmla="*/ 2634698 w 2638760"/>
                    <a:gd name="connsiteY12" fmla="*/ 3423866 h 3423866"/>
                    <a:gd name="connsiteX13" fmla="*/ 1699518 w 2638760"/>
                    <a:gd name="connsiteY13" fmla="*/ 3423866 h 3423866"/>
                    <a:gd name="connsiteX14" fmla="*/ 612744 w 2638760"/>
                    <a:gd name="connsiteY14" fmla="*/ 2175157 h 3423866"/>
                    <a:gd name="connsiteX15" fmla="*/ 484664 w 2638760"/>
                    <a:gd name="connsiteY15" fmla="*/ 2074613 h 3423866"/>
                    <a:gd name="connsiteX0" fmla="*/ 484664 w 2638760"/>
                    <a:gd name="connsiteY0" fmla="*/ 2205462 h 3554715"/>
                    <a:gd name="connsiteX1" fmla="*/ 186 w 2638760"/>
                    <a:gd name="connsiteY1" fmla="*/ 1137112 h 3554715"/>
                    <a:gd name="connsiteX2" fmla="*/ 50491 w 2638760"/>
                    <a:gd name="connsiteY2" fmla="*/ 243427 h 3554715"/>
                    <a:gd name="connsiteX3" fmla="*/ 355291 w 2638760"/>
                    <a:gd name="connsiteY3" fmla="*/ 1000989 h 3554715"/>
                    <a:gd name="connsiteX4" fmla="*/ 219167 w 2638760"/>
                    <a:gd name="connsiteY4" fmla="*/ 1134152 h 3554715"/>
                    <a:gd name="connsiteX5" fmla="*/ 683765 w 2638760"/>
                    <a:gd name="connsiteY5" fmla="*/ 1770388 h 3554715"/>
                    <a:gd name="connsiteX6" fmla="*/ 1127649 w 2638760"/>
                    <a:gd name="connsiteY6" fmla="*/ 2338556 h 3554715"/>
                    <a:gd name="connsiteX7" fmla="*/ 1187637 w 2638760"/>
                    <a:gd name="connsiteY7" fmla="*/ 2363224 h 3554715"/>
                    <a:gd name="connsiteX8" fmla="*/ 287227 w 2638760"/>
                    <a:gd name="connsiteY8" fmla="*/ 1134153 h 3554715"/>
                    <a:gd name="connsiteX9" fmla="*/ 1062545 w 2638760"/>
                    <a:gd name="connsiteY9" fmla="*/ 1572118 h 3554715"/>
                    <a:gd name="connsiteX10" fmla="*/ 1349590 w 2638760"/>
                    <a:gd name="connsiteY10" fmla="*/ 1788143 h 3554715"/>
                    <a:gd name="connsiteX11" fmla="*/ 2482972 w 2638760"/>
                    <a:gd name="connsiteY11" fmla="*/ 2371108 h 3554715"/>
                    <a:gd name="connsiteX12" fmla="*/ 2634698 w 2638760"/>
                    <a:gd name="connsiteY12" fmla="*/ 3554715 h 3554715"/>
                    <a:gd name="connsiteX13" fmla="*/ 1699518 w 2638760"/>
                    <a:gd name="connsiteY13" fmla="*/ 3554715 h 3554715"/>
                    <a:gd name="connsiteX14" fmla="*/ 612744 w 2638760"/>
                    <a:gd name="connsiteY14" fmla="*/ 2306006 h 3554715"/>
                    <a:gd name="connsiteX15" fmla="*/ 484664 w 2638760"/>
                    <a:gd name="connsiteY15" fmla="*/ 2205462 h 3554715"/>
                    <a:gd name="connsiteX0" fmla="*/ 484664 w 2638760"/>
                    <a:gd name="connsiteY0" fmla="*/ 2071315 h 3420568"/>
                    <a:gd name="connsiteX1" fmla="*/ 186 w 2638760"/>
                    <a:gd name="connsiteY1" fmla="*/ 1002965 h 3420568"/>
                    <a:gd name="connsiteX2" fmla="*/ 50491 w 2638760"/>
                    <a:gd name="connsiteY2" fmla="*/ 109280 h 3420568"/>
                    <a:gd name="connsiteX3" fmla="*/ 355291 w 2638760"/>
                    <a:gd name="connsiteY3" fmla="*/ 866842 h 3420568"/>
                    <a:gd name="connsiteX4" fmla="*/ 219167 w 2638760"/>
                    <a:gd name="connsiteY4" fmla="*/ 1000005 h 3420568"/>
                    <a:gd name="connsiteX5" fmla="*/ 683765 w 2638760"/>
                    <a:gd name="connsiteY5" fmla="*/ 1636241 h 3420568"/>
                    <a:gd name="connsiteX6" fmla="*/ 1127649 w 2638760"/>
                    <a:gd name="connsiteY6" fmla="*/ 2204409 h 3420568"/>
                    <a:gd name="connsiteX7" fmla="*/ 1187637 w 2638760"/>
                    <a:gd name="connsiteY7" fmla="*/ 2229077 h 3420568"/>
                    <a:gd name="connsiteX8" fmla="*/ 287227 w 2638760"/>
                    <a:gd name="connsiteY8" fmla="*/ 1000006 h 3420568"/>
                    <a:gd name="connsiteX9" fmla="*/ 1062545 w 2638760"/>
                    <a:gd name="connsiteY9" fmla="*/ 1437971 h 3420568"/>
                    <a:gd name="connsiteX10" fmla="*/ 1349590 w 2638760"/>
                    <a:gd name="connsiteY10" fmla="*/ 1653996 h 3420568"/>
                    <a:gd name="connsiteX11" fmla="*/ 2482972 w 2638760"/>
                    <a:gd name="connsiteY11" fmla="*/ 2236961 h 3420568"/>
                    <a:gd name="connsiteX12" fmla="*/ 2634698 w 2638760"/>
                    <a:gd name="connsiteY12" fmla="*/ 3420568 h 3420568"/>
                    <a:gd name="connsiteX13" fmla="*/ 1699518 w 2638760"/>
                    <a:gd name="connsiteY13" fmla="*/ 3420568 h 3420568"/>
                    <a:gd name="connsiteX14" fmla="*/ 612744 w 2638760"/>
                    <a:gd name="connsiteY14" fmla="*/ 2171859 h 3420568"/>
                    <a:gd name="connsiteX15" fmla="*/ 484664 w 2638760"/>
                    <a:gd name="connsiteY15" fmla="*/ 2071315 h 3420568"/>
                    <a:gd name="connsiteX0" fmla="*/ 484664 w 2638760"/>
                    <a:gd name="connsiteY0" fmla="*/ 2104714 h 3453967"/>
                    <a:gd name="connsiteX1" fmla="*/ 186 w 2638760"/>
                    <a:gd name="connsiteY1" fmla="*/ 1036364 h 3453967"/>
                    <a:gd name="connsiteX2" fmla="*/ 41613 w 2638760"/>
                    <a:gd name="connsiteY2" fmla="*/ 98290 h 3453967"/>
                    <a:gd name="connsiteX3" fmla="*/ 355291 w 2638760"/>
                    <a:gd name="connsiteY3" fmla="*/ 900241 h 3453967"/>
                    <a:gd name="connsiteX4" fmla="*/ 219167 w 2638760"/>
                    <a:gd name="connsiteY4" fmla="*/ 1033404 h 3453967"/>
                    <a:gd name="connsiteX5" fmla="*/ 683765 w 2638760"/>
                    <a:gd name="connsiteY5" fmla="*/ 1669640 h 3453967"/>
                    <a:gd name="connsiteX6" fmla="*/ 1127649 w 2638760"/>
                    <a:gd name="connsiteY6" fmla="*/ 2237808 h 3453967"/>
                    <a:gd name="connsiteX7" fmla="*/ 1187637 w 2638760"/>
                    <a:gd name="connsiteY7" fmla="*/ 2262476 h 3453967"/>
                    <a:gd name="connsiteX8" fmla="*/ 287227 w 2638760"/>
                    <a:gd name="connsiteY8" fmla="*/ 1033405 h 3453967"/>
                    <a:gd name="connsiteX9" fmla="*/ 1062545 w 2638760"/>
                    <a:gd name="connsiteY9" fmla="*/ 1471370 h 3453967"/>
                    <a:gd name="connsiteX10" fmla="*/ 1349590 w 2638760"/>
                    <a:gd name="connsiteY10" fmla="*/ 1687395 h 3453967"/>
                    <a:gd name="connsiteX11" fmla="*/ 2482972 w 2638760"/>
                    <a:gd name="connsiteY11" fmla="*/ 2270360 h 3453967"/>
                    <a:gd name="connsiteX12" fmla="*/ 2634698 w 2638760"/>
                    <a:gd name="connsiteY12" fmla="*/ 3453967 h 3453967"/>
                    <a:gd name="connsiteX13" fmla="*/ 1699518 w 2638760"/>
                    <a:gd name="connsiteY13" fmla="*/ 3453967 h 3453967"/>
                    <a:gd name="connsiteX14" fmla="*/ 612744 w 2638760"/>
                    <a:gd name="connsiteY14" fmla="*/ 2205258 h 3453967"/>
                    <a:gd name="connsiteX15" fmla="*/ 484664 w 2638760"/>
                    <a:gd name="connsiteY15" fmla="*/ 2104714 h 3453967"/>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3658 h 3452911"/>
                    <a:gd name="connsiteX1" fmla="*/ 186 w 2638760"/>
                    <a:gd name="connsiteY1" fmla="*/ 1035308 h 3452911"/>
                    <a:gd name="connsiteX2" fmla="*/ 41613 w 2638760"/>
                    <a:gd name="connsiteY2" fmla="*/ 97234 h 3452911"/>
                    <a:gd name="connsiteX3" fmla="*/ 355291 w 2638760"/>
                    <a:gd name="connsiteY3" fmla="*/ 899185 h 3452911"/>
                    <a:gd name="connsiteX4" fmla="*/ 219167 w 2638760"/>
                    <a:gd name="connsiteY4" fmla="*/ 1032348 h 3452911"/>
                    <a:gd name="connsiteX5" fmla="*/ 683765 w 2638760"/>
                    <a:gd name="connsiteY5" fmla="*/ 1668584 h 3452911"/>
                    <a:gd name="connsiteX6" fmla="*/ 1127649 w 2638760"/>
                    <a:gd name="connsiteY6" fmla="*/ 2236752 h 3452911"/>
                    <a:gd name="connsiteX7" fmla="*/ 1187637 w 2638760"/>
                    <a:gd name="connsiteY7" fmla="*/ 2261420 h 3452911"/>
                    <a:gd name="connsiteX8" fmla="*/ 287227 w 2638760"/>
                    <a:gd name="connsiteY8" fmla="*/ 1032349 h 3452911"/>
                    <a:gd name="connsiteX9" fmla="*/ 1062545 w 2638760"/>
                    <a:gd name="connsiteY9" fmla="*/ 1470314 h 3452911"/>
                    <a:gd name="connsiteX10" fmla="*/ 1349590 w 2638760"/>
                    <a:gd name="connsiteY10" fmla="*/ 1686339 h 3452911"/>
                    <a:gd name="connsiteX11" fmla="*/ 2482972 w 2638760"/>
                    <a:gd name="connsiteY11" fmla="*/ 2269304 h 3452911"/>
                    <a:gd name="connsiteX12" fmla="*/ 2634698 w 2638760"/>
                    <a:gd name="connsiteY12" fmla="*/ 3452911 h 3452911"/>
                    <a:gd name="connsiteX13" fmla="*/ 1699518 w 2638760"/>
                    <a:gd name="connsiteY13" fmla="*/ 3452911 h 3452911"/>
                    <a:gd name="connsiteX14" fmla="*/ 612744 w 2638760"/>
                    <a:gd name="connsiteY14" fmla="*/ 2204202 h 3452911"/>
                    <a:gd name="connsiteX15" fmla="*/ 484664 w 2638760"/>
                    <a:gd name="connsiteY15" fmla="*/ 2103658 h 3452911"/>
                    <a:gd name="connsiteX0" fmla="*/ 484664 w 2638760"/>
                    <a:gd name="connsiteY0" fmla="*/ 2106625 h 3455878"/>
                    <a:gd name="connsiteX1" fmla="*/ 186 w 2638760"/>
                    <a:gd name="connsiteY1" fmla="*/ 1038275 h 3455878"/>
                    <a:gd name="connsiteX2" fmla="*/ 41613 w 2638760"/>
                    <a:gd name="connsiteY2" fmla="*/ 100201 h 3455878"/>
                    <a:gd name="connsiteX3" fmla="*/ 355291 w 2638760"/>
                    <a:gd name="connsiteY3" fmla="*/ 902152 h 3455878"/>
                    <a:gd name="connsiteX4" fmla="*/ 219167 w 2638760"/>
                    <a:gd name="connsiteY4" fmla="*/ 1035315 h 3455878"/>
                    <a:gd name="connsiteX5" fmla="*/ 683765 w 2638760"/>
                    <a:gd name="connsiteY5" fmla="*/ 1671551 h 3455878"/>
                    <a:gd name="connsiteX6" fmla="*/ 1127649 w 2638760"/>
                    <a:gd name="connsiteY6" fmla="*/ 2239719 h 3455878"/>
                    <a:gd name="connsiteX7" fmla="*/ 1187637 w 2638760"/>
                    <a:gd name="connsiteY7" fmla="*/ 2264387 h 3455878"/>
                    <a:gd name="connsiteX8" fmla="*/ 287227 w 2638760"/>
                    <a:gd name="connsiteY8" fmla="*/ 1035316 h 3455878"/>
                    <a:gd name="connsiteX9" fmla="*/ 1062545 w 2638760"/>
                    <a:gd name="connsiteY9" fmla="*/ 1473281 h 3455878"/>
                    <a:gd name="connsiteX10" fmla="*/ 1349590 w 2638760"/>
                    <a:gd name="connsiteY10" fmla="*/ 1689306 h 3455878"/>
                    <a:gd name="connsiteX11" fmla="*/ 2482972 w 2638760"/>
                    <a:gd name="connsiteY11" fmla="*/ 2272271 h 3455878"/>
                    <a:gd name="connsiteX12" fmla="*/ 2634698 w 2638760"/>
                    <a:gd name="connsiteY12" fmla="*/ 3455878 h 3455878"/>
                    <a:gd name="connsiteX13" fmla="*/ 1699518 w 2638760"/>
                    <a:gd name="connsiteY13" fmla="*/ 3455878 h 3455878"/>
                    <a:gd name="connsiteX14" fmla="*/ 612744 w 2638760"/>
                    <a:gd name="connsiteY14" fmla="*/ 2207169 h 3455878"/>
                    <a:gd name="connsiteX15" fmla="*/ 484664 w 2638760"/>
                    <a:gd name="connsiteY15" fmla="*/ 2106625 h 3455878"/>
                    <a:gd name="connsiteX0" fmla="*/ 484664 w 2638760"/>
                    <a:gd name="connsiteY0" fmla="*/ 2071097 h 3420350"/>
                    <a:gd name="connsiteX1" fmla="*/ 186 w 2638760"/>
                    <a:gd name="connsiteY1" fmla="*/ 1002747 h 3420350"/>
                    <a:gd name="connsiteX2" fmla="*/ 41613 w 2638760"/>
                    <a:gd name="connsiteY2" fmla="*/ 64673 h 3420350"/>
                    <a:gd name="connsiteX3" fmla="*/ 213248 w 2638760"/>
                    <a:gd name="connsiteY3" fmla="*/ 168249 h 3420350"/>
                    <a:gd name="connsiteX4" fmla="*/ 355291 w 2638760"/>
                    <a:gd name="connsiteY4" fmla="*/ 866624 h 3420350"/>
                    <a:gd name="connsiteX5" fmla="*/ 219167 w 2638760"/>
                    <a:gd name="connsiteY5" fmla="*/ 999787 h 3420350"/>
                    <a:gd name="connsiteX6" fmla="*/ 683765 w 2638760"/>
                    <a:gd name="connsiteY6" fmla="*/ 1636023 h 3420350"/>
                    <a:gd name="connsiteX7" fmla="*/ 1127649 w 2638760"/>
                    <a:gd name="connsiteY7" fmla="*/ 2204191 h 3420350"/>
                    <a:gd name="connsiteX8" fmla="*/ 1187637 w 2638760"/>
                    <a:gd name="connsiteY8" fmla="*/ 2228859 h 3420350"/>
                    <a:gd name="connsiteX9" fmla="*/ 287227 w 2638760"/>
                    <a:gd name="connsiteY9" fmla="*/ 999788 h 3420350"/>
                    <a:gd name="connsiteX10" fmla="*/ 1062545 w 2638760"/>
                    <a:gd name="connsiteY10" fmla="*/ 1437753 h 3420350"/>
                    <a:gd name="connsiteX11" fmla="*/ 1349590 w 2638760"/>
                    <a:gd name="connsiteY11" fmla="*/ 1653778 h 3420350"/>
                    <a:gd name="connsiteX12" fmla="*/ 2482972 w 2638760"/>
                    <a:gd name="connsiteY12" fmla="*/ 2236743 h 3420350"/>
                    <a:gd name="connsiteX13" fmla="*/ 2634698 w 2638760"/>
                    <a:gd name="connsiteY13" fmla="*/ 3420350 h 3420350"/>
                    <a:gd name="connsiteX14" fmla="*/ 1699518 w 2638760"/>
                    <a:gd name="connsiteY14" fmla="*/ 3420350 h 3420350"/>
                    <a:gd name="connsiteX15" fmla="*/ 612744 w 2638760"/>
                    <a:gd name="connsiteY15" fmla="*/ 2171641 h 3420350"/>
                    <a:gd name="connsiteX16" fmla="*/ 484664 w 2638760"/>
                    <a:gd name="connsiteY16" fmla="*/ 2071097 h 3420350"/>
                    <a:gd name="connsiteX0" fmla="*/ 484664 w 2638760"/>
                    <a:gd name="connsiteY0" fmla="*/ 2063059 h 3412312"/>
                    <a:gd name="connsiteX1" fmla="*/ 186 w 2638760"/>
                    <a:gd name="connsiteY1" fmla="*/ 994709 h 3412312"/>
                    <a:gd name="connsiteX2" fmla="*/ 41613 w 2638760"/>
                    <a:gd name="connsiteY2" fmla="*/ 56635 h 3412312"/>
                    <a:gd name="connsiteX3" fmla="*/ 275392 w 2638760"/>
                    <a:gd name="connsiteY3" fmla="*/ 195722 h 3412312"/>
                    <a:gd name="connsiteX4" fmla="*/ 355291 w 2638760"/>
                    <a:gd name="connsiteY4" fmla="*/ 858586 h 3412312"/>
                    <a:gd name="connsiteX5" fmla="*/ 219167 w 2638760"/>
                    <a:gd name="connsiteY5" fmla="*/ 991749 h 3412312"/>
                    <a:gd name="connsiteX6" fmla="*/ 683765 w 2638760"/>
                    <a:gd name="connsiteY6" fmla="*/ 1627985 h 3412312"/>
                    <a:gd name="connsiteX7" fmla="*/ 1127649 w 2638760"/>
                    <a:gd name="connsiteY7" fmla="*/ 2196153 h 3412312"/>
                    <a:gd name="connsiteX8" fmla="*/ 1187637 w 2638760"/>
                    <a:gd name="connsiteY8" fmla="*/ 2220821 h 3412312"/>
                    <a:gd name="connsiteX9" fmla="*/ 287227 w 2638760"/>
                    <a:gd name="connsiteY9" fmla="*/ 991750 h 3412312"/>
                    <a:gd name="connsiteX10" fmla="*/ 1062545 w 2638760"/>
                    <a:gd name="connsiteY10" fmla="*/ 1429715 h 3412312"/>
                    <a:gd name="connsiteX11" fmla="*/ 1349590 w 2638760"/>
                    <a:gd name="connsiteY11" fmla="*/ 1645740 h 3412312"/>
                    <a:gd name="connsiteX12" fmla="*/ 2482972 w 2638760"/>
                    <a:gd name="connsiteY12" fmla="*/ 2228705 h 3412312"/>
                    <a:gd name="connsiteX13" fmla="*/ 2634698 w 2638760"/>
                    <a:gd name="connsiteY13" fmla="*/ 3412312 h 3412312"/>
                    <a:gd name="connsiteX14" fmla="*/ 1699518 w 2638760"/>
                    <a:gd name="connsiteY14" fmla="*/ 3412312 h 3412312"/>
                    <a:gd name="connsiteX15" fmla="*/ 612744 w 2638760"/>
                    <a:gd name="connsiteY15" fmla="*/ 2163603 h 3412312"/>
                    <a:gd name="connsiteX16" fmla="*/ 484664 w 2638760"/>
                    <a:gd name="connsiteY16" fmla="*/ 2063059 h 3412312"/>
                    <a:gd name="connsiteX0" fmla="*/ 484664 w 2638760"/>
                    <a:gd name="connsiteY0" fmla="*/ 2108671 h 3457924"/>
                    <a:gd name="connsiteX1" fmla="*/ 186 w 2638760"/>
                    <a:gd name="connsiteY1" fmla="*/ 1040321 h 3457924"/>
                    <a:gd name="connsiteX2" fmla="*/ 41613 w 2638760"/>
                    <a:gd name="connsiteY2" fmla="*/ 102247 h 3457924"/>
                    <a:gd name="connsiteX3" fmla="*/ 275392 w 2638760"/>
                    <a:gd name="connsiteY3" fmla="*/ 241334 h 3457924"/>
                    <a:gd name="connsiteX4" fmla="*/ 355291 w 2638760"/>
                    <a:gd name="connsiteY4" fmla="*/ 904198 h 3457924"/>
                    <a:gd name="connsiteX5" fmla="*/ 219167 w 2638760"/>
                    <a:gd name="connsiteY5" fmla="*/ 1037361 h 3457924"/>
                    <a:gd name="connsiteX6" fmla="*/ 683765 w 2638760"/>
                    <a:gd name="connsiteY6" fmla="*/ 1673597 h 3457924"/>
                    <a:gd name="connsiteX7" fmla="*/ 1127649 w 2638760"/>
                    <a:gd name="connsiteY7" fmla="*/ 2241765 h 3457924"/>
                    <a:gd name="connsiteX8" fmla="*/ 1187637 w 2638760"/>
                    <a:gd name="connsiteY8" fmla="*/ 2266433 h 3457924"/>
                    <a:gd name="connsiteX9" fmla="*/ 287227 w 2638760"/>
                    <a:gd name="connsiteY9" fmla="*/ 1037362 h 3457924"/>
                    <a:gd name="connsiteX10" fmla="*/ 1062545 w 2638760"/>
                    <a:gd name="connsiteY10" fmla="*/ 1475327 h 3457924"/>
                    <a:gd name="connsiteX11" fmla="*/ 1349590 w 2638760"/>
                    <a:gd name="connsiteY11" fmla="*/ 1691352 h 3457924"/>
                    <a:gd name="connsiteX12" fmla="*/ 2482972 w 2638760"/>
                    <a:gd name="connsiteY12" fmla="*/ 2274317 h 3457924"/>
                    <a:gd name="connsiteX13" fmla="*/ 2634698 w 2638760"/>
                    <a:gd name="connsiteY13" fmla="*/ 3457924 h 3457924"/>
                    <a:gd name="connsiteX14" fmla="*/ 1699518 w 2638760"/>
                    <a:gd name="connsiteY14" fmla="*/ 3457924 h 3457924"/>
                    <a:gd name="connsiteX15" fmla="*/ 612744 w 2638760"/>
                    <a:gd name="connsiteY15" fmla="*/ 2209215 h 3457924"/>
                    <a:gd name="connsiteX16" fmla="*/ 484664 w 2638760"/>
                    <a:gd name="connsiteY16" fmla="*/ 2108671 h 3457924"/>
                    <a:gd name="connsiteX0" fmla="*/ 484664 w 2638760"/>
                    <a:gd name="connsiteY0" fmla="*/ 2114630 h 3463883"/>
                    <a:gd name="connsiteX1" fmla="*/ 186 w 2638760"/>
                    <a:gd name="connsiteY1" fmla="*/ 1046280 h 3463883"/>
                    <a:gd name="connsiteX2" fmla="*/ 41613 w 2638760"/>
                    <a:gd name="connsiteY2" fmla="*/ 108206 h 3463883"/>
                    <a:gd name="connsiteX3" fmla="*/ 275392 w 2638760"/>
                    <a:gd name="connsiteY3" fmla="*/ 247293 h 3463883"/>
                    <a:gd name="connsiteX4" fmla="*/ 355291 w 2638760"/>
                    <a:gd name="connsiteY4" fmla="*/ 910157 h 3463883"/>
                    <a:gd name="connsiteX5" fmla="*/ 219167 w 2638760"/>
                    <a:gd name="connsiteY5" fmla="*/ 1043320 h 3463883"/>
                    <a:gd name="connsiteX6" fmla="*/ 683765 w 2638760"/>
                    <a:gd name="connsiteY6" fmla="*/ 1679556 h 3463883"/>
                    <a:gd name="connsiteX7" fmla="*/ 1127649 w 2638760"/>
                    <a:gd name="connsiteY7" fmla="*/ 2247724 h 3463883"/>
                    <a:gd name="connsiteX8" fmla="*/ 1187637 w 2638760"/>
                    <a:gd name="connsiteY8" fmla="*/ 2272392 h 3463883"/>
                    <a:gd name="connsiteX9" fmla="*/ 287227 w 2638760"/>
                    <a:gd name="connsiteY9" fmla="*/ 1043321 h 3463883"/>
                    <a:gd name="connsiteX10" fmla="*/ 1062545 w 2638760"/>
                    <a:gd name="connsiteY10" fmla="*/ 1481286 h 3463883"/>
                    <a:gd name="connsiteX11" fmla="*/ 1349590 w 2638760"/>
                    <a:gd name="connsiteY11" fmla="*/ 1697311 h 3463883"/>
                    <a:gd name="connsiteX12" fmla="*/ 2482972 w 2638760"/>
                    <a:gd name="connsiteY12" fmla="*/ 2280276 h 3463883"/>
                    <a:gd name="connsiteX13" fmla="*/ 2634698 w 2638760"/>
                    <a:gd name="connsiteY13" fmla="*/ 3463883 h 3463883"/>
                    <a:gd name="connsiteX14" fmla="*/ 1699518 w 2638760"/>
                    <a:gd name="connsiteY14" fmla="*/ 3463883 h 3463883"/>
                    <a:gd name="connsiteX15" fmla="*/ 612744 w 2638760"/>
                    <a:gd name="connsiteY15" fmla="*/ 2215174 h 3463883"/>
                    <a:gd name="connsiteX16" fmla="*/ 484664 w 2638760"/>
                    <a:gd name="connsiteY16" fmla="*/ 2114630 h 3463883"/>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760" h="3454688">
                      <a:moveTo>
                        <a:pt x="484664" y="2105435"/>
                      </a:moveTo>
                      <a:cubicBezTo>
                        <a:pt x="440277" y="2044278"/>
                        <a:pt x="-10444" y="1120282"/>
                        <a:pt x="186" y="1037085"/>
                      </a:cubicBezTo>
                      <a:cubicBezTo>
                        <a:pt x="7723" y="839299"/>
                        <a:pt x="47531" y="186801"/>
                        <a:pt x="41613" y="99011"/>
                      </a:cubicBezTo>
                      <a:cubicBezTo>
                        <a:pt x="44572" y="-122930"/>
                        <a:pt x="246786" y="74848"/>
                        <a:pt x="275392" y="238098"/>
                      </a:cubicBezTo>
                      <a:cubicBezTo>
                        <a:pt x="295121" y="386552"/>
                        <a:pt x="354305" y="762372"/>
                        <a:pt x="355291" y="900962"/>
                      </a:cubicBezTo>
                      <a:cubicBezTo>
                        <a:pt x="297587" y="890605"/>
                        <a:pt x="176259" y="937457"/>
                        <a:pt x="219167" y="1034125"/>
                      </a:cubicBezTo>
                      <a:cubicBezTo>
                        <a:pt x="303011" y="1188006"/>
                        <a:pt x="511636" y="1505137"/>
                        <a:pt x="683765" y="1670361"/>
                      </a:cubicBezTo>
                      <a:cubicBezTo>
                        <a:pt x="867730" y="1859258"/>
                        <a:pt x="1043177" y="2131832"/>
                        <a:pt x="1127649" y="2238529"/>
                      </a:cubicBezTo>
                      <a:cubicBezTo>
                        <a:pt x="1171678" y="2288014"/>
                        <a:pt x="1206378" y="2284405"/>
                        <a:pt x="1178759" y="2236564"/>
                      </a:cubicBezTo>
                      <a:cubicBezTo>
                        <a:pt x="931889" y="1823914"/>
                        <a:pt x="540017" y="1458613"/>
                        <a:pt x="287227" y="1034126"/>
                      </a:cubicBezTo>
                      <a:cubicBezTo>
                        <a:pt x="276736" y="905727"/>
                        <a:pt x="616194" y="860025"/>
                        <a:pt x="1062545" y="1472091"/>
                      </a:cubicBezTo>
                      <a:cubicBezTo>
                        <a:pt x="1138992" y="1572211"/>
                        <a:pt x="1254896" y="1677759"/>
                        <a:pt x="1349590" y="1688116"/>
                      </a:cubicBezTo>
                      <a:cubicBezTo>
                        <a:pt x="1954618" y="1642083"/>
                        <a:pt x="2261883" y="1973693"/>
                        <a:pt x="2482972" y="2271081"/>
                      </a:cubicBezTo>
                      <a:cubicBezTo>
                        <a:pt x="2701102" y="2547754"/>
                        <a:pt x="2622245" y="3190344"/>
                        <a:pt x="2634698" y="3454688"/>
                      </a:cubicBezTo>
                      <a:lnTo>
                        <a:pt x="1699518" y="3454688"/>
                      </a:lnTo>
                      <a:cubicBezTo>
                        <a:pt x="1786189" y="2734130"/>
                        <a:pt x="1375006" y="2704583"/>
                        <a:pt x="612744" y="2205979"/>
                      </a:cubicBezTo>
                      <a:cubicBezTo>
                        <a:pt x="557736" y="2180851"/>
                        <a:pt x="498340" y="2144726"/>
                        <a:pt x="484664" y="2105435"/>
                      </a:cubicBez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6" name="Rectangle 4"/>
                <p:cNvSpPr/>
                <p:nvPr/>
              </p:nvSpPr>
              <p:spPr>
                <a:xfrm>
                  <a:off x="2071455" y="1890552"/>
                  <a:ext cx="257454" cy="1099764"/>
                </a:xfrm>
                <a:custGeom>
                  <a:avLst/>
                  <a:gdLst>
                    <a:gd name="connsiteX0" fmla="*/ 0 w 497150"/>
                    <a:gd name="connsiteY0" fmla="*/ 0 h 497150"/>
                    <a:gd name="connsiteX1" fmla="*/ 497150 w 497150"/>
                    <a:gd name="connsiteY1" fmla="*/ 0 h 497150"/>
                    <a:gd name="connsiteX2" fmla="*/ 497150 w 497150"/>
                    <a:gd name="connsiteY2" fmla="*/ 497150 h 497150"/>
                    <a:gd name="connsiteX3" fmla="*/ 0 w 497150"/>
                    <a:gd name="connsiteY3" fmla="*/ 497150 h 497150"/>
                    <a:gd name="connsiteX4" fmla="*/ 0 w 497150"/>
                    <a:gd name="connsiteY4" fmla="*/ 0 h 497150"/>
                    <a:gd name="connsiteX0" fmla="*/ 0 w 497150"/>
                    <a:gd name="connsiteY0" fmla="*/ 0 h 532661"/>
                    <a:gd name="connsiteX1" fmla="*/ 497150 w 497150"/>
                    <a:gd name="connsiteY1" fmla="*/ 0 h 532661"/>
                    <a:gd name="connsiteX2" fmla="*/ 115411 w 497150"/>
                    <a:gd name="connsiteY2" fmla="*/ 532661 h 532661"/>
                    <a:gd name="connsiteX3" fmla="*/ 0 w 497150"/>
                    <a:gd name="connsiteY3" fmla="*/ 497150 h 532661"/>
                    <a:gd name="connsiteX4" fmla="*/ 0 w 497150"/>
                    <a:gd name="connsiteY4" fmla="*/ 0 h 532661"/>
                    <a:gd name="connsiteX0" fmla="*/ 0 w 497150"/>
                    <a:gd name="connsiteY0" fmla="*/ 0 h 532661"/>
                    <a:gd name="connsiteX1" fmla="*/ 497150 w 497150"/>
                    <a:gd name="connsiteY1" fmla="*/ 0 h 532661"/>
                    <a:gd name="connsiteX2" fmla="*/ 115411 w 497150"/>
                    <a:gd name="connsiteY2" fmla="*/ 532661 h 532661"/>
                    <a:gd name="connsiteX3" fmla="*/ 56226 w 497150"/>
                    <a:gd name="connsiteY3" fmla="*/ 526742 h 532661"/>
                    <a:gd name="connsiteX4" fmla="*/ 0 w 497150"/>
                    <a:gd name="connsiteY4" fmla="*/ 0 h 532661"/>
                    <a:gd name="connsiteX0" fmla="*/ 0 w 639193"/>
                    <a:gd name="connsiteY0" fmla="*/ 0 h 893686"/>
                    <a:gd name="connsiteX1" fmla="*/ 639193 w 639193"/>
                    <a:gd name="connsiteY1" fmla="*/ 361025 h 893686"/>
                    <a:gd name="connsiteX2" fmla="*/ 257454 w 639193"/>
                    <a:gd name="connsiteY2" fmla="*/ 893686 h 893686"/>
                    <a:gd name="connsiteX3" fmla="*/ 198269 w 639193"/>
                    <a:gd name="connsiteY3" fmla="*/ 887767 h 893686"/>
                    <a:gd name="connsiteX4" fmla="*/ 0 w 639193"/>
                    <a:gd name="connsiteY4" fmla="*/ 0 h 893686"/>
                    <a:gd name="connsiteX0" fmla="*/ 0 w 257454"/>
                    <a:gd name="connsiteY0" fmla="*/ 85818 h 979504"/>
                    <a:gd name="connsiteX1" fmla="*/ 189391 w 257454"/>
                    <a:gd name="connsiteY1" fmla="*/ 0 h 979504"/>
                    <a:gd name="connsiteX2" fmla="*/ 257454 w 257454"/>
                    <a:gd name="connsiteY2" fmla="*/ 979504 h 979504"/>
                    <a:gd name="connsiteX3" fmla="*/ 198269 w 257454"/>
                    <a:gd name="connsiteY3" fmla="*/ 973585 h 979504"/>
                    <a:gd name="connsiteX4" fmla="*/ 0 w 257454"/>
                    <a:gd name="connsiteY4" fmla="*/ 85818 h 979504"/>
                    <a:gd name="connsiteX0" fmla="*/ 0 w 257454"/>
                    <a:gd name="connsiteY0" fmla="*/ 85818 h 994702"/>
                    <a:gd name="connsiteX1" fmla="*/ 189391 w 257454"/>
                    <a:gd name="connsiteY1" fmla="*/ 0 h 994702"/>
                    <a:gd name="connsiteX2" fmla="*/ 257454 w 257454"/>
                    <a:gd name="connsiteY2" fmla="*/ 979504 h 994702"/>
                    <a:gd name="connsiteX3" fmla="*/ 198269 w 257454"/>
                    <a:gd name="connsiteY3" fmla="*/ 973585 h 994702"/>
                    <a:gd name="connsiteX4" fmla="*/ 0 w 257454"/>
                    <a:gd name="connsiteY4" fmla="*/ 85818 h 994702"/>
                    <a:gd name="connsiteX0" fmla="*/ 0 w 257454"/>
                    <a:gd name="connsiteY0" fmla="*/ 85818 h 1003427"/>
                    <a:gd name="connsiteX1" fmla="*/ 189391 w 257454"/>
                    <a:gd name="connsiteY1" fmla="*/ 0 h 1003427"/>
                    <a:gd name="connsiteX2" fmla="*/ 257454 w 257454"/>
                    <a:gd name="connsiteY2" fmla="*/ 979504 h 1003427"/>
                    <a:gd name="connsiteX3" fmla="*/ 198269 w 257454"/>
                    <a:gd name="connsiteY3" fmla="*/ 973585 h 1003427"/>
                    <a:gd name="connsiteX4" fmla="*/ 0 w 257454"/>
                    <a:gd name="connsiteY4" fmla="*/ 85818 h 1003427"/>
                    <a:gd name="connsiteX0" fmla="*/ 0 w 257454"/>
                    <a:gd name="connsiteY0" fmla="*/ 85818 h 998759"/>
                    <a:gd name="connsiteX1" fmla="*/ 189391 w 257454"/>
                    <a:gd name="connsiteY1" fmla="*/ 0 h 998759"/>
                    <a:gd name="connsiteX2" fmla="*/ 257454 w 257454"/>
                    <a:gd name="connsiteY2" fmla="*/ 970627 h 998759"/>
                    <a:gd name="connsiteX3" fmla="*/ 198269 w 257454"/>
                    <a:gd name="connsiteY3" fmla="*/ 973585 h 998759"/>
                    <a:gd name="connsiteX4" fmla="*/ 0 w 257454"/>
                    <a:gd name="connsiteY4" fmla="*/ 85818 h 998759"/>
                    <a:gd name="connsiteX0" fmla="*/ 0 w 257454"/>
                    <a:gd name="connsiteY0" fmla="*/ 168779 h 1081720"/>
                    <a:gd name="connsiteX1" fmla="*/ 189391 w 257454"/>
                    <a:gd name="connsiteY1" fmla="*/ 82961 h 1081720"/>
                    <a:gd name="connsiteX2" fmla="*/ 257454 w 257454"/>
                    <a:gd name="connsiteY2" fmla="*/ 1053588 h 1081720"/>
                    <a:gd name="connsiteX3" fmla="*/ 198269 w 257454"/>
                    <a:gd name="connsiteY3" fmla="*/ 1056546 h 1081720"/>
                    <a:gd name="connsiteX4" fmla="*/ 0 w 257454"/>
                    <a:gd name="connsiteY4" fmla="*/ 168779 h 1081720"/>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54" h="1099764">
                      <a:moveTo>
                        <a:pt x="0" y="186823"/>
                      </a:moveTo>
                      <a:cubicBezTo>
                        <a:pt x="12823" y="-152501"/>
                        <a:pt x="173608" y="67467"/>
                        <a:pt x="189391" y="101005"/>
                      </a:cubicBezTo>
                      <a:cubicBezTo>
                        <a:pt x="194323" y="424547"/>
                        <a:pt x="181499" y="759927"/>
                        <a:pt x="257454" y="1071632"/>
                      </a:cubicBezTo>
                      <a:cubicBezTo>
                        <a:pt x="246604" y="1108129"/>
                        <a:pt x="200241" y="1109114"/>
                        <a:pt x="198269" y="1074590"/>
                      </a:cubicBezTo>
                      <a:cubicBezTo>
                        <a:pt x="132179" y="778668"/>
                        <a:pt x="172622" y="293355"/>
                        <a:pt x="0" y="186823"/>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7" name="Rectangle 5"/>
                <p:cNvSpPr/>
                <p:nvPr/>
              </p:nvSpPr>
              <p:spPr>
                <a:xfrm>
                  <a:off x="2287401" y="2223090"/>
                  <a:ext cx="110308" cy="774458"/>
                </a:xfrm>
                <a:custGeom>
                  <a:avLst/>
                  <a:gdLst>
                    <a:gd name="connsiteX0" fmla="*/ 0 w 503068"/>
                    <a:gd name="connsiteY0" fmla="*/ 0 h 503068"/>
                    <a:gd name="connsiteX1" fmla="*/ 503068 w 503068"/>
                    <a:gd name="connsiteY1" fmla="*/ 0 h 503068"/>
                    <a:gd name="connsiteX2" fmla="*/ 503068 w 503068"/>
                    <a:gd name="connsiteY2" fmla="*/ 503068 h 503068"/>
                    <a:gd name="connsiteX3" fmla="*/ 0 w 503068"/>
                    <a:gd name="connsiteY3" fmla="*/ 503068 h 503068"/>
                    <a:gd name="connsiteX4" fmla="*/ 0 w 503068"/>
                    <a:gd name="connsiteY4" fmla="*/ 0 h 503068"/>
                    <a:gd name="connsiteX0" fmla="*/ 8877 w 511945"/>
                    <a:gd name="connsiteY0" fmla="*/ 0 h 511946"/>
                    <a:gd name="connsiteX1" fmla="*/ 511945 w 511945"/>
                    <a:gd name="connsiteY1" fmla="*/ 0 h 511946"/>
                    <a:gd name="connsiteX2" fmla="*/ 511945 w 511945"/>
                    <a:gd name="connsiteY2" fmla="*/ 503068 h 511946"/>
                    <a:gd name="connsiteX3" fmla="*/ 0 w 511945"/>
                    <a:gd name="connsiteY3" fmla="*/ 511946 h 511946"/>
                    <a:gd name="connsiteX4" fmla="*/ 8877 w 511945"/>
                    <a:gd name="connsiteY4" fmla="*/ 0 h 511946"/>
                    <a:gd name="connsiteX0" fmla="*/ 8877 w 511945"/>
                    <a:gd name="connsiteY0" fmla="*/ 0 h 514905"/>
                    <a:gd name="connsiteX1" fmla="*/ 511945 w 511945"/>
                    <a:gd name="connsiteY1" fmla="*/ 0 h 514905"/>
                    <a:gd name="connsiteX2" fmla="*/ 44388 w 511945"/>
                    <a:gd name="connsiteY2" fmla="*/ 514905 h 514905"/>
                    <a:gd name="connsiteX3" fmla="*/ 0 w 511945"/>
                    <a:gd name="connsiteY3" fmla="*/ 511946 h 514905"/>
                    <a:gd name="connsiteX4" fmla="*/ 8877 w 511945"/>
                    <a:gd name="connsiteY4" fmla="*/ 0 h 514905"/>
                    <a:gd name="connsiteX0" fmla="*/ 0 w 577048"/>
                    <a:gd name="connsiteY0" fmla="*/ 0 h 689499"/>
                    <a:gd name="connsiteX1" fmla="*/ 577048 w 577048"/>
                    <a:gd name="connsiteY1" fmla="*/ 174594 h 689499"/>
                    <a:gd name="connsiteX2" fmla="*/ 109491 w 577048"/>
                    <a:gd name="connsiteY2" fmla="*/ 689499 h 689499"/>
                    <a:gd name="connsiteX3" fmla="*/ 65103 w 577048"/>
                    <a:gd name="connsiteY3" fmla="*/ 686540 h 689499"/>
                    <a:gd name="connsiteX4" fmla="*/ 0 w 577048"/>
                    <a:gd name="connsiteY4" fmla="*/ 0 h 689499"/>
                    <a:gd name="connsiteX0" fmla="*/ 0 w 109491"/>
                    <a:gd name="connsiteY0" fmla="*/ 0 h 689499"/>
                    <a:gd name="connsiteX1" fmla="*/ 35510 w 109491"/>
                    <a:gd name="connsiteY1" fmla="*/ 11837 h 689499"/>
                    <a:gd name="connsiteX2" fmla="*/ 109491 w 109491"/>
                    <a:gd name="connsiteY2" fmla="*/ 689499 h 689499"/>
                    <a:gd name="connsiteX3" fmla="*/ 65103 w 109491"/>
                    <a:gd name="connsiteY3" fmla="*/ 686540 h 689499"/>
                    <a:gd name="connsiteX4" fmla="*/ 0 w 109491"/>
                    <a:gd name="connsiteY4" fmla="*/ 0 h 689499"/>
                    <a:gd name="connsiteX0" fmla="*/ 0 w 109491"/>
                    <a:gd name="connsiteY0" fmla="*/ 0 h 726990"/>
                    <a:gd name="connsiteX1" fmla="*/ 35510 w 109491"/>
                    <a:gd name="connsiteY1" fmla="*/ 11837 h 726990"/>
                    <a:gd name="connsiteX2" fmla="*/ 109491 w 109491"/>
                    <a:gd name="connsiteY2" fmla="*/ 689499 h 726990"/>
                    <a:gd name="connsiteX3" fmla="*/ 65103 w 109491"/>
                    <a:gd name="connsiteY3" fmla="*/ 686540 h 726990"/>
                    <a:gd name="connsiteX4" fmla="*/ 0 w 109491"/>
                    <a:gd name="connsiteY4" fmla="*/ 0 h 726990"/>
                    <a:gd name="connsiteX0" fmla="*/ 0 w 109717"/>
                    <a:gd name="connsiteY0" fmla="*/ 0 h 736330"/>
                    <a:gd name="connsiteX1" fmla="*/ 35510 w 109717"/>
                    <a:gd name="connsiteY1" fmla="*/ 11837 h 736330"/>
                    <a:gd name="connsiteX2" fmla="*/ 109491 w 109717"/>
                    <a:gd name="connsiteY2" fmla="*/ 689499 h 736330"/>
                    <a:gd name="connsiteX3" fmla="*/ 65103 w 109717"/>
                    <a:gd name="connsiteY3" fmla="*/ 686540 h 736330"/>
                    <a:gd name="connsiteX4" fmla="*/ 0 w 109717"/>
                    <a:gd name="connsiteY4" fmla="*/ 0 h 736330"/>
                    <a:gd name="connsiteX0" fmla="*/ 0 w 109491"/>
                    <a:gd name="connsiteY0" fmla="*/ 0 h 736330"/>
                    <a:gd name="connsiteX1" fmla="*/ 35510 w 109491"/>
                    <a:gd name="connsiteY1" fmla="*/ 11837 h 736330"/>
                    <a:gd name="connsiteX2" fmla="*/ 109491 w 109491"/>
                    <a:gd name="connsiteY2" fmla="*/ 689499 h 736330"/>
                    <a:gd name="connsiteX3" fmla="*/ 65103 w 109491"/>
                    <a:gd name="connsiteY3" fmla="*/ 686540 h 736330"/>
                    <a:gd name="connsiteX4" fmla="*/ 0 w 109491"/>
                    <a:gd name="connsiteY4" fmla="*/ 0 h 736330"/>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817 w 110308"/>
                    <a:gd name="connsiteY0" fmla="*/ 39573 h 770869"/>
                    <a:gd name="connsiteX1" fmla="*/ 36327 w 110308"/>
                    <a:gd name="connsiteY1" fmla="*/ 51410 h 770869"/>
                    <a:gd name="connsiteX2" fmla="*/ 110308 w 110308"/>
                    <a:gd name="connsiteY2" fmla="*/ 729072 h 770869"/>
                    <a:gd name="connsiteX3" fmla="*/ 65920 w 110308"/>
                    <a:gd name="connsiteY3" fmla="*/ 726113 h 770869"/>
                    <a:gd name="connsiteX4" fmla="*/ 817 w 110308"/>
                    <a:gd name="connsiteY4" fmla="*/ 39573 h 770869"/>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1557"/>
                    <a:gd name="connsiteX1" fmla="*/ 36327 w 110308"/>
                    <a:gd name="connsiteY1" fmla="*/ 54588 h 771557"/>
                    <a:gd name="connsiteX2" fmla="*/ 110308 w 110308"/>
                    <a:gd name="connsiteY2" fmla="*/ 732250 h 771557"/>
                    <a:gd name="connsiteX3" fmla="*/ 65920 w 110308"/>
                    <a:gd name="connsiteY3" fmla="*/ 729291 h 771557"/>
                    <a:gd name="connsiteX4" fmla="*/ 817 w 110308"/>
                    <a:gd name="connsiteY4" fmla="*/ 42751 h 771557"/>
                    <a:gd name="connsiteX0" fmla="*/ 817 w 110308"/>
                    <a:gd name="connsiteY0" fmla="*/ 42751 h 774458"/>
                    <a:gd name="connsiteX1" fmla="*/ 36327 w 110308"/>
                    <a:gd name="connsiteY1" fmla="*/ 54588 h 774458"/>
                    <a:gd name="connsiteX2" fmla="*/ 110308 w 110308"/>
                    <a:gd name="connsiteY2" fmla="*/ 732250 h 774458"/>
                    <a:gd name="connsiteX3" fmla="*/ 65920 w 110308"/>
                    <a:gd name="connsiteY3" fmla="*/ 729291 h 774458"/>
                    <a:gd name="connsiteX4" fmla="*/ 817 w 110308"/>
                    <a:gd name="connsiteY4" fmla="*/ 42751 h 7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 h="774458">
                      <a:moveTo>
                        <a:pt x="817" y="42751"/>
                      </a:moveTo>
                      <a:cubicBezTo>
                        <a:pt x="12654" y="-50958"/>
                        <a:pt x="33368" y="35846"/>
                        <a:pt x="36327" y="54588"/>
                      </a:cubicBezTo>
                      <a:cubicBezTo>
                        <a:pt x="16599" y="280475"/>
                        <a:pt x="85648" y="506363"/>
                        <a:pt x="110308" y="732250"/>
                      </a:cubicBezTo>
                      <a:cubicBezTo>
                        <a:pt x="110308" y="775653"/>
                        <a:pt x="92552" y="801298"/>
                        <a:pt x="65920" y="729291"/>
                      </a:cubicBezTo>
                      <a:cubicBezTo>
                        <a:pt x="44219" y="500444"/>
                        <a:pt x="-7074" y="310068"/>
                        <a:pt x="817" y="4275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8" name="Rectangle 6"/>
                <p:cNvSpPr/>
                <p:nvPr/>
              </p:nvSpPr>
              <p:spPr>
                <a:xfrm>
                  <a:off x="2356808" y="2326970"/>
                  <a:ext cx="105263" cy="692031"/>
                </a:xfrm>
                <a:custGeom>
                  <a:avLst/>
                  <a:gdLst>
                    <a:gd name="connsiteX0" fmla="*/ 0 w 580008"/>
                    <a:gd name="connsiteY0" fmla="*/ 0 h 580008"/>
                    <a:gd name="connsiteX1" fmla="*/ 580008 w 580008"/>
                    <a:gd name="connsiteY1" fmla="*/ 0 h 580008"/>
                    <a:gd name="connsiteX2" fmla="*/ 580008 w 580008"/>
                    <a:gd name="connsiteY2" fmla="*/ 580008 h 580008"/>
                    <a:gd name="connsiteX3" fmla="*/ 0 w 580008"/>
                    <a:gd name="connsiteY3" fmla="*/ 580008 h 580008"/>
                    <a:gd name="connsiteX4" fmla="*/ 0 w 580008"/>
                    <a:gd name="connsiteY4" fmla="*/ 0 h 580008"/>
                    <a:gd name="connsiteX0" fmla="*/ 0 w 580008"/>
                    <a:gd name="connsiteY0" fmla="*/ 0 h 627355"/>
                    <a:gd name="connsiteX1" fmla="*/ 580008 w 580008"/>
                    <a:gd name="connsiteY1" fmla="*/ 0 h 627355"/>
                    <a:gd name="connsiteX2" fmla="*/ 47348 w 580008"/>
                    <a:gd name="connsiteY2" fmla="*/ 627355 h 627355"/>
                    <a:gd name="connsiteX3" fmla="*/ 0 w 580008"/>
                    <a:gd name="connsiteY3" fmla="*/ 580008 h 627355"/>
                    <a:gd name="connsiteX4" fmla="*/ 0 w 580008"/>
                    <a:gd name="connsiteY4" fmla="*/ 0 h 627355"/>
                    <a:gd name="connsiteX0" fmla="*/ 0 w 580008"/>
                    <a:gd name="connsiteY0" fmla="*/ 0 h 627355"/>
                    <a:gd name="connsiteX1" fmla="*/ 580008 w 580008"/>
                    <a:gd name="connsiteY1" fmla="*/ 0 h 627355"/>
                    <a:gd name="connsiteX2" fmla="*/ 47348 w 580008"/>
                    <a:gd name="connsiteY2" fmla="*/ 627355 h 627355"/>
                    <a:gd name="connsiteX3" fmla="*/ 17755 w 580008"/>
                    <a:gd name="connsiteY3" fmla="*/ 621437 h 627355"/>
                    <a:gd name="connsiteX4" fmla="*/ 0 w 580008"/>
                    <a:gd name="connsiteY4" fmla="*/ 0 h 627355"/>
                    <a:gd name="connsiteX0" fmla="*/ 0 w 639192"/>
                    <a:gd name="connsiteY0" fmla="*/ 0 h 651028"/>
                    <a:gd name="connsiteX1" fmla="*/ 639192 w 639192"/>
                    <a:gd name="connsiteY1" fmla="*/ 23673 h 651028"/>
                    <a:gd name="connsiteX2" fmla="*/ 106532 w 639192"/>
                    <a:gd name="connsiteY2" fmla="*/ 651028 h 651028"/>
                    <a:gd name="connsiteX3" fmla="*/ 76939 w 639192"/>
                    <a:gd name="connsiteY3" fmla="*/ 645110 h 651028"/>
                    <a:gd name="connsiteX4" fmla="*/ 0 w 639192"/>
                    <a:gd name="connsiteY4" fmla="*/ 0 h 651028"/>
                    <a:gd name="connsiteX0" fmla="*/ 0 w 106532"/>
                    <a:gd name="connsiteY0" fmla="*/ 0 h 651028"/>
                    <a:gd name="connsiteX1" fmla="*/ 59184 w 106532"/>
                    <a:gd name="connsiteY1" fmla="*/ 44388 h 651028"/>
                    <a:gd name="connsiteX2" fmla="*/ 106532 w 106532"/>
                    <a:gd name="connsiteY2" fmla="*/ 651028 h 651028"/>
                    <a:gd name="connsiteX3" fmla="*/ 76939 w 106532"/>
                    <a:gd name="connsiteY3" fmla="*/ 645110 h 651028"/>
                    <a:gd name="connsiteX4" fmla="*/ 0 w 106532"/>
                    <a:gd name="connsiteY4" fmla="*/ 0 h 651028"/>
                    <a:gd name="connsiteX0" fmla="*/ 2798 w 109330"/>
                    <a:gd name="connsiteY0" fmla="*/ 46851 h 697879"/>
                    <a:gd name="connsiteX1" fmla="*/ 61982 w 109330"/>
                    <a:gd name="connsiteY1" fmla="*/ 91239 h 697879"/>
                    <a:gd name="connsiteX2" fmla="*/ 109330 w 109330"/>
                    <a:gd name="connsiteY2" fmla="*/ 697879 h 697879"/>
                    <a:gd name="connsiteX3" fmla="*/ 79737 w 109330"/>
                    <a:gd name="connsiteY3" fmla="*/ 691961 h 697879"/>
                    <a:gd name="connsiteX4" fmla="*/ 2798 w 109330"/>
                    <a:gd name="connsiteY4" fmla="*/ 46851 h 697879"/>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5805"/>
                    <a:gd name="connsiteY0" fmla="*/ 50072 h 695182"/>
                    <a:gd name="connsiteX1" fmla="*/ 61417 w 105805"/>
                    <a:gd name="connsiteY1" fmla="*/ 94460 h 695182"/>
                    <a:gd name="connsiteX2" fmla="*/ 105805 w 105805"/>
                    <a:gd name="connsiteY2" fmla="*/ 695182 h 695182"/>
                    <a:gd name="connsiteX3" fmla="*/ 79172 w 105805"/>
                    <a:gd name="connsiteY3" fmla="*/ 695182 h 695182"/>
                    <a:gd name="connsiteX4" fmla="*/ 2233 w 105805"/>
                    <a:gd name="connsiteY4" fmla="*/ 50072 h 695182"/>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63" h="692031">
                      <a:moveTo>
                        <a:pt x="1691" y="46921"/>
                      </a:moveTo>
                      <a:cubicBezTo>
                        <a:pt x="-11710" y="-67265"/>
                        <a:pt x="58902" y="58758"/>
                        <a:pt x="60875" y="91309"/>
                      </a:cubicBezTo>
                      <a:cubicBezTo>
                        <a:pt x="73121" y="305428"/>
                        <a:pt x="82337" y="487437"/>
                        <a:pt x="105263" y="692031"/>
                      </a:cubicBezTo>
                      <a:lnTo>
                        <a:pt x="78630" y="692031"/>
                      </a:lnTo>
                      <a:cubicBezTo>
                        <a:pt x="60128" y="476994"/>
                        <a:pt x="29718" y="259577"/>
                        <a:pt x="1691" y="4692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grpSp>
        </p:grpSp>
        <p:grpSp>
          <p:nvGrpSpPr>
            <p:cNvPr id="88" name="Group 87"/>
            <p:cNvGrpSpPr/>
            <p:nvPr/>
          </p:nvGrpSpPr>
          <p:grpSpPr>
            <a:xfrm>
              <a:off x="2313050" y="668868"/>
              <a:ext cx="4473531" cy="4396324"/>
              <a:chOff x="2313050" y="668868"/>
              <a:chExt cx="4473531" cy="4396324"/>
            </a:xfrm>
          </p:grpSpPr>
          <p:grpSp>
            <p:nvGrpSpPr>
              <p:cNvPr id="89" name="Group 88"/>
              <p:cNvGrpSpPr/>
              <p:nvPr/>
            </p:nvGrpSpPr>
            <p:grpSpPr>
              <a:xfrm>
                <a:off x="4835631" y="2587592"/>
                <a:ext cx="1950950" cy="668367"/>
                <a:chOff x="4835631" y="2587592"/>
                <a:chExt cx="1950950" cy="668367"/>
              </a:xfrm>
            </p:grpSpPr>
            <p:sp>
              <p:nvSpPr>
                <p:cNvPr id="111" name="Rectangle 110"/>
                <p:cNvSpPr/>
                <p:nvPr/>
              </p:nvSpPr>
              <p:spPr>
                <a:xfrm>
                  <a:off x="4978707" y="2587592"/>
                  <a:ext cx="1712982" cy="66836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2" name="TextBox 111"/>
                <p:cNvSpPr txBox="1"/>
                <p:nvPr/>
              </p:nvSpPr>
              <p:spPr>
                <a:xfrm>
                  <a:off x="4835631" y="2635537"/>
                  <a:ext cx="1950950" cy="572476"/>
                </a:xfrm>
                <a:prstGeom prst="rect">
                  <a:avLst/>
                </a:prstGeom>
                <a:noFill/>
              </p:spPr>
              <p:txBody>
                <a:bodyPr wrap="square" rtlCol="0">
                  <a:spAutoFit/>
                </a:bodyPr>
                <a:lstStyle/>
                <a:p>
                  <a:pPr algn="ctr"/>
                  <a:r>
                    <a:rPr lang="en-US" sz="1600" b="1" kern="0" dirty="0">
                      <a:solidFill>
                        <a:srgbClr val="91581F"/>
                      </a:solidFill>
                      <a:latin typeface="Calibri" panose="020F0502020204030204" pitchFamily="34" charset="0"/>
                      <a:cs typeface="Calibri" panose="020F0502020204030204" pitchFamily="34" charset="0"/>
                    </a:rPr>
                    <a:t>Limited</a:t>
                  </a:r>
                </a:p>
                <a:p>
                  <a:pPr algn="ctr"/>
                  <a:r>
                    <a:rPr lang="en-US" sz="900" kern="0" dirty="0">
                      <a:latin typeface="Calibri" panose="020F0502020204030204" pitchFamily="34" charset="0"/>
                      <a:cs typeface="Calibri" panose="020F0502020204030204" pitchFamily="34" charset="0"/>
                    </a:rPr>
                    <a:t>Capacity for Field Epidemiology</a:t>
                  </a:r>
                </a:p>
              </p:txBody>
            </p:sp>
          </p:grpSp>
          <p:grpSp>
            <p:nvGrpSpPr>
              <p:cNvPr id="90" name="Group 89"/>
              <p:cNvGrpSpPr/>
              <p:nvPr/>
            </p:nvGrpSpPr>
            <p:grpSpPr>
              <a:xfrm>
                <a:off x="2313050" y="1538865"/>
                <a:ext cx="2017345" cy="767694"/>
                <a:chOff x="2313050" y="1538865"/>
                <a:chExt cx="2017345" cy="767694"/>
              </a:xfrm>
            </p:grpSpPr>
            <p:sp>
              <p:nvSpPr>
                <p:cNvPr id="109" name="Rectangle 108"/>
                <p:cNvSpPr/>
                <p:nvPr/>
              </p:nvSpPr>
              <p:spPr>
                <a:xfrm>
                  <a:off x="2345955" y="1538865"/>
                  <a:ext cx="1984440" cy="7676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0" name="TextBox 109"/>
                <p:cNvSpPr txBox="1"/>
                <p:nvPr/>
              </p:nvSpPr>
              <p:spPr>
                <a:xfrm>
                  <a:off x="2313050" y="1717730"/>
                  <a:ext cx="1961359" cy="313939"/>
                </a:xfrm>
                <a:prstGeom prst="rect">
                  <a:avLst/>
                </a:prstGeom>
                <a:noFill/>
              </p:spPr>
              <p:txBody>
                <a:bodyPr wrap="square" rtlCol="0">
                  <a:spAutoFit/>
                </a:bodyPr>
                <a:lstStyle/>
                <a:p>
                  <a:pPr algn="ctr" fontAlgn="ctr"/>
                  <a:endParaRPr lang="en-US" sz="1100" kern="0" dirty="0">
                    <a:latin typeface="Calibri" panose="020F0502020204030204" pitchFamily="34" charset="0"/>
                    <a:cs typeface="Calibri" panose="020F0502020204030204" pitchFamily="34" charset="0"/>
                  </a:endParaRPr>
                </a:p>
              </p:txBody>
            </p:sp>
          </p:grpSp>
          <p:grpSp>
            <p:nvGrpSpPr>
              <p:cNvPr id="91" name="Group 90"/>
              <p:cNvGrpSpPr/>
              <p:nvPr/>
            </p:nvGrpSpPr>
            <p:grpSpPr>
              <a:xfrm>
                <a:off x="4978707" y="1752601"/>
                <a:ext cx="1783080" cy="679218"/>
                <a:chOff x="4978707" y="1752601"/>
                <a:chExt cx="1783080" cy="679218"/>
              </a:xfrm>
            </p:grpSpPr>
            <p:sp>
              <p:nvSpPr>
                <p:cNvPr id="107" name="Rectangle 106"/>
                <p:cNvSpPr/>
                <p:nvPr/>
              </p:nvSpPr>
              <p:spPr>
                <a:xfrm>
                  <a:off x="4978707" y="1752601"/>
                  <a:ext cx="1783080" cy="6792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8" name="TextBox 107"/>
                <p:cNvSpPr txBox="1"/>
                <p:nvPr/>
              </p:nvSpPr>
              <p:spPr>
                <a:xfrm>
                  <a:off x="5052460" y="1770851"/>
                  <a:ext cx="1571279" cy="313939"/>
                </a:xfrm>
                <a:prstGeom prst="rect">
                  <a:avLst/>
                </a:prstGeom>
                <a:noFill/>
              </p:spPr>
              <p:txBody>
                <a:bodyPr wrap="square" rtlCol="0">
                  <a:spAutoFit/>
                </a:bodyPr>
                <a:lstStyle/>
                <a:p>
                  <a:pPr algn="ctr" fontAlgn="ctr"/>
                  <a:endParaRPr lang="en-US" sz="1100" kern="0" dirty="0">
                    <a:latin typeface="Calibri" panose="020F0502020204030204" pitchFamily="34" charset="0"/>
                    <a:cs typeface="Calibri" panose="020F0502020204030204" pitchFamily="34" charset="0"/>
                  </a:endParaRPr>
                </a:p>
              </p:txBody>
            </p:sp>
          </p:grpSp>
          <p:grpSp>
            <p:nvGrpSpPr>
              <p:cNvPr id="92" name="Group 91"/>
              <p:cNvGrpSpPr/>
              <p:nvPr/>
            </p:nvGrpSpPr>
            <p:grpSpPr>
              <a:xfrm>
                <a:off x="2817852" y="2554878"/>
                <a:ext cx="1783080" cy="691302"/>
                <a:chOff x="2817852" y="2554878"/>
                <a:chExt cx="1783080" cy="691302"/>
              </a:xfrm>
            </p:grpSpPr>
            <p:sp>
              <p:nvSpPr>
                <p:cNvPr id="105" name="Rectangle 104"/>
                <p:cNvSpPr/>
                <p:nvPr/>
              </p:nvSpPr>
              <p:spPr>
                <a:xfrm>
                  <a:off x="2817852" y="2554878"/>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6" name="TextBox 105"/>
                <p:cNvSpPr txBox="1"/>
                <p:nvPr/>
              </p:nvSpPr>
              <p:spPr>
                <a:xfrm>
                  <a:off x="2867194" y="2664299"/>
                  <a:ext cx="1571279" cy="313939"/>
                </a:xfrm>
                <a:prstGeom prst="rect">
                  <a:avLst/>
                </a:prstGeom>
                <a:noFill/>
              </p:spPr>
              <p:txBody>
                <a:bodyPr wrap="square" rtlCol="0">
                  <a:spAutoFit/>
                </a:bodyPr>
                <a:lstStyle/>
                <a:p>
                  <a:pPr algn="ctr" fontAlgn="ctr"/>
                  <a:endParaRPr lang="en-US" sz="1100" b="1" kern="0" dirty="0">
                    <a:solidFill>
                      <a:schemeClr val="accent1"/>
                    </a:solidFill>
                    <a:latin typeface="Calibri" panose="020F0502020204030204" pitchFamily="34" charset="0"/>
                    <a:cs typeface="Calibri" panose="020F0502020204030204" pitchFamily="34" charset="0"/>
                  </a:endParaRPr>
                </a:p>
              </p:txBody>
            </p:sp>
          </p:grpSp>
          <p:grpSp>
            <p:nvGrpSpPr>
              <p:cNvPr id="93" name="Group 92"/>
              <p:cNvGrpSpPr/>
              <p:nvPr/>
            </p:nvGrpSpPr>
            <p:grpSpPr>
              <a:xfrm>
                <a:off x="2508089" y="3351896"/>
                <a:ext cx="1805497" cy="691302"/>
                <a:chOff x="2508089" y="3351896"/>
                <a:chExt cx="1805497" cy="691302"/>
              </a:xfrm>
            </p:grpSpPr>
            <p:sp>
              <p:nvSpPr>
                <p:cNvPr id="103" name="Rectangle 102"/>
                <p:cNvSpPr/>
                <p:nvPr/>
              </p:nvSpPr>
              <p:spPr>
                <a:xfrm>
                  <a:off x="2530506" y="3351896"/>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p:cNvSpPr txBox="1"/>
                <p:nvPr/>
              </p:nvSpPr>
              <p:spPr>
                <a:xfrm>
                  <a:off x="2508089" y="3387238"/>
                  <a:ext cx="1571279" cy="313939"/>
                </a:xfrm>
                <a:prstGeom prst="rect">
                  <a:avLst/>
                </a:prstGeom>
                <a:noFill/>
              </p:spPr>
              <p:txBody>
                <a:bodyPr wrap="square" rtlCol="0">
                  <a:spAutoFit/>
                </a:bodyPr>
                <a:lstStyle/>
                <a:p>
                  <a:pPr algn="ctr"/>
                  <a:endParaRPr lang="en-US" sz="1100" kern="0" dirty="0">
                    <a:latin typeface="Calibri" panose="020F0502020204030204" pitchFamily="34" charset="0"/>
                    <a:cs typeface="Calibri" panose="020F0502020204030204" pitchFamily="34" charset="0"/>
                  </a:endParaRPr>
                </a:p>
              </p:txBody>
            </p:sp>
          </p:grpSp>
          <p:sp>
            <p:nvSpPr>
              <p:cNvPr id="102" name="TextBox 101"/>
              <p:cNvSpPr txBox="1"/>
              <p:nvPr/>
            </p:nvSpPr>
            <p:spPr>
              <a:xfrm>
                <a:off x="4842580" y="3458347"/>
                <a:ext cx="1783080" cy="691302"/>
              </a:xfrm>
              <a:prstGeom prst="rect">
                <a:avLst/>
              </a:prstGeom>
              <a:solidFill>
                <a:schemeClr val="bg2"/>
              </a:solidFill>
            </p:spPr>
            <p:txBody>
              <a:bodyPr wrap="square" rtlCol="0" anchor="ctr">
                <a:spAutoFit/>
              </a:bodyPr>
              <a:lstStyle/>
              <a:p>
                <a:pPr algn="ctr"/>
                <a:endParaRPr lang="en-US" sz="900" kern="0" dirty="0">
                  <a:latin typeface="Calibri" panose="020F0502020204030204" pitchFamily="34" charset="0"/>
                  <a:cs typeface="Calibri" panose="020F0502020204030204" pitchFamily="34" charset="0"/>
                </a:endParaRPr>
              </a:p>
            </p:txBody>
          </p:sp>
          <p:grpSp>
            <p:nvGrpSpPr>
              <p:cNvPr id="95" name="Group 94"/>
              <p:cNvGrpSpPr/>
              <p:nvPr/>
            </p:nvGrpSpPr>
            <p:grpSpPr>
              <a:xfrm>
                <a:off x="3192532" y="4341016"/>
                <a:ext cx="2299940" cy="724176"/>
                <a:chOff x="3192532" y="4341016"/>
                <a:chExt cx="2299940" cy="724176"/>
              </a:xfrm>
            </p:grpSpPr>
            <p:sp>
              <p:nvSpPr>
                <p:cNvPr id="99" name="Rectangle 98"/>
                <p:cNvSpPr/>
                <p:nvPr/>
              </p:nvSpPr>
              <p:spPr>
                <a:xfrm>
                  <a:off x="3709392" y="4373890"/>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0" name="TextBox 99"/>
                <p:cNvSpPr txBox="1"/>
                <p:nvPr/>
              </p:nvSpPr>
              <p:spPr>
                <a:xfrm>
                  <a:off x="3192532" y="4341016"/>
                  <a:ext cx="1571279" cy="304706"/>
                </a:xfrm>
                <a:prstGeom prst="rect">
                  <a:avLst/>
                </a:prstGeom>
                <a:noFill/>
              </p:spPr>
              <p:txBody>
                <a:bodyPr wrap="square" rtlCol="0">
                  <a:spAutoFit/>
                </a:bodyPr>
                <a:lstStyle/>
                <a:p>
                  <a:pPr algn="ctr"/>
                  <a:endParaRPr lang="en-US" sz="1050" kern="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grpSp>
          <p:grpSp>
            <p:nvGrpSpPr>
              <p:cNvPr id="96" name="Group 95"/>
              <p:cNvGrpSpPr/>
              <p:nvPr/>
            </p:nvGrpSpPr>
            <p:grpSpPr>
              <a:xfrm>
                <a:off x="3695995" y="668868"/>
                <a:ext cx="1783080" cy="695955"/>
                <a:chOff x="3695995" y="668868"/>
                <a:chExt cx="1783080" cy="695955"/>
              </a:xfrm>
            </p:grpSpPr>
            <p:sp>
              <p:nvSpPr>
                <p:cNvPr id="97" name="Rectangle 96"/>
                <p:cNvSpPr/>
                <p:nvPr/>
              </p:nvSpPr>
              <p:spPr>
                <a:xfrm>
                  <a:off x="3695995" y="668868"/>
                  <a:ext cx="1783080" cy="69595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8" name="TextBox 97"/>
                <p:cNvSpPr txBox="1"/>
                <p:nvPr/>
              </p:nvSpPr>
              <p:spPr>
                <a:xfrm>
                  <a:off x="3802200" y="680251"/>
                  <a:ext cx="1571279" cy="313939"/>
                </a:xfrm>
                <a:prstGeom prst="rect">
                  <a:avLst/>
                </a:prstGeom>
                <a:noFill/>
              </p:spPr>
              <p:txBody>
                <a:bodyPr wrap="square" rtlCol="0">
                  <a:spAutoFit/>
                </a:bodyPr>
                <a:lstStyle/>
                <a:p>
                  <a:pPr algn="ctr" fontAlgn="ctr"/>
                  <a:endParaRPr lang="en-US" sz="1100" b="1" kern="0" dirty="0">
                    <a:solidFill>
                      <a:schemeClr val="accent1"/>
                    </a:solidFill>
                    <a:latin typeface="Calibri" panose="020F0502020204030204" pitchFamily="34" charset="0"/>
                    <a:cs typeface="Calibri" panose="020F0502020204030204" pitchFamily="34" charset="0"/>
                  </a:endParaRPr>
                </a:p>
              </p:txBody>
            </p:sp>
          </p:grpSp>
        </p:grpSp>
      </p:grpSp>
      <p:sp>
        <p:nvSpPr>
          <p:cNvPr id="42" name="TextBox 41"/>
          <p:cNvSpPr txBox="1"/>
          <p:nvPr/>
        </p:nvSpPr>
        <p:spPr>
          <a:xfrm>
            <a:off x="3802491" y="3320491"/>
            <a:ext cx="2225915" cy="477054"/>
          </a:xfrm>
          <a:prstGeom prst="rect">
            <a:avLst/>
          </a:prstGeom>
          <a:noFill/>
        </p:spPr>
        <p:txBody>
          <a:bodyPr wrap="square" rtlCol="0">
            <a:spAutoFit/>
          </a:bodyPr>
          <a:lstStyle/>
          <a:p>
            <a:pPr algn="ctr"/>
            <a:r>
              <a:rPr lang="en-US" sz="1600" b="1" kern="0" dirty="0">
                <a:solidFill>
                  <a:srgbClr val="91581F"/>
                </a:solidFill>
                <a:latin typeface="Calibri" panose="020F0502020204030204" pitchFamily="34" charset="0"/>
                <a:cs typeface="Calibri" panose="020F0502020204030204" pitchFamily="34" charset="0"/>
              </a:rPr>
              <a:t>Multi-stakeholder</a:t>
            </a:r>
            <a:r>
              <a:rPr lang="en-US" sz="1600" kern="0" dirty="0">
                <a:solidFill>
                  <a:srgbClr val="91581F"/>
                </a:solidFill>
                <a:latin typeface="Calibri" panose="020F0502020204030204" pitchFamily="34" charset="0"/>
                <a:cs typeface="Calibri" panose="020F0502020204030204" pitchFamily="34" charset="0"/>
              </a:rPr>
              <a:t> </a:t>
            </a:r>
          </a:p>
          <a:p>
            <a:pPr algn="ctr"/>
            <a:r>
              <a:rPr lang="en-US" sz="900" kern="0" dirty="0">
                <a:latin typeface="Calibri" panose="020F0502020204030204" pitchFamily="34" charset="0"/>
                <a:cs typeface="Calibri" panose="020F0502020204030204" pitchFamily="34" charset="0"/>
              </a:rPr>
              <a:t>Workforce governance</a:t>
            </a:r>
          </a:p>
        </p:txBody>
      </p:sp>
      <p:sp>
        <p:nvSpPr>
          <p:cNvPr id="48" name="TextBox 47"/>
          <p:cNvSpPr txBox="1"/>
          <p:nvPr/>
        </p:nvSpPr>
        <p:spPr>
          <a:xfrm>
            <a:off x="6529185" y="1901031"/>
            <a:ext cx="1571279" cy="784830"/>
          </a:xfrm>
          <a:prstGeom prst="rect">
            <a:avLst/>
          </a:prstGeom>
          <a:noFill/>
        </p:spPr>
        <p:txBody>
          <a:bodyPr wrap="square" rtlCol="0">
            <a:spAutoFit/>
          </a:bodyPr>
          <a:lstStyle/>
          <a:p>
            <a:pPr algn="ctr"/>
            <a:r>
              <a:rPr lang="en-US" sz="1600" b="1" kern="0" dirty="0">
                <a:solidFill>
                  <a:srgbClr val="91581F"/>
                </a:solidFill>
                <a:latin typeface="Calibri" panose="020F0502020204030204" pitchFamily="34" charset="0"/>
                <a:cs typeface="Calibri" panose="020F0502020204030204" pitchFamily="34" charset="0"/>
              </a:rPr>
              <a:t>Fair laws </a:t>
            </a:r>
          </a:p>
          <a:p>
            <a:pPr algn="ctr"/>
            <a:r>
              <a:rPr lang="en-US" sz="900" kern="0" dirty="0">
                <a:latin typeface="Calibri" panose="020F0502020204030204" pitchFamily="34" charset="0"/>
                <a:cs typeface="Calibri" panose="020F0502020204030204" pitchFamily="34" charset="0"/>
              </a:rPr>
              <a:t>For work culture, salaries and governance</a:t>
            </a:r>
          </a:p>
          <a:p>
            <a:pPr algn="ctr"/>
            <a:endParaRPr lang="en-US" sz="1100" kern="0" dirty="0">
              <a:latin typeface="Calibri" panose="020F0502020204030204" pitchFamily="34" charset="0"/>
              <a:cs typeface="Calibri" panose="020F0502020204030204" pitchFamily="34" charset="0"/>
            </a:endParaRPr>
          </a:p>
        </p:txBody>
      </p:sp>
      <p:sp>
        <p:nvSpPr>
          <p:cNvPr id="10" name="Rectangle 9"/>
          <p:cNvSpPr/>
          <p:nvPr/>
        </p:nvSpPr>
        <p:spPr>
          <a:xfrm>
            <a:off x="5094697" y="4154376"/>
            <a:ext cx="2011492" cy="477054"/>
          </a:xfrm>
          <a:prstGeom prst="rect">
            <a:avLst/>
          </a:prstGeom>
        </p:spPr>
        <p:txBody>
          <a:bodyPr wrap="square">
            <a:spAutoFit/>
          </a:bodyPr>
          <a:lstStyle/>
          <a:p>
            <a:pPr algn="ctr" fontAlgn="ctr"/>
            <a:r>
              <a:rPr lang="en-US" sz="1600" b="1" kern="0" dirty="0">
                <a:solidFill>
                  <a:srgbClr val="91581F"/>
                </a:solidFill>
                <a:latin typeface="Calibri" panose="020F0502020204030204" pitchFamily="34" charset="0"/>
                <a:cs typeface="Calibri" panose="020F0502020204030204" pitchFamily="34" charset="0"/>
              </a:rPr>
              <a:t>Robust </a:t>
            </a:r>
          </a:p>
          <a:p>
            <a:pPr algn="ctr" fontAlgn="ctr"/>
            <a:r>
              <a:rPr lang="en-US" sz="900" kern="0" dirty="0">
                <a:latin typeface="Calibri" panose="020F0502020204030204" pitchFamily="34" charset="0"/>
                <a:cs typeface="Calibri" panose="020F0502020204030204" pitchFamily="34" charset="0"/>
              </a:rPr>
              <a:t>HRHIS systems</a:t>
            </a:r>
          </a:p>
        </p:txBody>
      </p:sp>
      <p:sp>
        <p:nvSpPr>
          <p:cNvPr id="3" name="Rectangle 2"/>
          <p:cNvSpPr/>
          <p:nvPr/>
        </p:nvSpPr>
        <p:spPr>
          <a:xfrm>
            <a:off x="4358218" y="2587440"/>
            <a:ext cx="1596666" cy="615553"/>
          </a:xfrm>
          <a:prstGeom prst="rect">
            <a:avLst/>
          </a:prstGeom>
        </p:spPr>
        <p:txBody>
          <a:bodyPr wrap="square">
            <a:spAutoFit/>
          </a:bodyPr>
          <a:lstStyle/>
          <a:p>
            <a:pPr algn="ctr"/>
            <a:r>
              <a:rPr lang="en-US" sz="1600" b="1" kern="0" dirty="0">
                <a:solidFill>
                  <a:srgbClr val="91581F"/>
                </a:solidFill>
                <a:latin typeface="Calibri" panose="020F0502020204030204" pitchFamily="34" charset="0"/>
                <a:cs typeface="Calibri" panose="020F0502020204030204" pitchFamily="34" charset="0"/>
              </a:rPr>
              <a:t>World-class </a:t>
            </a:r>
          </a:p>
          <a:p>
            <a:pPr algn="ctr"/>
            <a:r>
              <a:rPr lang="en-US" sz="900" kern="0" dirty="0">
                <a:latin typeface="Calibri" panose="020F0502020204030204" pitchFamily="34" charset="0"/>
                <a:cs typeface="Calibri" panose="020F0502020204030204" pitchFamily="34" charset="0"/>
              </a:rPr>
              <a:t>Academic Accreditation standards </a:t>
            </a:r>
          </a:p>
        </p:txBody>
      </p:sp>
      <p:sp>
        <p:nvSpPr>
          <p:cNvPr id="44" name="TextBox 43"/>
          <p:cNvSpPr txBox="1"/>
          <p:nvPr/>
        </p:nvSpPr>
        <p:spPr>
          <a:xfrm>
            <a:off x="4056253" y="1816393"/>
            <a:ext cx="1571279" cy="477053"/>
          </a:xfrm>
          <a:prstGeom prst="rect">
            <a:avLst/>
          </a:prstGeom>
          <a:noFill/>
        </p:spPr>
        <p:txBody>
          <a:bodyPr wrap="square" rtlCol="0">
            <a:spAutoFit/>
          </a:bodyPr>
          <a:lstStyle/>
          <a:p>
            <a:pPr algn="ctr"/>
            <a:r>
              <a:rPr lang="en-US" sz="1600" b="1" kern="0" dirty="0">
                <a:solidFill>
                  <a:srgbClr val="91581F"/>
                </a:solidFill>
                <a:latin typeface="Calibri" panose="020F0502020204030204" pitchFamily="34" charset="0"/>
                <a:cs typeface="Calibri" panose="020F0502020204030204" pitchFamily="34" charset="0"/>
              </a:rPr>
              <a:t>Sustainable </a:t>
            </a:r>
            <a:r>
              <a:rPr lang="en-US" sz="900" kern="0" dirty="0">
                <a:latin typeface="Calibri" panose="020F0502020204030204" pitchFamily="34" charset="0"/>
                <a:cs typeface="Calibri" panose="020F0502020204030204" pitchFamily="34" charset="0"/>
              </a:rPr>
              <a:t>Capacity for IHR reporting</a:t>
            </a:r>
          </a:p>
        </p:txBody>
      </p:sp>
      <p:sp>
        <p:nvSpPr>
          <p:cNvPr id="4" name="Rectangle 3"/>
          <p:cNvSpPr/>
          <p:nvPr/>
        </p:nvSpPr>
        <p:spPr>
          <a:xfrm>
            <a:off x="6384603" y="3388728"/>
            <a:ext cx="1688699" cy="477054"/>
          </a:xfrm>
          <a:prstGeom prst="rect">
            <a:avLst/>
          </a:prstGeom>
        </p:spPr>
        <p:txBody>
          <a:bodyPr wrap="square">
            <a:spAutoFit/>
          </a:bodyPr>
          <a:lstStyle/>
          <a:p>
            <a:pPr algn="ctr"/>
            <a:r>
              <a:rPr lang="en-US" sz="1600" b="1" kern="0" dirty="0">
                <a:solidFill>
                  <a:srgbClr val="91581F"/>
                </a:solidFill>
                <a:latin typeface="Calibri" panose="020F0502020204030204" pitchFamily="34" charset="0"/>
                <a:cs typeface="Calibri" panose="020F0502020204030204" pitchFamily="34" charset="0"/>
              </a:rPr>
              <a:t>Inter-sectoral </a:t>
            </a:r>
          </a:p>
          <a:p>
            <a:pPr algn="ctr"/>
            <a:r>
              <a:rPr lang="en-US" sz="900" kern="0" dirty="0">
                <a:latin typeface="Calibri" panose="020F0502020204030204" pitchFamily="34" charset="0"/>
                <a:cs typeface="Calibri" panose="020F0502020204030204" pitchFamily="34" charset="0"/>
              </a:rPr>
              <a:t>Coordinated workforce planning</a:t>
            </a:r>
          </a:p>
        </p:txBody>
      </p:sp>
      <p:sp>
        <p:nvSpPr>
          <p:cNvPr id="46" name="TextBox 45">
            <a:extLst>
              <a:ext uri="{FF2B5EF4-FFF2-40B4-BE49-F238E27FC236}">
                <a16:creationId xmlns:a16="http://schemas.microsoft.com/office/drawing/2014/main" id="{87D8B636-931C-462F-99D5-2991623BF7AA}"/>
              </a:ext>
            </a:extLst>
          </p:cNvPr>
          <p:cNvSpPr txBox="1"/>
          <p:nvPr/>
        </p:nvSpPr>
        <p:spPr>
          <a:xfrm>
            <a:off x="559561" y="5977441"/>
            <a:ext cx="8016268"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HRHIS</a:t>
            </a:r>
            <a:r>
              <a:rPr lang="en-US" sz="1000" dirty="0">
                <a:latin typeface="Calibri" panose="020F0502020204030204" pitchFamily="34" charset="0"/>
                <a:cs typeface="Calibri" panose="020F0502020204030204" pitchFamily="34" charset="0"/>
              </a:rPr>
              <a:t> - Human Resources for Health Information Systems</a:t>
            </a:r>
            <a:br>
              <a:rPr lang="en-US" sz="1000" dirty="0">
                <a:latin typeface="Calibri" panose="020F0502020204030204" pitchFamily="34" charset="0"/>
                <a:cs typeface="Calibri" panose="020F0502020204030204" pitchFamily="34" charset="0"/>
              </a:rPr>
            </a:br>
            <a:r>
              <a:rPr lang="en-US" sz="1000" b="1" dirty="0">
                <a:latin typeface="Calibri" panose="020F0502020204030204" pitchFamily="34" charset="0"/>
                <a:cs typeface="Calibri" panose="020F0502020204030204" pitchFamily="34" charset="0"/>
              </a:rPr>
              <a:t>IHR</a:t>
            </a:r>
            <a:r>
              <a:rPr lang="en-US" sz="1000" dirty="0">
                <a:latin typeface="Calibri" panose="020F0502020204030204" pitchFamily="34" charset="0"/>
                <a:cs typeface="Calibri" panose="020F0502020204030204" pitchFamily="34" charset="0"/>
              </a:rPr>
              <a:t> - International Health Regulations</a:t>
            </a:r>
          </a:p>
        </p:txBody>
      </p:sp>
      <p:sp>
        <p:nvSpPr>
          <p:cNvPr id="49" name="TextBox 48">
            <a:extLst>
              <a:ext uri="{FF2B5EF4-FFF2-40B4-BE49-F238E27FC236}">
                <a16:creationId xmlns:a16="http://schemas.microsoft.com/office/drawing/2014/main" id="{AF12AA9F-0623-4BE9-924A-A97AFD35DCCE}"/>
              </a:ext>
            </a:extLst>
          </p:cNvPr>
          <p:cNvSpPr txBox="1"/>
          <p:nvPr/>
        </p:nvSpPr>
        <p:spPr>
          <a:xfrm>
            <a:off x="5305918" y="1024191"/>
            <a:ext cx="1571279" cy="615553"/>
          </a:xfrm>
          <a:prstGeom prst="rect">
            <a:avLst/>
          </a:prstGeom>
          <a:noFill/>
        </p:spPr>
        <p:txBody>
          <a:bodyPr wrap="square" rtlCol="0">
            <a:spAutoFit/>
          </a:bodyPr>
          <a:lstStyle/>
          <a:p>
            <a:pPr algn="ctr" fontAlgn="ctr"/>
            <a:r>
              <a:rPr lang="en-US" sz="1600" b="1" kern="0" dirty="0">
                <a:solidFill>
                  <a:srgbClr val="91581F"/>
                </a:solidFill>
                <a:latin typeface="Calibri" panose="020F0502020204030204" pitchFamily="34" charset="0"/>
                <a:cs typeface="Calibri" panose="020F0502020204030204" pitchFamily="34" charset="0"/>
              </a:rPr>
              <a:t>Heavy</a:t>
            </a:r>
          </a:p>
          <a:p>
            <a:pPr algn="ctr" fontAlgn="ctr"/>
            <a:r>
              <a:rPr lang="en-US" sz="900" kern="0" dirty="0">
                <a:latin typeface="Calibri" panose="020F0502020204030204" pitchFamily="34" charset="0"/>
                <a:cs typeface="Calibri" panose="020F0502020204030204" pitchFamily="34" charset="0"/>
              </a:rPr>
              <a:t>Investment towards Health Workforce</a:t>
            </a:r>
          </a:p>
        </p:txBody>
      </p:sp>
    </p:spTree>
    <p:extLst>
      <p:ext uri="{BB962C8B-B14F-4D97-AF65-F5344CB8AC3E}">
        <p14:creationId xmlns:p14="http://schemas.microsoft.com/office/powerpoint/2010/main" val="2637971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34A8-93FE-4E56-B332-909D97FEB2A2}"/>
              </a:ext>
            </a:extLst>
          </p:cNvPr>
          <p:cNvSpPr>
            <a:spLocks noGrp="1"/>
          </p:cNvSpPr>
          <p:nvPr>
            <p:ph type="title"/>
          </p:nvPr>
        </p:nvSpPr>
        <p:spPr>
          <a:xfrm>
            <a:off x="587183" y="432694"/>
            <a:ext cx="9720072" cy="443484"/>
          </a:xfrm>
        </p:spPr>
        <p:txBody>
          <a:bodyPr>
            <a:noAutofit/>
          </a:bodyPr>
          <a:lstStyle/>
          <a:p>
            <a:r>
              <a:rPr lang="en-US" dirty="0"/>
              <a:t>Nhwa : KEY uae highlights 2020 (3/4)</a:t>
            </a:r>
            <a:endParaRPr lang="en-US" dirty="0">
              <a:latin typeface="Calibri" panose="020F0502020204030204" pitchFamily="34" charset="0"/>
            </a:endParaRPr>
          </a:p>
        </p:txBody>
      </p:sp>
      <p:sp>
        <p:nvSpPr>
          <p:cNvPr id="7" name="Slide Number Placeholder 6"/>
          <p:cNvSpPr>
            <a:spLocks noGrp="1"/>
          </p:cNvSpPr>
          <p:nvPr>
            <p:ph type="sldNum" sz="quarter" idx="12"/>
          </p:nvPr>
        </p:nvSpPr>
        <p:spPr/>
        <p:txBody>
          <a:bodyPr/>
          <a:lstStyle/>
          <a:p>
            <a:r>
              <a:rPr lang="en-US" dirty="0"/>
              <a:t>37</a:t>
            </a:r>
          </a:p>
        </p:txBody>
      </p:sp>
      <p:grpSp>
        <p:nvGrpSpPr>
          <p:cNvPr id="86" name="Group 85"/>
          <p:cNvGrpSpPr/>
          <p:nvPr/>
        </p:nvGrpSpPr>
        <p:grpSpPr>
          <a:xfrm>
            <a:off x="3352801" y="1014705"/>
            <a:ext cx="5486399" cy="5157495"/>
            <a:chOff x="1849083" y="668868"/>
            <a:chExt cx="5486399" cy="6189132"/>
          </a:xfrm>
        </p:grpSpPr>
        <p:grpSp>
          <p:nvGrpSpPr>
            <p:cNvPr id="87" name="Group 86"/>
            <p:cNvGrpSpPr/>
            <p:nvPr/>
          </p:nvGrpSpPr>
          <p:grpSpPr>
            <a:xfrm>
              <a:off x="1849083" y="3073762"/>
              <a:ext cx="5486399" cy="3784238"/>
              <a:chOff x="1879465" y="2194978"/>
              <a:chExt cx="5286079" cy="3646069"/>
            </a:xfrm>
            <a:solidFill>
              <a:schemeClr val="tx1">
                <a:lumMod val="65000"/>
                <a:lumOff val="35000"/>
              </a:schemeClr>
            </a:solidFill>
            <a:effectLst/>
          </p:grpSpPr>
          <p:grpSp>
            <p:nvGrpSpPr>
              <p:cNvPr id="113" name="Group 112"/>
              <p:cNvGrpSpPr/>
              <p:nvPr/>
            </p:nvGrpSpPr>
            <p:grpSpPr>
              <a:xfrm>
                <a:off x="1879465" y="2194978"/>
                <a:ext cx="2638759" cy="3646069"/>
                <a:chOff x="1881882" y="1890552"/>
                <a:chExt cx="2638759" cy="3646069"/>
              </a:xfrm>
              <a:grpFill/>
            </p:grpSpPr>
            <p:sp>
              <p:nvSpPr>
                <p:cNvPr id="119" name="Rectangle 3"/>
                <p:cNvSpPr/>
                <p:nvPr/>
              </p:nvSpPr>
              <p:spPr>
                <a:xfrm>
                  <a:off x="1881882" y="2081933"/>
                  <a:ext cx="2638759" cy="3454688"/>
                </a:xfrm>
                <a:custGeom>
                  <a:avLst/>
                  <a:gdLst>
                    <a:gd name="connsiteX0" fmla="*/ 0 w 935180"/>
                    <a:gd name="connsiteY0" fmla="*/ 0 h 3020290"/>
                    <a:gd name="connsiteX1" fmla="*/ 935180 w 935180"/>
                    <a:gd name="connsiteY1" fmla="*/ 0 h 3020290"/>
                    <a:gd name="connsiteX2" fmla="*/ 935180 w 935180"/>
                    <a:gd name="connsiteY2" fmla="*/ 3020290 h 3020290"/>
                    <a:gd name="connsiteX3" fmla="*/ 0 w 935180"/>
                    <a:gd name="connsiteY3" fmla="*/ 3020290 h 3020290"/>
                    <a:gd name="connsiteX4" fmla="*/ 0 w 935180"/>
                    <a:gd name="connsiteY4" fmla="*/ 0 h 3020290"/>
                    <a:gd name="connsiteX0" fmla="*/ 0 w 1916255"/>
                    <a:gd name="connsiteY0" fmla="*/ 1771650 h 3020290"/>
                    <a:gd name="connsiteX1" fmla="*/ 1916255 w 1916255"/>
                    <a:gd name="connsiteY1" fmla="*/ 0 h 3020290"/>
                    <a:gd name="connsiteX2" fmla="*/ 1916255 w 1916255"/>
                    <a:gd name="connsiteY2" fmla="*/ 3020290 h 3020290"/>
                    <a:gd name="connsiteX3" fmla="*/ 981075 w 1916255"/>
                    <a:gd name="connsiteY3" fmla="*/ 3020290 h 3020290"/>
                    <a:gd name="connsiteX4" fmla="*/ 0 w 1916255"/>
                    <a:gd name="connsiteY4" fmla="*/ 1771650 h 3020290"/>
                    <a:gd name="connsiteX0" fmla="*/ 0 w 2152993"/>
                    <a:gd name="connsiteY0" fmla="*/ 1679914 h 3020290"/>
                    <a:gd name="connsiteX1" fmla="*/ 2152993 w 2152993"/>
                    <a:gd name="connsiteY1" fmla="*/ 0 h 3020290"/>
                    <a:gd name="connsiteX2" fmla="*/ 2152993 w 2152993"/>
                    <a:gd name="connsiteY2" fmla="*/ 3020290 h 3020290"/>
                    <a:gd name="connsiteX3" fmla="*/ 1217813 w 2152993"/>
                    <a:gd name="connsiteY3" fmla="*/ 3020290 h 3020290"/>
                    <a:gd name="connsiteX4" fmla="*/ 0 w 2152993"/>
                    <a:gd name="connsiteY4" fmla="*/ 1679914 h 3020290"/>
                    <a:gd name="connsiteX0" fmla="*/ 0 w 2152993"/>
                    <a:gd name="connsiteY0" fmla="*/ 617553 h 1957929"/>
                    <a:gd name="connsiteX1" fmla="*/ 785832 w 2152993"/>
                    <a:gd name="connsiteY1" fmla="*/ 0 h 1957929"/>
                    <a:gd name="connsiteX2" fmla="*/ 2152993 w 2152993"/>
                    <a:gd name="connsiteY2" fmla="*/ 1957929 h 1957929"/>
                    <a:gd name="connsiteX3" fmla="*/ 1217813 w 2152993"/>
                    <a:gd name="connsiteY3" fmla="*/ 1957929 h 1957929"/>
                    <a:gd name="connsiteX4" fmla="*/ 0 w 2152993"/>
                    <a:gd name="connsiteY4" fmla="*/ 617553 h 1957929"/>
                    <a:gd name="connsiteX0" fmla="*/ 0 w 2152993"/>
                    <a:gd name="connsiteY0" fmla="*/ 0 h 1340376"/>
                    <a:gd name="connsiteX1" fmla="*/ 620115 w 2152993"/>
                    <a:gd name="connsiteY1" fmla="*/ 83783 h 1340376"/>
                    <a:gd name="connsiteX2" fmla="*/ 2152993 w 2152993"/>
                    <a:gd name="connsiteY2" fmla="*/ 1340376 h 1340376"/>
                    <a:gd name="connsiteX3" fmla="*/ 1217813 w 2152993"/>
                    <a:gd name="connsiteY3" fmla="*/ 1340376 h 1340376"/>
                    <a:gd name="connsiteX4" fmla="*/ 0 w 2152993"/>
                    <a:gd name="connsiteY4" fmla="*/ 0 h 1340376"/>
                    <a:gd name="connsiteX0" fmla="*/ 0 w 2152993"/>
                    <a:gd name="connsiteY0" fmla="*/ 0 h 1340376"/>
                    <a:gd name="connsiteX1" fmla="*/ 620115 w 2152993"/>
                    <a:gd name="connsiteY1" fmla="*/ 83783 h 1340376"/>
                    <a:gd name="connsiteX2" fmla="*/ 835334 w 2152993"/>
                    <a:gd name="connsiteY2" fmla="*/ 251465 h 1340376"/>
                    <a:gd name="connsiteX3" fmla="*/ 2152993 w 2152993"/>
                    <a:gd name="connsiteY3" fmla="*/ 1340376 h 1340376"/>
                    <a:gd name="connsiteX4" fmla="*/ 1217813 w 2152993"/>
                    <a:gd name="connsiteY4" fmla="*/ 1340376 h 1340376"/>
                    <a:gd name="connsiteX5" fmla="*/ 0 w 2152993"/>
                    <a:gd name="connsiteY5" fmla="*/ 0 h 1340376"/>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53821 w 2206814"/>
                    <a:gd name="connsiteY0" fmla="*/ 461708 h 1802084"/>
                    <a:gd name="connsiteX1" fmla="*/ 673936 w 2206814"/>
                    <a:gd name="connsiteY1" fmla="*/ 545491 h 1802084"/>
                    <a:gd name="connsiteX2" fmla="*/ 838848 w 2206814"/>
                    <a:gd name="connsiteY2" fmla="*/ 0 h 1802084"/>
                    <a:gd name="connsiteX3" fmla="*/ 2206814 w 2206814"/>
                    <a:gd name="connsiteY3" fmla="*/ 1802084 h 1802084"/>
                    <a:gd name="connsiteX4" fmla="*/ 1271634 w 2206814"/>
                    <a:gd name="connsiteY4" fmla="*/ 1802084 h 1802084"/>
                    <a:gd name="connsiteX5" fmla="*/ 170064 w 2206814"/>
                    <a:gd name="connsiteY5" fmla="*/ 514905 h 1802084"/>
                    <a:gd name="connsiteX6" fmla="*/ 53821 w 2206814"/>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60636"/>
                    <a:gd name="connsiteY0" fmla="*/ 435075 h 1784328"/>
                    <a:gd name="connsiteX1" fmla="*/ 617156 w 2160636"/>
                    <a:gd name="connsiteY1" fmla="*/ 527735 h 1784328"/>
                    <a:gd name="connsiteX2" fmla="*/ 823497 w 2160636"/>
                    <a:gd name="connsiteY2" fmla="*/ 0 h 1784328"/>
                    <a:gd name="connsiteX3" fmla="*/ 2150034 w 2160636"/>
                    <a:gd name="connsiteY3" fmla="*/ 1784328 h 1784328"/>
                    <a:gd name="connsiteX4" fmla="*/ 1214854 w 2160636"/>
                    <a:gd name="connsiteY4" fmla="*/ 1784328 h 1784328"/>
                    <a:gd name="connsiteX5" fmla="*/ 128080 w 2160636"/>
                    <a:gd name="connsiteY5" fmla="*/ 535619 h 1784328"/>
                    <a:gd name="connsiteX6" fmla="*/ 0 w 2160636"/>
                    <a:gd name="connsiteY6" fmla="*/ 435075 h 1784328"/>
                    <a:gd name="connsiteX0" fmla="*/ 0 w 2152446"/>
                    <a:gd name="connsiteY0" fmla="*/ 435075 h 1784328"/>
                    <a:gd name="connsiteX1" fmla="*/ 617156 w 2152446"/>
                    <a:gd name="connsiteY1" fmla="*/ 527735 h 1784328"/>
                    <a:gd name="connsiteX2" fmla="*/ 823497 w 2152446"/>
                    <a:gd name="connsiteY2" fmla="*/ 0 h 1784328"/>
                    <a:gd name="connsiteX3" fmla="*/ 2150034 w 2152446"/>
                    <a:gd name="connsiteY3" fmla="*/ 1784328 h 1784328"/>
                    <a:gd name="connsiteX4" fmla="*/ 1214854 w 2152446"/>
                    <a:gd name="connsiteY4" fmla="*/ 1784328 h 1784328"/>
                    <a:gd name="connsiteX5" fmla="*/ 128080 w 2152446"/>
                    <a:gd name="connsiteY5" fmla="*/ 535619 h 1784328"/>
                    <a:gd name="connsiteX6" fmla="*/ 0 w 2152446"/>
                    <a:gd name="connsiteY6" fmla="*/ 435075 h 1784328"/>
                    <a:gd name="connsiteX0" fmla="*/ 0 w 2156118"/>
                    <a:gd name="connsiteY0" fmla="*/ 435075 h 1784328"/>
                    <a:gd name="connsiteX1" fmla="*/ 617156 w 2156118"/>
                    <a:gd name="connsiteY1" fmla="*/ 527735 h 1784328"/>
                    <a:gd name="connsiteX2" fmla="*/ 823497 w 2156118"/>
                    <a:gd name="connsiteY2" fmla="*/ 0 h 1784328"/>
                    <a:gd name="connsiteX3" fmla="*/ 2150034 w 2156118"/>
                    <a:gd name="connsiteY3" fmla="*/ 1784328 h 1784328"/>
                    <a:gd name="connsiteX4" fmla="*/ 1214854 w 2156118"/>
                    <a:gd name="connsiteY4" fmla="*/ 1784328 h 1784328"/>
                    <a:gd name="connsiteX5" fmla="*/ 128080 w 2156118"/>
                    <a:gd name="connsiteY5" fmla="*/ 535619 h 1784328"/>
                    <a:gd name="connsiteX6" fmla="*/ 0 w 2156118"/>
                    <a:gd name="connsiteY6" fmla="*/ 435075 h 1784328"/>
                    <a:gd name="connsiteX0" fmla="*/ 0 w 2161515"/>
                    <a:gd name="connsiteY0" fmla="*/ 435075 h 1784328"/>
                    <a:gd name="connsiteX1" fmla="*/ 617156 w 2161515"/>
                    <a:gd name="connsiteY1" fmla="*/ 527735 h 1784328"/>
                    <a:gd name="connsiteX2" fmla="*/ 823497 w 2161515"/>
                    <a:gd name="connsiteY2" fmla="*/ 0 h 1784328"/>
                    <a:gd name="connsiteX3" fmla="*/ 2150034 w 2161515"/>
                    <a:gd name="connsiteY3" fmla="*/ 1784328 h 1784328"/>
                    <a:gd name="connsiteX4" fmla="*/ 1214854 w 2161515"/>
                    <a:gd name="connsiteY4" fmla="*/ 1784328 h 1784328"/>
                    <a:gd name="connsiteX5" fmla="*/ 128080 w 2161515"/>
                    <a:gd name="connsiteY5" fmla="*/ 535619 h 1784328"/>
                    <a:gd name="connsiteX6" fmla="*/ 0 w 2161515"/>
                    <a:gd name="connsiteY6" fmla="*/ 435075 h 1784328"/>
                    <a:gd name="connsiteX0" fmla="*/ 0 w 2153585"/>
                    <a:gd name="connsiteY0" fmla="*/ 435075 h 1784328"/>
                    <a:gd name="connsiteX1" fmla="*/ 617156 w 2153585"/>
                    <a:gd name="connsiteY1" fmla="*/ 527735 h 1784328"/>
                    <a:gd name="connsiteX2" fmla="*/ 823497 w 2153585"/>
                    <a:gd name="connsiteY2" fmla="*/ 0 h 1784328"/>
                    <a:gd name="connsiteX3" fmla="*/ 2150034 w 2153585"/>
                    <a:gd name="connsiteY3" fmla="*/ 1784328 h 1784328"/>
                    <a:gd name="connsiteX4" fmla="*/ 1214854 w 2153585"/>
                    <a:gd name="connsiteY4" fmla="*/ 1784328 h 1784328"/>
                    <a:gd name="connsiteX5" fmla="*/ 128080 w 2153585"/>
                    <a:gd name="connsiteY5" fmla="*/ 535619 h 1784328"/>
                    <a:gd name="connsiteX6" fmla="*/ 0 w 2153585"/>
                    <a:gd name="connsiteY6" fmla="*/ 435075 h 1784328"/>
                    <a:gd name="connsiteX0" fmla="*/ 0 w 2167400"/>
                    <a:gd name="connsiteY0" fmla="*/ 435075 h 1784328"/>
                    <a:gd name="connsiteX1" fmla="*/ 617156 w 2167400"/>
                    <a:gd name="connsiteY1" fmla="*/ 527735 h 1784328"/>
                    <a:gd name="connsiteX2" fmla="*/ 823497 w 2167400"/>
                    <a:gd name="connsiteY2" fmla="*/ 0 h 1784328"/>
                    <a:gd name="connsiteX3" fmla="*/ 2150034 w 2167400"/>
                    <a:gd name="connsiteY3" fmla="*/ 1784328 h 1784328"/>
                    <a:gd name="connsiteX4" fmla="*/ 1214854 w 2167400"/>
                    <a:gd name="connsiteY4" fmla="*/ 1784328 h 1784328"/>
                    <a:gd name="connsiteX5" fmla="*/ 128080 w 2167400"/>
                    <a:gd name="connsiteY5" fmla="*/ 535619 h 1784328"/>
                    <a:gd name="connsiteX6" fmla="*/ 0 w 2167400"/>
                    <a:gd name="connsiteY6" fmla="*/ 435075 h 1784328"/>
                    <a:gd name="connsiteX0" fmla="*/ 0 w 2262847"/>
                    <a:gd name="connsiteY0" fmla="*/ 435075 h 1784328"/>
                    <a:gd name="connsiteX1" fmla="*/ 617156 w 2262847"/>
                    <a:gd name="connsiteY1" fmla="*/ 527735 h 1784328"/>
                    <a:gd name="connsiteX2" fmla="*/ 823497 w 2262847"/>
                    <a:gd name="connsiteY2" fmla="*/ 0 h 1784328"/>
                    <a:gd name="connsiteX3" fmla="*/ 2098921 w 2262847"/>
                    <a:gd name="connsiteY3" fmla="*/ 819704 h 1784328"/>
                    <a:gd name="connsiteX4" fmla="*/ 2150034 w 2262847"/>
                    <a:gd name="connsiteY4" fmla="*/ 1784328 h 1784328"/>
                    <a:gd name="connsiteX5" fmla="*/ 1214854 w 2262847"/>
                    <a:gd name="connsiteY5" fmla="*/ 1784328 h 1784328"/>
                    <a:gd name="connsiteX6" fmla="*/ 128080 w 2262847"/>
                    <a:gd name="connsiteY6" fmla="*/ 535619 h 1784328"/>
                    <a:gd name="connsiteX7" fmla="*/ 0 w 2262847"/>
                    <a:gd name="connsiteY7" fmla="*/ 435075 h 1784328"/>
                    <a:gd name="connsiteX0" fmla="*/ 0 w 2254811"/>
                    <a:gd name="connsiteY0" fmla="*/ 435075 h 1784328"/>
                    <a:gd name="connsiteX1" fmla="*/ 617156 w 2254811"/>
                    <a:gd name="connsiteY1" fmla="*/ 527735 h 1784328"/>
                    <a:gd name="connsiteX2" fmla="*/ 823497 w 2254811"/>
                    <a:gd name="connsiteY2" fmla="*/ 0 h 1784328"/>
                    <a:gd name="connsiteX3" fmla="*/ 2081166 w 2254811"/>
                    <a:gd name="connsiteY3" fmla="*/ 754601 h 1784328"/>
                    <a:gd name="connsiteX4" fmla="*/ 2150034 w 2254811"/>
                    <a:gd name="connsiteY4" fmla="*/ 1784328 h 1784328"/>
                    <a:gd name="connsiteX5" fmla="*/ 1214854 w 2254811"/>
                    <a:gd name="connsiteY5" fmla="*/ 1784328 h 1784328"/>
                    <a:gd name="connsiteX6" fmla="*/ 128080 w 2254811"/>
                    <a:gd name="connsiteY6" fmla="*/ 535619 h 1784328"/>
                    <a:gd name="connsiteX7" fmla="*/ 0 w 2254811"/>
                    <a:gd name="connsiteY7" fmla="*/ 435075 h 1784328"/>
                    <a:gd name="connsiteX0" fmla="*/ 0 w 2213484"/>
                    <a:gd name="connsiteY0" fmla="*/ 435075 h 1784328"/>
                    <a:gd name="connsiteX1" fmla="*/ 617156 w 2213484"/>
                    <a:gd name="connsiteY1" fmla="*/ 527735 h 1784328"/>
                    <a:gd name="connsiteX2" fmla="*/ 823497 w 2213484"/>
                    <a:gd name="connsiteY2" fmla="*/ 0 h 1784328"/>
                    <a:gd name="connsiteX3" fmla="*/ 2081166 w 2213484"/>
                    <a:gd name="connsiteY3" fmla="*/ 754601 h 1784328"/>
                    <a:gd name="connsiteX4" fmla="*/ 2150034 w 2213484"/>
                    <a:gd name="connsiteY4" fmla="*/ 1784328 h 1784328"/>
                    <a:gd name="connsiteX5" fmla="*/ 1214854 w 2213484"/>
                    <a:gd name="connsiteY5" fmla="*/ 1784328 h 1784328"/>
                    <a:gd name="connsiteX6" fmla="*/ 128080 w 2213484"/>
                    <a:gd name="connsiteY6" fmla="*/ 535619 h 1784328"/>
                    <a:gd name="connsiteX7" fmla="*/ 0 w 2213484"/>
                    <a:gd name="connsiteY7" fmla="*/ 435075 h 1784328"/>
                    <a:gd name="connsiteX0" fmla="*/ 0 w 2155156"/>
                    <a:gd name="connsiteY0" fmla="*/ 435075 h 1784328"/>
                    <a:gd name="connsiteX1" fmla="*/ 617156 w 2155156"/>
                    <a:gd name="connsiteY1" fmla="*/ 527735 h 1784328"/>
                    <a:gd name="connsiteX2" fmla="*/ 823497 w 2155156"/>
                    <a:gd name="connsiteY2" fmla="*/ 0 h 1784328"/>
                    <a:gd name="connsiteX3" fmla="*/ 2081166 w 2155156"/>
                    <a:gd name="connsiteY3" fmla="*/ 754601 h 1784328"/>
                    <a:gd name="connsiteX4" fmla="*/ 2150034 w 2155156"/>
                    <a:gd name="connsiteY4" fmla="*/ 1784328 h 1784328"/>
                    <a:gd name="connsiteX5" fmla="*/ 1214854 w 2155156"/>
                    <a:gd name="connsiteY5" fmla="*/ 1784328 h 1784328"/>
                    <a:gd name="connsiteX6" fmla="*/ 128080 w 2155156"/>
                    <a:gd name="connsiteY6" fmla="*/ 535619 h 1784328"/>
                    <a:gd name="connsiteX7" fmla="*/ 0 w 2155156"/>
                    <a:gd name="connsiteY7" fmla="*/ 435075 h 1784328"/>
                    <a:gd name="connsiteX0" fmla="*/ 0 w 2151444"/>
                    <a:gd name="connsiteY0" fmla="*/ 435075 h 1784328"/>
                    <a:gd name="connsiteX1" fmla="*/ 617156 w 2151444"/>
                    <a:gd name="connsiteY1" fmla="*/ 527735 h 1784328"/>
                    <a:gd name="connsiteX2" fmla="*/ 823497 w 2151444"/>
                    <a:gd name="connsiteY2" fmla="*/ 0 h 1784328"/>
                    <a:gd name="connsiteX3" fmla="*/ 1998308 w 2151444"/>
                    <a:gd name="connsiteY3" fmla="*/ 600721 h 1784328"/>
                    <a:gd name="connsiteX4" fmla="*/ 2150034 w 2151444"/>
                    <a:gd name="connsiteY4" fmla="*/ 1784328 h 1784328"/>
                    <a:gd name="connsiteX5" fmla="*/ 1214854 w 2151444"/>
                    <a:gd name="connsiteY5" fmla="*/ 1784328 h 1784328"/>
                    <a:gd name="connsiteX6" fmla="*/ 128080 w 2151444"/>
                    <a:gd name="connsiteY6" fmla="*/ 535619 h 1784328"/>
                    <a:gd name="connsiteX7" fmla="*/ 0 w 2151444"/>
                    <a:gd name="connsiteY7" fmla="*/ 435075 h 1784328"/>
                    <a:gd name="connsiteX0" fmla="*/ 0 w 2168161"/>
                    <a:gd name="connsiteY0" fmla="*/ 435075 h 1784328"/>
                    <a:gd name="connsiteX1" fmla="*/ 617156 w 2168161"/>
                    <a:gd name="connsiteY1" fmla="*/ 527735 h 1784328"/>
                    <a:gd name="connsiteX2" fmla="*/ 823497 w 2168161"/>
                    <a:gd name="connsiteY2" fmla="*/ 0 h 1784328"/>
                    <a:gd name="connsiteX3" fmla="*/ 1998308 w 2168161"/>
                    <a:gd name="connsiteY3" fmla="*/ 600721 h 1784328"/>
                    <a:gd name="connsiteX4" fmla="*/ 2150034 w 2168161"/>
                    <a:gd name="connsiteY4" fmla="*/ 1784328 h 1784328"/>
                    <a:gd name="connsiteX5" fmla="*/ 1214854 w 2168161"/>
                    <a:gd name="connsiteY5" fmla="*/ 1784328 h 1784328"/>
                    <a:gd name="connsiteX6" fmla="*/ 128080 w 2168161"/>
                    <a:gd name="connsiteY6" fmla="*/ 535619 h 1784328"/>
                    <a:gd name="connsiteX7" fmla="*/ 0 w 2168161"/>
                    <a:gd name="connsiteY7" fmla="*/ 435075 h 1784328"/>
                    <a:gd name="connsiteX0" fmla="*/ 0 w 2156643"/>
                    <a:gd name="connsiteY0" fmla="*/ 435075 h 1784328"/>
                    <a:gd name="connsiteX1" fmla="*/ 617156 w 2156643"/>
                    <a:gd name="connsiteY1" fmla="*/ 527735 h 1784328"/>
                    <a:gd name="connsiteX2" fmla="*/ 823497 w 2156643"/>
                    <a:gd name="connsiteY2" fmla="*/ 0 h 1784328"/>
                    <a:gd name="connsiteX3" fmla="*/ 1998308 w 2156643"/>
                    <a:gd name="connsiteY3" fmla="*/ 600721 h 1784328"/>
                    <a:gd name="connsiteX4" fmla="*/ 2150034 w 2156643"/>
                    <a:gd name="connsiteY4" fmla="*/ 1784328 h 1784328"/>
                    <a:gd name="connsiteX5" fmla="*/ 1214854 w 2156643"/>
                    <a:gd name="connsiteY5" fmla="*/ 1784328 h 1784328"/>
                    <a:gd name="connsiteX6" fmla="*/ 128080 w 2156643"/>
                    <a:gd name="connsiteY6" fmla="*/ 535619 h 1784328"/>
                    <a:gd name="connsiteX7" fmla="*/ 0 w 2156643"/>
                    <a:gd name="connsiteY7" fmla="*/ 435075 h 1784328"/>
                    <a:gd name="connsiteX0" fmla="*/ 0 w 2156643"/>
                    <a:gd name="connsiteY0" fmla="*/ 440173 h 1789426"/>
                    <a:gd name="connsiteX1" fmla="*/ 617156 w 2156643"/>
                    <a:gd name="connsiteY1" fmla="*/ 532833 h 1789426"/>
                    <a:gd name="connsiteX2" fmla="*/ 823497 w 2156643"/>
                    <a:gd name="connsiteY2" fmla="*/ 5098 h 1789426"/>
                    <a:gd name="connsiteX3" fmla="*/ 1998308 w 2156643"/>
                    <a:gd name="connsiteY3" fmla="*/ 605819 h 1789426"/>
                    <a:gd name="connsiteX4" fmla="*/ 2150034 w 2156643"/>
                    <a:gd name="connsiteY4" fmla="*/ 1789426 h 1789426"/>
                    <a:gd name="connsiteX5" fmla="*/ 1214854 w 2156643"/>
                    <a:gd name="connsiteY5" fmla="*/ 1789426 h 1789426"/>
                    <a:gd name="connsiteX6" fmla="*/ 128080 w 2156643"/>
                    <a:gd name="connsiteY6" fmla="*/ 540717 h 1789426"/>
                    <a:gd name="connsiteX7" fmla="*/ 0 w 2156643"/>
                    <a:gd name="connsiteY7" fmla="*/ 440173 h 1789426"/>
                    <a:gd name="connsiteX0" fmla="*/ 0 w 2156643"/>
                    <a:gd name="connsiteY0" fmla="*/ 431410 h 1780663"/>
                    <a:gd name="connsiteX1" fmla="*/ 617156 w 2156643"/>
                    <a:gd name="connsiteY1" fmla="*/ 524070 h 1780663"/>
                    <a:gd name="connsiteX2" fmla="*/ 841252 w 2156643"/>
                    <a:gd name="connsiteY2" fmla="*/ 5213 h 1780663"/>
                    <a:gd name="connsiteX3" fmla="*/ 1998308 w 2156643"/>
                    <a:gd name="connsiteY3" fmla="*/ 597056 h 1780663"/>
                    <a:gd name="connsiteX4" fmla="*/ 2150034 w 2156643"/>
                    <a:gd name="connsiteY4" fmla="*/ 1780663 h 1780663"/>
                    <a:gd name="connsiteX5" fmla="*/ 1214854 w 2156643"/>
                    <a:gd name="connsiteY5" fmla="*/ 1780663 h 1780663"/>
                    <a:gd name="connsiteX6" fmla="*/ 128080 w 2156643"/>
                    <a:gd name="connsiteY6" fmla="*/ 531954 h 1780663"/>
                    <a:gd name="connsiteX7" fmla="*/ 0 w 2156643"/>
                    <a:gd name="connsiteY7" fmla="*/ 431410 h 1780663"/>
                    <a:gd name="connsiteX0" fmla="*/ 0 w 2156643"/>
                    <a:gd name="connsiteY0" fmla="*/ 430405 h 1779658"/>
                    <a:gd name="connsiteX1" fmla="*/ 617156 w 2156643"/>
                    <a:gd name="connsiteY1" fmla="*/ 523065 h 1779658"/>
                    <a:gd name="connsiteX2" fmla="*/ 841252 w 2156643"/>
                    <a:gd name="connsiteY2" fmla="*/ 4208 h 1779658"/>
                    <a:gd name="connsiteX3" fmla="*/ 1998308 w 2156643"/>
                    <a:gd name="connsiteY3" fmla="*/ 596051 h 1779658"/>
                    <a:gd name="connsiteX4" fmla="*/ 2150034 w 2156643"/>
                    <a:gd name="connsiteY4" fmla="*/ 1779658 h 1779658"/>
                    <a:gd name="connsiteX5" fmla="*/ 1214854 w 2156643"/>
                    <a:gd name="connsiteY5" fmla="*/ 1779658 h 1779658"/>
                    <a:gd name="connsiteX6" fmla="*/ 128080 w 2156643"/>
                    <a:gd name="connsiteY6" fmla="*/ 530949 h 1779658"/>
                    <a:gd name="connsiteX7" fmla="*/ 0 w 2156643"/>
                    <a:gd name="connsiteY7" fmla="*/ 430405 h 1779658"/>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4096"/>
                    <a:gd name="connsiteY0" fmla="*/ 421626 h 1770879"/>
                    <a:gd name="connsiteX1" fmla="*/ 617156 w 2154096"/>
                    <a:gd name="connsiteY1" fmla="*/ 514286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696249 w 2154096"/>
                    <a:gd name="connsiteY2" fmla="*/ 460025 h 1770879"/>
                    <a:gd name="connsiteX3" fmla="*/ 864926 w 2154096"/>
                    <a:gd name="connsiteY3" fmla="*/ 4307 h 1770879"/>
                    <a:gd name="connsiteX4" fmla="*/ 1998308 w 2154096"/>
                    <a:gd name="connsiteY4" fmla="*/ 587272 h 1770879"/>
                    <a:gd name="connsiteX5" fmla="*/ 2150034 w 2154096"/>
                    <a:gd name="connsiteY5" fmla="*/ 1770879 h 1770879"/>
                    <a:gd name="connsiteX6" fmla="*/ 1214854 w 2154096"/>
                    <a:gd name="connsiteY6" fmla="*/ 1770879 h 1770879"/>
                    <a:gd name="connsiteX7" fmla="*/ 128080 w 2154096"/>
                    <a:gd name="connsiteY7" fmla="*/ 522170 h 1770879"/>
                    <a:gd name="connsiteX8" fmla="*/ 0 w 2154096"/>
                    <a:gd name="connsiteY8" fmla="*/ 421626 h 1770879"/>
                    <a:gd name="connsiteX0" fmla="*/ 197437 w 2351533"/>
                    <a:gd name="connsiteY0" fmla="*/ 1071309 h 2420562"/>
                    <a:gd name="connsiteX1" fmla="*/ 856022 w 2351533"/>
                    <a:gd name="connsiteY1" fmla="*/ 1217235 h 2420562"/>
                    <a:gd name="connsiteX2" fmla="*/ 0 w 2351533"/>
                    <a:gd name="connsiteY2" fmla="*/ 0 h 2420562"/>
                    <a:gd name="connsiteX3" fmla="*/ 1062363 w 2351533"/>
                    <a:gd name="connsiteY3" fmla="*/ 653990 h 2420562"/>
                    <a:gd name="connsiteX4" fmla="*/ 2195745 w 2351533"/>
                    <a:gd name="connsiteY4" fmla="*/ 1236955 h 2420562"/>
                    <a:gd name="connsiteX5" fmla="*/ 2347471 w 2351533"/>
                    <a:gd name="connsiteY5" fmla="*/ 2420562 h 2420562"/>
                    <a:gd name="connsiteX6" fmla="*/ 1412291 w 2351533"/>
                    <a:gd name="connsiteY6" fmla="*/ 2420562 h 2420562"/>
                    <a:gd name="connsiteX7" fmla="*/ 325517 w 2351533"/>
                    <a:gd name="connsiteY7" fmla="*/ 1171853 h 2420562"/>
                    <a:gd name="connsiteX8" fmla="*/ 197437 w 2351533"/>
                    <a:gd name="connsiteY8" fmla="*/ 1071309 h 2420562"/>
                    <a:gd name="connsiteX0" fmla="*/ 197690 w 2351786"/>
                    <a:gd name="connsiteY0" fmla="*/ 1138064 h 2487317"/>
                    <a:gd name="connsiteX1" fmla="*/ 856275 w 2351786"/>
                    <a:gd name="connsiteY1" fmla="*/ 1283990 h 2487317"/>
                    <a:gd name="connsiteX2" fmla="*/ 253 w 2351786"/>
                    <a:gd name="connsiteY2" fmla="*/ 66755 h 2487317"/>
                    <a:gd name="connsiteX3" fmla="*/ 1062616 w 2351786"/>
                    <a:gd name="connsiteY3" fmla="*/ 720745 h 2487317"/>
                    <a:gd name="connsiteX4" fmla="*/ 2195998 w 2351786"/>
                    <a:gd name="connsiteY4" fmla="*/ 1303710 h 2487317"/>
                    <a:gd name="connsiteX5" fmla="*/ 2347724 w 2351786"/>
                    <a:gd name="connsiteY5" fmla="*/ 2487317 h 2487317"/>
                    <a:gd name="connsiteX6" fmla="*/ 1412544 w 2351786"/>
                    <a:gd name="connsiteY6" fmla="*/ 2487317 h 2487317"/>
                    <a:gd name="connsiteX7" fmla="*/ 325770 w 2351786"/>
                    <a:gd name="connsiteY7" fmla="*/ 1238608 h 2487317"/>
                    <a:gd name="connsiteX8" fmla="*/ 197690 w 2351786"/>
                    <a:gd name="connsiteY8" fmla="*/ 1138064 h 2487317"/>
                    <a:gd name="connsiteX0" fmla="*/ 197437 w 2351533"/>
                    <a:gd name="connsiteY0" fmla="*/ 1143152 h 2492405"/>
                    <a:gd name="connsiteX1" fmla="*/ 856022 w 2351533"/>
                    <a:gd name="connsiteY1" fmla="*/ 1289078 h 2492405"/>
                    <a:gd name="connsiteX2" fmla="*/ 0 w 2351533"/>
                    <a:gd name="connsiteY2" fmla="*/ 71843 h 2492405"/>
                    <a:gd name="connsiteX3" fmla="*/ 1062363 w 2351533"/>
                    <a:gd name="connsiteY3" fmla="*/ 725833 h 2492405"/>
                    <a:gd name="connsiteX4" fmla="*/ 2195745 w 2351533"/>
                    <a:gd name="connsiteY4" fmla="*/ 1308798 h 2492405"/>
                    <a:gd name="connsiteX5" fmla="*/ 2347471 w 2351533"/>
                    <a:gd name="connsiteY5" fmla="*/ 2492405 h 2492405"/>
                    <a:gd name="connsiteX6" fmla="*/ 1412291 w 2351533"/>
                    <a:gd name="connsiteY6" fmla="*/ 2492405 h 2492405"/>
                    <a:gd name="connsiteX7" fmla="*/ 325517 w 2351533"/>
                    <a:gd name="connsiteY7" fmla="*/ 1243696 h 2492405"/>
                    <a:gd name="connsiteX8" fmla="*/ 197437 w 2351533"/>
                    <a:gd name="connsiteY8" fmla="*/ 1143152 h 2492405"/>
                    <a:gd name="connsiteX0" fmla="*/ 197567 w 2351663"/>
                    <a:gd name="connsiteY0" fmla="*/ 1093490 h 2442743"/>
                    <a:gd name="connsiteX1" fmla="*/ 856152 w 2351663"/>
                    <a:gd name="connsiteY1" fmla="*/ 1239416 h 2442743"/>
                    <a:gd name="connsiteX2" fmla="*/ 130 w 2351663"/>
                    <a:gd name="connsiteY2" fmla="*/ 22181 h 2442743"/>
                    <a:gd name="connsiteX3" fmla="*/ 793204 w 2351663"/>
                    <a:gd name="connsiteY3" fmla="*/ 469024 h 2442743"/>
                    <a:gd name="connsiteX4" fmla="*/ 1062493 w 2351663"/>
                    <a:gd name="connsiteY4" fmla="*/ 676171 h 2442743"/>
                    <a:gd name="connsiteX5" fmla="*/ 2195875 w 2351663"/>
                    <a:gd name="connsiteY5" fmla="*/ 1259136 h 2442743"/>
                    <a:gd name="connsiteX6" fmla="*/ 2347601 w 2351663"/>
                    <a:gd name="connsiteY6" fmla="*/ 2442743 h 2442743"/>
                    <a:gd name="connsiteX7" fmla="*/ 1412421 w 2351663"/>
                    <a:gd name="connsiteY7" fmla="*/ 2442743 h 2442743"/>
                    <a:gd name="connsiteX8" fmla="*/ 325647 w 2351663"/>
                    <a:gd name="connsiteY8" fmla="*/ 1194034 h 2442743"/>
                    <a:gd name="connsiteX9" fmla="*/ 197567 w 2351663"/>
                    <a:gd name="connsiteY9" fmla="*/ 1093490 h 2442743"/>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673 w 2351769"/>
                    <a:gd name="connsiteY0" fmla="*/ 1151080 h 2500333"/>
                    <a:gd name="connsiteX1" fmla="*/ 856258 w 2351769"/>
                    <a:gd name="connsiteY1" fmla="*/ 1297006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85850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97687 w 2351769"/>
                    <a:gd name="connsiteY1" fmla="*/ 1320679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30238 w 2351769"/>
                    <a:gd name="connsiteY1" fmla="*/ 1335475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769637 w 2351769"/>
                    <a:gd name="connsiteY1" fmla="*/ 1257542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197673 w 2351769"/>
                    <a:gd name="connsiteY0" fmla="*/ 1151080 h 2500333"/>
                    <a:gd name="connsiteX1" fmla="*/ 373101 w 2351769"/>
                    <a:gd name="connsiteY1" fmla="*/ 692330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290535 w 2444631"/>
                    <a:gd name="connsiteY0" fmla="*/ 1151080 h 2500333"/>
                    <a:gd name="connsiteX1" fmla="*/ 19121 w 2444631"/>
                    <a:gd name="connsiteY1" fmla="*/ 53138 h 2500333"/>
                    <a:gd name="connsiteX2" fmla="*/ 993508 w 2444631"/>
                    <a:gd name="connsiteY2" fmla="*/ 1308842 h 2500333"/>
                    <a:gd name="connsiteX3" fmla="*/ 93098 w 2444631"/>
                    <a:gd name="connsiteY3" fmla="*/ 79771 h 2500333"/>
                    <a:gd name="connsiteX4" fmla="*/ 868416 w 2444631"/>
                    <a:gd name="connsiteY4" fmla="*/ 517736 h 2500333"/>
                    <a:gd name="connsiteX5" fmla="*/ 1155461 w 2444631"/>
                    <a:gd name="connsiteY5" fmla="*/ 733761 h 2500333"/>
                    <a:gd name="connsiteX6" fmla="*/ 2288843 w 2444631"/>
                    <a:gd name="connsiteY6" fmla="*/ 1316726 h 2500333"/>
                    <a:gd name="connsiteX7" fmla="*/ 2440569 w 2444631"/>
                    <a:gd name="connsiteY7" fmla="*/ 2500333 h 2500333"/>
                    <a:gd name="connsiteX8" fmla="*/ 1505389 w 2444631"/>
                    <a:gd name="connsiteY8" fmla="*/ 2500333 h 2500333"/>
                    <a:gd name="connsiteX9" fmla="*/ 418615 w 2444631"/>
                    <a:gd name="connsiteY9" fmla="*/ 1251624 h 2500333"/>
                    <a:gd name="connsiteX10" fmla="*/ 290535 w 2444631"/>
                    <a:gd name="connsiteY10" fmla="*/ 1151080 h 2500333"/>
                    <a:gd name="connsiteX0" fmla="*/ 290535 w 2444631"/>
                    <a:gd name="connsiteY0" fmla="*/ 1151080 h 2500333"/>
                    <a:gd name="connsiteX1" fmla="*/ 19121 w 2444631"/>
                    <a:gd name="connsiteY1" fmla="*/ 53138 h 2500333"/>
                    <a:gd name="connsiteX2" fmla="*/ 933520 w 2444631"/>
                    <a:gd name="connsiteY2" fmla="*/ 1236827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27601 w 2444631"/>
                    <a:gd name="connsiteY2" fmla="*/ 1296011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498165 w 2652261"/>
                    <a:gd name="connsiteY0" fmla="*/ 1151080 h 2500333"/>
                    <a:gd name="connsiteX1" fmla="*/ 13687 w 2652261"/>
                    <a:gd name="connsiteY1" fmla="*/ 82730 h 2500333"/>
                    <a:gd name="connsiteX2" fmla="*/ 1141150 w 2652261"/>
                    <a:gd name="connsiteY2" fmla="*/ 1284174 h 2500333"/>
                    <a:gd name="connsiteX3" fmla="*/ 1201138 w 2652261"/>
                    <a:gd name="connsiteY3" fmla="*/ 1308842 h 2500333"/>
                    <a:gd name="connsiteX4" fmla="*/ 300728 w 2652261"/>
                    <a:gd name="connsiteY4" fmla="*/ 79771 h 2500333"/>
                    <a:gd name="connsiteX5" fmla="*/ 1076046 w 2652261"/>
                    <a:gd name="connsiteY5" fmla="*/ 517736 h 2500333"/>
                    <a:gd name="connsiteX6" fmla="*/ 1363091 w 2652261"/>
                    <a:gd name="connsiteY6" fmla="*/ 733761 h 2500333"/>
                    <a:gd name="connsiteX7" fmla="*/ 2496473 w 2652261"/>
                    <a:gd name="connsiteY7" fmla="*/ 1316726 h 2500333"/>
                    <a:gd name="connsiteX8" fmla="*/ 2648199 w 2652261"/>
                    <a:gd name="connsiteY8" fmla="*/ 2500333 h 2500333"/>
                    <a:gd name="connsiteX9" fmla="*/ 1713019 w 2652261"/>
                    <a:gd name="connsiteY9" fmla="*/ 2500333 h 2500333"/>
                    <a:gd name="connsiteX10" fmla="*/ 626245 w 2652261"/>
                    <a:gd name="connsiteY10" fmla="*/ 1251624 h 2500333"/>
                    <a:gd name="connsiteX11" fmla="*/ 498165 w 2652261"/>
                    <a:gd name="connsiteY11" fmla="*/ 1151080 h 2500333"/>
                    <a:gd name="connsiteX0" fmla="*/ 514777 w 2668873"/>
                    <a:gd name="connsiteY0" fmla="*/ 1157927 h 2507180"/>
                    <a:gd name="connsiteX1" fmla="*/ 30299 w 2668873"/>
                    <a:gd name="connsiteY1" fmla="*/ 89577 h 2507180"/>
                    <a:gd name="connsiteX2" fmla="*/ 172341 w 2668873"/>
                    <a:gd name="connsiteY2" fmla="*/ 196109 h 2507180"/>
                    <a:gd name="connsiteX3" fmla="*/ 1157762 w 2668873"/>
                    <a:gd name="connsiteY3" fmla="*/ 1291021 h 2507180"/>
                    <a:gd name="connsiteX4" fmla="*/ 1217750 w 2668873"/>
                    <a:gd name="connsiteY4" fmla="*/ 1315689 h 2507180"/>
                    <a:gd name="connsiteX5" fmla="*/ 317340 w 2668873"/>
                    <a:gd name="connsiteY5" fmla="*/ 86618 h 2507180"/>
                    <a:gd name="connsiteX6" fmla="*/ 1092658 w 2668873"/>
                    <a:gd name="connsiteY6" fmla="*/ 524583 h 2507180"/>
                    <a:gd name="connsiteX7" fmla="*/ 1379703 w 2668873"/>
                    <a:gd name="connsiteY7" fmla="*/ 740608 h 2507180"/>
                    <a:gd name="connsiteX8" fmla="*/ 2513085 w 2668873"/>
                    <a:gd name="connsiteY8" fmla="*/ 1323573 h 2507180"/>
                    <a:gd name="connsiteX9" fmla="*/ 2664811 w 2668873"/>
                    <a:gd name="connsiteY9" fmla="*/ 2507180 h 2507180"/>
                    <a:gd name="connsiteX10" fmla="*/ 1729631 w 2668873"/>
                    <a:gd name="connsiteY10" fmla="*/ 2507180 h 2507180"/>
                    <a:gd name="connsiteX11" fmla="*/ 642857 w 2668873"/>
                    <a:gd name="connsiteY11" fmla="*/ 1258471 h 2507180"/>
                    <a:gd name="connsiteX12" fmla="*/ 514777 w 2668873"/>
                    <a:gd name="connsiteY12" fmla="*/ 1157927 h 2507180"/>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697805 w 2655759"/>
                    <a:gd name="connsiteY3" fmla="*/ 723154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498652 w 2652748"/>
                    <a:gd name="connsiteY0" fmla="*/ 1184992 h 2534245"/>
                    <a:gd name="connsiteX1" fmla="*/ 14174 w 2652748"/>
                    <a:gd name="connsiteY1" fmla="*/ 116642 h 2534245"/>
                    <a:gd name="connsiteX2" fmla="*/ 138460 w 2652748"/>
                    <a:gd name="connsiteY2" fmla="*/ 27867 h 2534245"/>
                    <a:gd name="connsiteX3" fmla="*/ 233155 w 2652748"/>
                    <a:gd name="connsiteY3" fmla="*/ 113682 h 2534245"/>
                    <a:gd name="connsiteX4" fmla="*/ 697753 w 2652748"/>
                    <a:gd name="connsiteY4" fmla="*/ 749918 h 2534245"/>
                    <a:gd name="connsiteX5" fmla="*/ 1141637 w 2652748"/>
                    <a:gd name="connsiteY5" fmla="*/ 1318086 h 2534245"/>
                    <a:gd name="connsiteX6" fmla="*/ 1201625 w 2652748"/>
                    <a:gd name="connsiteY6" fmla="*/ 1342754 h 2534245"/>
                    <a:gd name="connsiteX7" fmla="*/ 301215 w 2652748"/>
                    <a:gd name="connsiteY7" fmla="*/ 113683 h 2534245"/>
                    <a:gd name="connsiteX8" fmla="*/ 1076533 w 2652748"/>
                    <a:gd name="connsiteY8" fmla="*/ 551648 h 2534245"/>
                    <a:gd name="connsiteX9" fmla="*/ 1363578 w 2652748"/>
                    <a:gd name="connsiteY9" fmla="*/ 767673 h 2534245"/>
                    <a:gd name="connsiteX10" fmla="*/ 2496960 w 2652748"/>
                    <a:gd name="connsiteY10" fmla="*/ 1350638 h 2534245"/>
                    <a:gd name="connsiteX11" fmla="*/ 2648686 w 2652748"/>
                    <a:gd name="connsiteY11" fmla="*/ 2534245 h 2534245"/>
                    <a:gd name="connsiteX12" fmla="*/ 1713506 w 2652748"/>
                    <a:gd name="connsiteY12" fmla="*/ 2534245 h 2534245"/>
                    <a:gd name="connsiteX13" fmla="*/ 626732 w 2652748"/>
                    <a:gd name="connsiteY13" fmla="*/ 1285536 h 2534245"/>
                    <a:gd name="connsiteX14" fmla="*/ 498652 w 2652748"/>
                    <a:gd name="connsiteY14" fmla="*/ 1184992 h 2534245"/>
                    <a:gd name="connsiteX0" fmla="*/ 490916 w 2645012"/>
                    <a:gd name="connsiteY0" fmla="*/ 1212039 h 2561292"/>
                    <a:gd name="connsiteX1" fmla="*/ 6438 w 2645012"/>
                    <a:gd name="connsiteY1" fmla="*/ 143689 h 2561292"/>
                    <a:gd name="connsiteX2" fmla="*/ 361543 w 2645012"/>
                    <a:gd name="connsiteY2" fmla="*/ 7566 h 2561292"/>
                    <a:gd name="connsiteX3" fmla="*/ 225419 w 2645012"/>
                    <a:gd name="connsiteY3" fmla="*/ 140729 h 2561292"/>
                    <a:gd name="connsiteX4" fmla="*/ 690017 w 2645012"/>
                    <a:gd name="connsiteY4" fmla="*/ 776965 h 2561292"/>
                    <a:gd name="connsiteX5" fmla="*/ 1133901 w 2645012"/>
                    <a:gd name="connsiteY5" fmla="*/ 1345133 h 2561292"/>
                    <a:gd name="connsiteX6" fmla="*/ 1193889 w 2645012"/>
                    <a:gd name="connsiteY6" fmla="*/ 1369801 h 2561292"/>
                    <a:gd name="connsiteX7" fmla="*/ 293479 w 2645012"/>
                    <a:gd name="connsiteY7" fmla="*/ 140730 h 2561292"/>
                    <a:gd name="connsiteX8" fmla="*/ 1068797 w 2645012"/>
                    <a:gd name="connsiteY8" fmla="*/ 578695 h 2561292"/>
                    <a:gd name="connsiteX9" fmla="*/ 1355842 w 2645012"/>
                    <a:gd name="connsiteY9" fmla="*/ 794720 h 2561292"/>
                    <a:gd name="connsiteX10" fmla="*/ 2489224 w 2645012"/>
                    <a:gd name="connsiteY10" fmla="*/ 1377685 h 2561292"/>
                    <a:gd name="connsiteX11" fmla="*/ 2640950 w 2645012"/>
                    <a:gd name="connsiteY11" fmla="*/ 2561292 h 2561292"/>
                    <a:gd name="connsiteX12" fmla="*/ 1705770 w 2645012"/>
                    <a:gd name="connsiteY12" fmla="*/ 2561292 h 2561292"/>
                    <a:gd name="connsiteX13" fmla="*/ 618996 w 2645012"/>
                    <a:gd name="connsiteY13" fmla="*/ 1312583 h 2561292"/>
                    <a:gd name="connsiteX14" fmla="*/ 490916 w 2645012"/>
                    <a:gd name="connsiteY14" fmla="*/ 1212039 h 2561292"/>
                    <a:gd name="connsiteX0" fmla="*/ 503849 w 2657945"/>
                    <a:gd name="connsiteY0" fmla="*/ 1221303 h 2570556"/>
                    <a:gd name="connsiteX1" fmla="*/ 19371 w 2657945"/>
                    <a:gd name="connsiteY1" fmla="*/ 152953 h 2570556"/>
                    <a:gd name="connsiteX2" fmla="*/ 122942 w 2657945"/>
                    <a:gd name="connsiteY2" fmla="*/ 16830 h 2570556"/>
                    <a:gd name="connsiteX3" fmla="*/ 374476 w 2657945"/>
                    <a:gd name="connsiteY3" fmla="*/ 16830 h 2570556"/>
                    <a:gd name="connsiteX4" fmla="*/ 238352 w 2657945"/>
                    <a:gd name="connsiteY4" fmla="*/ 149993 h 2570556"/>
                    <a:gd name="connsiteX5" fmla="*/ 702950 w 2657945"/>
                    <a:gd name="connsiteY5" fmla="*/ 786229 h 2570556"/>
                    <a:gd name="connsiteX6" fmla="*/ 1146834 w 2657945"/>
                    <a:gd name="connsiteY6" fmla="*/ 1354397 h 2570556"/>
                    <a:gd name="connsiteX7" fmla="*/ 1206822 w 2657945"/>
                    <a:gd name="connsiteY7" fmla="*/ 1379065 h 2570556"/>
                    <a:gd name="connsiteX8" fmla="*/ 306412 w 2657945"/>
                    <a:gd name="connsiteY8" fmla="*/ 149994 h 2570556"/>
                    <a:gd name="connsiteX9" fmla="*/ 1081730 w 2657945"/>
                    <a:gd name="connsiteY9" fmla="*/ 587959 h 2570556"/>
                    <a:gd name="connsiteX10" fmla="*/ 1368775 w 2657945"/>
                    <a:gd name="connsiteY10" fmla="*/ 803984 h 2570556"/>
                    <a:gd name="connsiteX11" fmla="*/ 2502157 w 2657945"/>
                    <a:gd name="connsiteY11" fmla="*/ 1386949 h 2570556"/>
                    <a:gd name="connsiteX12" fmla="*/ 2653883 w 2657945"/>
                    <a:gd name="connsiteY12" fmla="*/ 2570556 h 2570556"/>
                    <a:gd name="connsiteX13" fmla="*/ 1718703 w 2657945"/>
                    <a:gd name="connsiteY13" fmla="*/ 2570556 h 2570556"/>
                    <a:gd name="connsiteX14" fmla="*/ 631929 w 2657945"/>
                    <a:gd name="connsiteY14" fmla="*/ 1321847 h 2570556"/>
                    <a:gd name="connsiteX15" fmla="*/ 503849 w 2657945"/>
                    <a:gd name="connsiteY15" fmla="*/ 1221303 h 2570556"/>
                    <a:gd name="connsiteX0" fmla="*/ 512867 w 2666963"/>
                    <a:gd name="connsiteY0" fmla="*/ 1962534 h 3311787"/>
                    <a:gd name="connsiteX1" fmla="*/ 28389 w 2666963"/>
                    <a:gd name="connsiteY1" fmla="*/ 894184 h 3311787"/>
                    <a:gd name="connsiteX2" fmla="*/ 78694 w 2666963"/>
                    <a:gd name="connsiteY2" fmla="*/ 499 h 3311787"/>
                    <a:gd name="connsiteX3" fmla="*/ 383494 w 2666963"/>
                    <a:gd name="connsiteY3" fmla="*/ 758061 h 3311787"/>
                    <a:gd name="connsiteX4" fmla="*/ 247370 w 2666963"/>
                    <a:gd name="connsiteY4" fmla="*/ 891224 h 3311787"/>
                    <a:gd name="connsiteX5" fmla="*/ 711968 w 2666963"/>
                    <a:gd name="connsiteY5" fmla="*/ 1527460 h 3311787"/>
                    <a:gd name="connsiteX6" fmla="*/ 1155852 w 2666963"/>
                    <a:gd name="connsiteY6" fmla="*/ 2095628 h 3311787"/>
                    <a:gd name="connsiteX7" fmla="*/ 1215840 w 2666963"/>
                    <a:gd name="connsiteY7" fmla="*/ 2120296 h 3311787"/>
                    <a:gd name="connsiteX8" fmla="*/ 315430 w 2666963"/>
                    <a:gd name="connsiteY8" fmla="*/ 891225 h 3311787"/>
                    <a:gd name="connsiteX9" fmla="*/ 1090748 w 2666963"/>
                    <a:gd name="connsiteY9" fmla="*/ 1329190 h 3311787"/>
                    <a:gd name="connsiteX10" fmla="*/ 1377793 w 2666963"/>
                    <a:gd name="connsiteY10" fmla="*/ 1545215 h 3311787"/>
                    <a:gd name="connsiteX11" fmla="*/ 2511175 w 2666963"/>
                    <a:gd name="connsiteY11" fmla="*/ 2128180 h 3311787"/>
                    <a:gd name="connsiteX12" fmla="*/ 2662901 w 2666963"/>
                    <a:gd name="connsiteY12" fmla="*/ 3311787 h 3311787"/>
                    <a:gd name="connsiteX13" fmla="*/ 1727721 w 2666963"/>
                    <a:gd name="connsiteY13" fmla="*/ 3311787 h 3311787"/>
                    <a:gd name="connsiteX14" fmla="*/ 640947 w 2666963"/>
                    <a:gd name="connsiteY14" fmla="*/ 2063078 h 3311787"/>
                    <a:gd name="connsiteX15" fmla="*/ 512867 w 2666963"/>
                    <a:gd name="connsiteY15" fmla="*/ 1962534 h 3311787"/>
                    <a:gd name="connsiteX0" fmla="*/ 505522 w 2659618"/>
                    <a:gd name="connsiteY0" fmla="*/ 1962534 h 3311787"/>
                    <a:gd name="connsiteX1" fmla="*/ 21044 w 2659618"/>
                    <a:gd name="connsiteY1" fmla="*/ 894184 h 3311787"/>
                    <a:gd name="connsiteX2" fmla="*/ 71349 w 2659618"/>
                    <a:gd name="connsiteY2" fmla="*/ 499 h 3311787"/>
                    <a:gd name="connsiteX3" fmla="*/ 376149 w 2659618"/>
                    <a:gd name="connsiteY3" fmla="*/ 758061 h 3311787"/>
                    <a:gd name="connsiteX4" fmla="*/ 240025 w 2659618"/>
                    <a:gd name="connsiteY4" fmla="*/ 891224 h 3311787"/>
                    <a:gd name="connsiteX5" fmla="*/ 704623 w 2659618"/>
                    <a:gd name="connsiteY5" fmla="*/ 1527460 h 3311787"/>
                    <a:gd name="connsiteX6" fmla="*/ 1148507 w 2659618"/>
                    <a:gd name="connsiteY6" fmla="*/ 2095628 h 3311787"/>
                    <a:gd name="connsiteX7" fmla="*/ 1208495 w 2659618"/>
                    <a:gd name="connsiteY7" fmla="*/ 2120296 h 3311787"/>
                    <a:gd name="connsiteX8" fmla="*/ 308085 w 2659618"/>
                    <a:gd name="connsiteY8" fmla="*/ 891225 h 3311787"/>
                    <a:gd name="connsiteX9" fmla="*/ 1083403 w 2659618"/>
                    <a:gd name="connsiteY9" fmla="*/ 1329190 h 3311787"/>
                    <a:gd name="connsiteX10" fmla="*/ 1370448 w 2659618"/>
                    <a:gd name="connsiteY10" fmla="*/ 1545215 h 3311787"/>
                    <a:gd name="connsiteX11" fmla="*/ 2503830 w 2659618"/>
                    <a:gd name="connsiteY11" fmla="*/ 2128180 h 3311787"/>
                    <a:gd name="connsiteX12" fmla="*/ 2655556 w 2659618"/>
                    <a:gd name="connsiteY12" fmla="*/ 3311787 h 3311787"/>
                    <a:gd name="connsiteX13" fmla="*/ 1720376 w 2659618"/>
                    <a:gd name="connsiteY13" fmla="*/ 3311787 h 3311787"/>
                    <a:gd name="connsiteX14" fmla="*/ 633602 w 2659618"/>
                    <a:gd name="connsiteY14" fmla="*/ 2063078 h 3311787"/>
                    <a:gd name="connsiteX15" fmla="*/ 505522 w 2659618"/>
                    <a:gd name="connsiteY15" fmla="*/ 1962534 h 3311787"/>
                    <a:gd name="connsiteX0" fmla="*/ 484664 w 2638760"/>
                    <a:gd name="connsiteY0" fmla="*/ 1962534 h 3311787"/>
                    <a:gd name="connsiteX1" fmla="*/ 186 w 2638760"/>
                    <a:gd name="connsiteY1" fmla="*/ 894184 h 3311787"/>
                    <a:gd name="connsiteX2" fmla="*/ 50491 w 2638760"/>
                    <a:gd name="connsiteY2" fmla="*/ 499 h 3311787"/>
                    <a:gd name="connsiteX3" fmla="*/ 355291 w 2638760"/>
                    <a:gd name="connsiteY3" fmla="*/ 758061 h 3311787"/>
                    <a:gd name="connsiteX4" fmla="*/ 219167 w 2638760"/>
                    <a:gd name="connsiteY4" fmla="*/ 891224 h 3311787"/>
                    <a:gd name="connsiteX5" fmla="*/ 683765 w 2638760"/>
                    <a:gd name="connsiteY5" fmla="*/ 1527460 h 3311787"/>
                    <a:gd name="connsiteX6" fmla="*/ 1127649 w 2638760"/>
                    <a:gd name="connsiteY6" fmla="*/ 2095628 h 3311787"/>
                    <a:gd name="connsiteX7" fmla="*/ 1187637 w 2638760"/>
                    <a:gd name="connsiteY7" fmla="*/ 2120296 h 3311787"/>
                    <a:gd name="connsiteX8" fmla="*/ 287227 w 2638760"/>
                    <a:gd name="connsiteY8" fmla="*/ 891225 h 3311787"/>
                    <a:gd name="connsiteX9" fmla="*/ 1062545 w 2638760"/>
                    <a:gd name="connsiteY9" fmla="*/ 1329190 h 3311787"/>
                    <a:gd name="connsiteX10" fmla="*/ 1349590 w 2638760"/>
                    <a:gd name="connsiteY10" fmla="*/ 1545215 h 3311787"/>
                    <a:gd name="connsiteX11" fmla="*/ 2482972 w 2638760"/>
                    <a:gd name="connsiteY11" fmla="*/ 2128180 h 3311787"/>
                    <a:gd name="connsiteX12" fmla="*/ 2634698 w 2638760"/>
                    <a:gd name="connsiteY12" fmla="*/ 3311787 h 3311787"/>
                    <a:gd name="connsiteX13" fmla="*/ 1699518 w 2638760"/>
                    <a:gd name="connsiteY13" fmla="*/ 3311787 h 3311787"/>
                    <a:gd name="connsiteX14" fmla="*/ 612744 w 2638760"/>
                    <a:gd name="connsiteY14" fmla="*/ 2063078 h 3311787"/>
                    <a:gd name="connsiteX15" fmla="*/ 484664 w 2638760"/>
                    <a:gd name="connsiteY15" fmla="*/ 1962534 h 3311787"/>
                    <a:gd name="connsiteX0" fmla="*/ 484664 w 2638760"/>
                    <a:gd name="connsiteY0" fmla="*/ 2074613 h 3423866"/>
                    <a:gd name="connsiteX1" fmla="*/ 186 w 2638760"/>
                    <a:gd name="connsiteY1" fmla="*/ 1006263 h 3423866"/>
                    <a:gd name="connsiteX2" fmla="*/ 50491 w 2638760"/>
                    <a:gd name="connsiteY2" fmla="*/ 112578 h 3423866"/>
                    <a:gd name="connsiteX3" fmla="*/ 355291 w 2638760"/>
                    <a:gd name="connsiteY3" fmla="*/ 870140 h 3423866"/>
                    <a:gd name="connsiteX4" fmla="*/ 219167 w 2638760"/>
                    <a:gd name="connsiteY4" fmla="*/ 1003303 h 3423866"/>
                    <a:gd name="connsiteX5" fmla="*/ 683765 w 2638760"/>
                    <a:gd name="connsiteY5" fmla="*/ 1639539 h 3423866"/>
                    <a:gd name="connsiteX6" fmla="*/ 1127649 w 2638760"/>
                    <a:gd name="connsiteY6" fmla="*/ 2207707 h 3423866"/>
                    <a:gd name="connsiteX7" fmla="*/ 1187637 w 2638760"/>
                    <a:gd name="connsiteY7" fmla="*/ 2232375 h 3423866"/>
                    <a:gd name="connsiteX8" fmla="*/ 287227 w 2638760"/>
                    <a:gd name="connsiteY8" fmla="*/ 1003304 h 3423866"/>
                    <a:gd name="connsiteX9" fmla="*/ 1062545 w 2638760"/>
                    <a:gd name="connsiteY9" fmla="*/ 1441269 h 3423866"/>
                    <a:gd name="connsiteX10" fmla="*/ 1349590 w 2638760"/>
                    <a:gd name="connsiteY10" fmla="*/ 1657294 h 3423866"/>
                    <a:gd name="connsiteX11" fmla="*/ 2482972 w 2638760"/>
                    <a:gd name="connsiteY11" fmla="*/ 2240259 h 3423866"/>
                    <a:gd name="connsiteX12" fmla="*/ 2634698 w 2638760"/>
                    <a:gd name="connsiteY12" fmla="*/ 3423866 h 3423866"/>
                    <a:gd name="connsiteX13" fmla="*/ 1699518 w 2638760"/>
                    <a:gd name="connsiteY13" fmla="*/ 3423866 h 3423866"/>
                    <a:gd name="connsiteX14" fmla="*/ 612744 w 2638760"/>
                    <a:gd name="connsiteY14" fmla="*/ 2175157 h 3423866"/>
                    <a:gd name="connsiteX15" fmla="*/ 484664 w 2638760"/>
                    <a:gd name="connsiteY15" fmla="*/ 2074613 h 3423866"/>
                    <a:gd name="connsiteX0" fmla="*/ 484664 w 2638760"/>
                    <a:gd name="connsiteY0" fmla="*/ 2205462 h 3554715"/>
                    <a:gd name="connsiteX1" fmla="*/ 186 w 2638760"/>
                    <a:gd name="connsiteY1" fmla="*/ 1137112 h 3554715"/>
                    <a:gd name="connsiteX2" fmla="*/ 50491 w 2638760"/>
                    <a:gd name="connsiteY2" fmla="*/ 243427 h 3554715"/>
                    <a:gd name="connsiteX3" fmla="*/ 355291 w 2638760"/>
                    <a:gd name="connsiteY3" fmla="*/ 1000989 h 3554715"/>
                    <a:gd name="connsiteX4" fmla="*/ 219167 w 2638760"/>
                    <a:gd name="connsiteY4" fmla="*/ 1134152 h 3554715"/>
                    <a:gd name="connsiteX5" fmla="*/ 683765 w 2638760"/>
                    <a:gd name="connsiteY5" fmla="*/ 1770388 h 3554715"/>
                    <a:gd name="connsiteX6" fmla="*/ 1127649 w 2638760"/>
                    <a:gd name="connsiteY6" fmla="*/ 2338556 h 3554715"/>
                    <a:gd name="connsiteX7" fmla="*/ 1187637 w 2638760"/>
                    <a:gd name="connsiteY7" fmla="*/ 2363224 h 3554715"/>
                    <a:gd name="connsiteX8" fmla="*/ 287227 w 2638760"/>
                    <a:gd name="connsiteY8" fmla="*/ 1134153 h 3554715"/>
                    <a:gd name="connsiteX9" fmla="*/ 1062545 w 2638760"/>
                    <a:gd name="connsiteY9" fmla="*/ 1572118 h 3554715"/>
                    <a:gd name="connsiteX10" fmla="*/ 1349590 w 2638760"/>
                    <a:gd name="connsiteY10" fmla="*/ 1788143 h 3554715"/>
                    <a:gd name="connsiteX11" fmla="*/ 2482972 w 2638760"/>
                    <a:gd name="connsiteY11" fmla="*/ 2371108 h 3554715"/>
                    <a:gd name="connsiteX12" fmla="*/ 2634698 w 2638760"/>
                    <a:gd name="connsiteY12" fmla="*/ 3554715 h 3554715"/>
                    <a:gd name="connsiteX13" fmla="*/ 1699518 w 2638760"/>
                    <a:gd name="connsiteY13" fmla="*/ 3554715 h 3554715"/>
                    <a:gd name="connsiteX14" fmla="*/ 612744 w 2638760"/>
                    <a:gd name="connsiteY14" fmla="*/ 2306006 h 3554715"/>
                    <a:gd name="connsiteX15" fmla="*/ 484664 w 2638760"/>
                    <a:gd name="connsiteY15" fmla="*/ 2205462 h 3554715"/>
                    <a:gd name="connsiteX0" fmla="*/ 484664 w 2638760"/>
                    <a:gd name="connsiteY0" fmla="*/ 2071315 h 3420568"/>
                    <a:gd name="connsiteX1" fmla="*/ 186 w 2638760"/>
                    <a:gd name="connsiteY1" fmla="*/ 1002965 h 3420568"/>
                    <a:gd name="connsiteX2" fmla="*/ 50491 w 2638760"/>
                    <a:gd name="connsiteY2" fmla="*/ 109280 h 3420568"/>
                    <a:gd name="connsiteX3" fmla="*/ 355291 w 2638760"/>
                    <a:gd name="connsiteY3" fmla="*/ 866842 h 3420568"/>
                    <a:gd name="connsiteX4" fmla="*/ 219167 w 2638760"/>
                    <a:gd name="connsiteY4" fmla="*/ 1000005 h 3420568"/>
                    <a:gd name="connsiteX5" fmla="*/ 683765 w 2638760"/>
                    <a:gd name="connsiteY5" fmla="*/ 1636241 h 3420568"/>
                    <a:gd name="connsiteX6" fmla="*/ 1127649 w 2638760"/>
                    <a:gd name="connsiteY6" fmla="*/ 2204409 h 3420568"/>
                    <a:gd name="connsiteX7" fmla="*/ 1187637 w 2638760"/>
                    <a:gd name="connsiteY7" fmla="*/ 2229077 h 3420568"/>
                    <a:gd name="connsiteX8" fmla="*/ 287227 w 2638760"/>
                    <a:gd name="connsiteY8" fmla="*/ 1000006 h 3420568"/>
                    <a:gd name="connsiteX9" fmla="*/ 1062545 w 2638760"/>
                    <a:gd name="connsiteY9" fmla="*/ 1437971 h 3420568"/>
                    <a:gd name="connsiteX10" fmla="*/ 1349590 w 2638760"/>
                    <a:gd name="connsiteY10" fmla="*/ 1653996 h 3420568"/>
                    <a:gd name="connsiteX11" fmla="*/ 2482972 w 2638760"/>
                    <a:gd name="connsiteY11" fmla="*/ 2236961 h 3420568"/>
                    <a:gd name="connsiteX12" fmla="*/ 2634698 w 2638760"/>
                    <a:gd name="connsiteY12" fmla="*/ 3420568 h 3420568"/>
                    <a:gd name="connsiteX13" fmla="*/ 1699518 w 2638760"/>
                    <a:gd name="connsiteY13" fmla="*/ 3420568 h 3420568"/>
                    <a:gd name="connsiteX14" fmla="*/ 612744 w 2638760"/>
                    <a:gd name="connsiteY14" fmla="*/ 2171859 h 3420568"/>
                    <a:gd name="connsiteX15" fmla="*/ 484664 w 2638760"/>
                    <a:gd name="connsiteY15" fmla="*/ 2071315 h 3420568"/>
                    <a:gd name="connsiteX0" fmla="*/ 484664 w 2638760"/>
                    <a:gd name="connsiteY0" fmla="*/ 2104714 h 3453967"/>
                    <a:gd name="connsiteX1" fmla="*/ 186 w 2638760"/>
                    <a:gd name="connsiteY1" fmla="*/ 1036364 h 3453967"/>
                    <a:gd name="connsiteX2" fmla="*/ 41613 w 2638760"/>
                    <a:gd name="connsiteY2" fmla="*/ 98290 h 3453967"/>
                    <a:gd name="connsiteX3" fmla="*/ 355291 w 2638760"/>
                    <a:gd name="connsiteY3" fmla="*/ 900241 h 3453967"/>
                    <a:gd name="connsiteX4" fmla="*/ 219167 w 2638760"/>
                    <a:gd name="connsiteY4" fmla="*/ 1033404 h 3453967"/>
                    <a:gd name="connsiteX5" fmla="*/ 683765 w 2638760"/>
                    <a:gd name="connsiteY5" fmla="*/ 1669640 h 3453967"/>
                    <a:gd name="connsiteX6" fmla="*/ 1127649 w 2638760"/>
                    <a:gd name="connsiteY6" fmla="*/ 2237808 h 3453967"/>
                    <a:gd name="connsiteX7" fmla="*/ 1187637 w 2638760"/>
                    <a:gd name="connsiteY7" fmla="*/ 2262476 h 3453967"/>
                    <a:gd name="connsiteX8" fmla="*/ 287227 w 2638760"/>
                    <a:gd name="connsiteY8" fmla="*/ 1033405 h 3453967"/>
                    <a:gd name="connsiteX9" fmla="*/ 1062545 w 2638760"/>
                    <a:gd name="connsiteY9" fmla="*/ 1471370 h 3453967"/>
                    <a:gd name="connsiteX10" fmla="*/ 1349590 w 2638760"/>
                    <a:gd name="connsiteY10" fmla="*/ 1687395 h 3453967"/>
                    <a:gd name="connsiteX11" fmla="*/ 2482972 w 2638760"/>
                    <a:gd name="connsiteY11" fmla="*/ 2270360 h 3453967"/>
                    <a:gd name="connsiteX12" fmla="*/ 2634698 w 2638760"/>
                    <a:gd name="connsiteY12" fmla="*/ 3453967 h 3453967"/>
                    <a:gd name="connsiteX13" fmla="*/ 1699518 w 2638760"/>
                    <a:gd name="connsiteY13" fmla="*/ 3453967 h 3453967"/>
                    <a:gd name="connsiteX14" fmla="*/ 612744 w 2638760"/>
                    <a:gd name="connsiteY14" fmla="*/ 2205258 h 3453967"/>
                    <a:gd name="connsiteX15" fmla="*/ 484664 w 2638760"/>
                    <a:gd name="connsiteY15" fmla="*/ 2104714 h 3453967"/>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3658 h 3452911"/>
                    <a:gd name="connsiteX1" fmla="*/ 186 w 2638760"/>
                    <a:gd name="connsiteY1" fmla="*/ 1035308 h 3452911"/>
                    <a:gd name="connsiteX2" fmla="*/ 41613 w 2638760"/>
                    <a:gd name="connsiteY2" fmla="*/ 97234 h 3452911"/>
                    <a:gd name="connsiteX3" fmla="*/ 355291 w 2638760"/>
                    <a:gd name="connsiteY3" fmla="*/ 899185 h 3452911"/>
                    <a:gd name="connsiteX4" fmla="*/ 219167 w 2638760"/>
                    <a:gd name="connsiteY4" fmla="*/ 1032348 h 3452911"/>
                    <a:gd name="connsiteX5" fmla="*/ 683765 w 2638760"/>
                    <a:gd name="connsiteY5" fmla="*/ 1668584 h 3452911"/>
                    <a:gd name="connsiteX6" fmla="*/ 1127649 w 2638760"/>
                    <a:gd name="connsiteY6" fmla="*/ 2236752 h 3452911"/>
                    <a:gd name="connsiteX7" fmla="*/ 1187637 w 2638760"/>
                    <a:gd name="connsiteY7" fmla="*/ 2261420 h 3452911"/>
                    <a:gd name="connsiteX8" fmla="*/ 287227 w 2638760"/>
                    <a:gd name="connsiteY8" fmla="*/ 1032349 h 3452911"/>
                    <a:gd name="connsiteX9" fmla="*/ 1062545 w 2638760"/>
                    <a:gd name="connsiteY9" fmla="*/ 1470314 h 3452911"/>
                    <a:gd name="connsiteX10" fmla="*/ 1349590 w 2638760"/>
                    <a:gd name="connsiteY10" fmla="*/ 1686339 h 3452911"/>
                    <a:gd name="connsiteX11" fmla="*/ 2482972 w 2638760"/>
                    <a:gd name="connsiteY11" fmla="*/ 2269304 h 3452911"/>
                    <a:gd name="connsiteX12" fmla="*/ 2634698 w 2638760"/>
                    <a:gd name="connsiteY12" fmla="*/ 3452911 h 3452911"/>
                    <a:gd name="connsiteX13" fmla="*/ 1699518 w 2638760"/>
                    <a:gd name="connsiteY13" fmla="*/ 3452911 h 3452911"/>
                    <a:gd name="connsiteX14" fmla="*/ 612744 w 2638760"/>
                    <a:gd name="connsiteY14" fmla="*/ 2204202 h 3452911"/>
                    <a:gd name="connsiteX15" fmla="*/ 484664 w 2638760"/>
                    <a:gd name="connsiteY15" fmla="*/ 2103658 h 3452911"/>
                    <a:gd name="connsiteX0" fmla="*/ 484664 w 2638760"/>
                    <a:gd name="connsiteY0" fmla="*/ 2106625 h 3455878"/>
                    <a:gd name="connsiteX1" fmla="*/ 186 w 2638760"/>
                    <a:gd name="connsiteY1" fmla="*/ 1038275 h 3455878"/>
                    <a:gd name="connsiteX2" fmla="*/ 41613 w 2638760"/>
                    <a:gd name="connsiteY2" fmla="*/ 100201 h 3455878"/>
                    <a:gd name="connsiteX3" fmla="*/ 355291 w 2638760"/>
                    <a:gd name="connsiteY3" fmla="*/ 902152 h 3455878"/>
                    <a:gd name="connsiteX4" fmla="*/ 219167 w 2638760"/>
                    <a:gd name="connsiteY4" fmla="*/ 1035315 h 3455878"/>
                    <a:gd name="connsiteX5" fmla="*/ 683765 w 2638760"/>
                    <a:gd name="connsiteY5" fmla="*/ 1671551 h 3455878"/>
                    <a:gd name="connsiteX6" fmla="*/ 1127649 w 2638760"/>
                    <a:gd name="connsiteY6" fmla="*/ 2239719 h 3455878"/>
                    <a:gd name="connsiteX7" fmla="*/ 1187637 w 2638760"/>
                    <a:gd name="connsiteY7" fmla="*/ 2264387 h 3455878"/>
                    <a:gd name="connsiteX8" fmla="*/ 287227 w 2638760"/>
                    <a:gd name="connsiteY8" fmla="*/ 1035316 h 3455878"/>
                    <a:gd name="connsiteX9" fmla="*/ 1062545 w 2638760"/>
                    <a:gd name="connsiteY9" fmla="*/ 1473281 h 3455878"/>
                    <a:gd name="connsiteX10" fmla="*/ 1349590 w 2638760"/>
                    <a:gd name="connsiteY10" fmla="*/ 1689306 h 3455878"/>
                    <a:gd name="connsiteX11" fmla="*/ 2482972 w 2638760"/>
                    <a:gd name="connsiteY11" fmla="*/ 2272271 h 3455878"/>
                    <a:gd name="connsiteX12" fmla="*/ 2634698 w 2638760"/>
                    <a:gd name="connsiteY12" fmla="*/ 3455878 h 3455878"/>
                    <a:gd name="connsiteX13" fmla="*/ 1699518 w 2638760"/>
                    <a:gd name="connsiteY13" fmla="*/ 3455878 h 3455878"/>
                    <a:gd name="connsiteX14" fmla="*/ 612744 w 2638760"/>
                    <a:gd name="connsiteY14" fmla="*/ 2207169 h 3455878"/>
                    <a:gd name="connsiteX15" fmla="*/ 484664 w 2638760"/>
                    <a:gd name="connsiteY15" fmla="*/ 2106625 h 3455878"/>
                    <a:gd name="connsiteX0" fmla="*/ 484664 w 2638760"/>
                    <a:gd name="connsiteY0" fmla="*/ 2071097 h 3420350"/>
                    <a:gd name="connsiteX1" fmla="*/ 186 w 2638760"/>
                    <a:gd name="connsiteY1" fmla="*/ 1002747 h 3420350"/>
                    <a:gd name="connsiteX2" fmla="*/ 41613 w 2638760"/>
                    <a:gd name="connsiteY2" fmla="*/ 64673 h 3420350"/>
                    <a:gd name="connsiteX3" fmla="*/ 213248 w 2638760"/>
                    <a:gd name="connsiteY3" fmla="*/ 168249 h 3420350"/>
                    <a:gd name="connsiteX4" fmla="*/ 355291 w 2638760"/>
                    <a:gd name="connsiteY4" fmla="*/ 866624 h 3420350"/>
                    <a:gd name="connsiteX5" fmla="*/ 219167 w 2638760"/>
                    <a:gd name="connsiteY5" fmla="*/ 999787 h 3420350"/>
                    <a:gd name="connsiteX6" fmla="*/ 683765 w 2638760"/>
                    <a:gd name="connsiteY6" fmla="*/ 1636023 h 3420350"/>
                    <a:gd name="connsiteX7" fmla="*/ 1127649 w 2638760"/>
                    <a:gd name="connsiteY7" fmla="*/ 2204191 h 3420350"/>
                    <a:gd name="connsiteX8" fmla="*/ 1187637 w 2638760"/>
                    <a:gd name="connsiteY8" fmla="*/ 2228859 h 3420350"/>
                    <a:gd name="connsiteX9" fmla="*/ 287227 w 2638760"/>
                    <a:gd name="connsiteY9" fmla="*/ 999788 h 3420350"/>
                    <a:gd name="connsiteX10" fmla="*/ 1062545 w 2638760"/>
                    <a:gd name="connsiteY10" fmla="*/ 1437753 h 3420350"/>
                    <a:gd name="connsiteX11" fmla="*/ 1349590 w 2638760"/>
                    <a:gd name="connsiteY11" fmla="*/ 1653778 h 3420350"/>
                    <a:gd name="connsiteX12" fmla="*/ 2482972 w 2638760"/>
                    <a:gd name="connsiteY12" fmla="*/ 2236743 h 3420350"/>
                    <a:gd name="connsiteX13" fmla="*/ 2634698 w 2638760"/>
                    <a:gd name="connsiteY13" fmla="*/ 3420350 h 3420350"/>
                    <a:gd name="connsiteX14" fmla="*/ 1699518 w 2638760"/>
                    <a:gd name="connsiteY14" fmla="*/ 3420350 h 3420350"/>
                    <a:gd name="connsiteX15" fmla="*/ 612744 w 2638760"/>
                    <a:gd name="connsiteY15" fmla="*/ 2171641 h 3420350"/>
                    <a:gd name="connsiteX16" fmla="*/ 484664 w 2638760"/>
                    <a:gd name="connsiteY16" fmla="*/ 2071097 h 3420350"/>
                    <a:gd name="connsiteX0" fmla="*/ 484664 w 2638760"/>
                    <a:gd name="connsiteY0" fmla="*/ 2063059 h 3412312"/>
                    <a:gd name="connsiteX1" fmla="*/ 186 w 2638760"/>
                    <a:gd name="connsiteY1" fmla="*/ 994709 h 3412312"/>
                    <a:gd name="connsiteX2" fmla="*/ 41613 w 2638760"/>
                    <a:gd name="connsiteY2" fmla="*/ 56635 h 3412312"/>
                    <a:gd name="connsiteX3" fmla="*/ 275392 w 2638760"/>
                    <a:gd name="connsiteY3" fmla="*/ 195722 h 3412312"/>
                    <a:gd name="connsiteX4" fmla="*/ 355291 w 2638760"/>
                    <a:gd name="connsiteY4" fmla="*/ 858586 h 3412312"/>
                    <a:gd name="connsiteX5" fmla="*/ 219167 w 2638760"/>
                    <a:gd name="connsiteY5" fmla="*/ 991749 h 3412312"/>
                    <a:gd name="connsiteX6" fmla="*/ 683765 w 2638760"/>
                    <a:gd name="connsiteY6" fmla="*/ 1627985 h 3412312"/>
                    <a:gd name="connsiteX7" fmla="*/ 1127649 w 2638760"/>
                    <a:gd name="connsiteY7" fmla="*/ 2196153 h 3412312"/>
                    <a:gd name="connsiteX8" fmla="*/ 1187637 w 2638760"/>
                    <a:gd name="connsiteY8" fmla="*/ 2220821 h 3412312"/>
                    <a:gd name="connsiteX9" fmla="*/ 287227 w 2638760"/>
                    <a:gd name="connsiteY9" fmla="*/ 991750 h 3412312"/>
                    <a:gd name="connsiteX10" fmla="*/ 1062545 w 2638760"/>
                    <a:gd name="connsiteY10" fmla="*/ 1429715 h 3412312"/>
                    <a:gd name="connsiteX11" fmla="*/ 1349590 w 2638760"/>
                    <a:gd name="connsiteY11" fmla="*/ 1645740 h 3412312"/>
                    <a:gd name="connsiteX12" fmla="*/ 2482972 w 2638760"/>
                    <a:gd name="connsiteY12" fmla="*/ 2228705 h 3412312"/>
                    <a:gd name="connsiteX13" fmla="*/ 2634698 w 2638760"/>
                    <a:gd name="connsiteY13" fmla="*/ 3412312 h 3412312"/>
                    <a:gd name="connsiteX14" fmla="*/ 1699518 w 2638760"/>
                    <a:gd name="connsiteY14" fmla="*/ 3412312 h 3412312"/>
                    <a:gd name="connsiteX15" fmla="*/ 612744 w 2638760"/>
                    <a:gd name="connsiteY15" fmla="*/ 2163603 h 3412312"/>
                    <a:gd name="connsiteX16" fmla="*/ 484664 w 2638760"/>
                    <a:gd name="connsiteY16" fmla="*/ 2063059 h 3412312"/>
                    <a:gd name="connsiteX0" fmla="*/ 484664 w 2638760"/>
                    <a:gd name="connsiteY0" fmla="*/ 2108671 h 3457924"/>
                    <a:gd name="connsiteX1" fmla="*/ 186 w 2638760"/>
                    <a:gd name="connsiteY1" fmla="*/ 1040321 h 3457924"/>
                    <a:gd name="connsiteX2" fmla="*/ 41613 w 2638760"/>
                    <a:gd name="connsiteY2" fmla="*/ 102247 h 3457924"/>
                    <a:gd name="connsiteX3" fmla="*/ 275392 w 2638760"/>
                    <a:gd name="connsiteY3" fmla="*/ 241334 h 3457924"/>
                    <a:gd name="connsiteX4" fmla="*/ 355291 w 2638760"/>
                    <a:gd name="connsiteY4" fmla="*/ 904198 h 3457924"/>
                    <a:gd name="connsiteX5" fmla="*/ 219167 w 2638760"/>
                    <a:gd name="connsiteY5" fmla="*/ 1037361 h 3457924"/>
                    <a:gd name="connsiteX6" fmla="*/ 683765 w 2638760"/>
                    <a:gd name="connsiteY6" fmla="*/ 1673597 h 3457924"/>
                    <a:gd name="connsiteX7" fmla="*/ 1127649 w 2638760"/>
                    <a:gd name="connsiteY7" fmla="*/ 2241765 h 3457924"/>
                    <a:gd name="connsiteX8" fmla="*/ 1187637 w 2638760"/>
                    <a:gd name="connsiteY8" fmla="*/ 2266433 h 3457924"/>
                    <a:gd name="connsiteX9" fmla="*/ 287227 w 2638760"/>
                    <a:gd name="connsiteY9" fmla="*/ 1037362 h 3457924"/>
                    <a:gd name="connsiteX10" fmla="*/ 1062545 w 2638760"/>
                    <a:gd name="connsiteY10" fmla="*/ 1475327 h 3457924"/>
                    <a:gd name="connsiteX11" fmla="*/ 1349590 w 2638760"/>
                    <a:gd name="connsiteY11" fmla="*/ 1691352 h 3457924"/>
                    <a:gd name="connsiteX12" fmla="*/ 2482972 w 2638760"/>
                    <a:gd name="connsiteY12" fmla="*/ 2274317 h 3457924"/>
                    <a:gd name="connsiteX13" fmla="*/ 2634698 w 2638760"/>
                    <a:gd name="connsiteY13" fmla="*/ 3457924 h 3457924"/>
                    <a:gd name="connsiteX14" fmla="*/ 1699518 w 2638760"/>
                    <a:gd name="connsiteY14" fmla="*/ 3457924 h 3457924"/>
                    <a:gd name="connsiteX15" fmla="*/ 612744 w 2638760"/>
                    <a:gd name="connsiteY15" fmla="*/ 2209215 h 3457924"/>
                    <a:gd name="connsiteX16" fmla="*/ 484664 w 2638760"/>
                    <a:gd name="connsiteY16" fmla="*/ 2108671 h 3457924"/>
                    <a:gd name="connsiteX0" fmla="*/ 484664 w 2638760"/>
                    <a:gd name="connsiteY0" fmla="*/ 2114630 h 3463883"/>
                    <a:gd name="connsiteX1" fmla="*/ 186 w 2638760"/>
                    <a:gd name="connsiteY1" fmla="*/ 1046280 h 3463883"/>
                    <a:gd name="connsiteX2" fmla="*/ 41613 w 2638760"/>
                    <a:gd name="connsiteY2" fmla="*/ 108206 h 3463883"/>
                    <a:gd name="connsiteX3" fmla="*/ 275392 w 2638760"/>
                    <a:gd name="connsiteY3" fmla="*/ 247293 h 3463883"/>
                    <a:gd name="connsiteX4" fmla="*/ 355291 w 2638760"/>
                    <a:gd name="connsiteY4" fmla="*/ 910157 h 3463883"/>
                    <a:gd name="connsiteX5" fmla="*/ 219167 w 2638760"/>
                    <a:gd name="connsiteY5" fmla="*/ 1043320 h 3463883"/>
                    <a:gd name="connsiteX6" fmla="*/ 683765 w 2638760"/>
                    <a:gd name="connsiteY6" fmla="*/ 1679556 h 3463883"/>
                    <a:gd name="connsiteX7" fmla="*/ 1127649 w 2638760"/>
                    <a:gd name="connsiteY7" fmla="*/ 2247724 h 3463883"/>
                    <a:gd name="connsiteX8" fmla="*/ 1187637 w 2638760"/>
                    <a:gd name="connsiteY8" fmla="*/ 2272392 h 3463883"/>
                    <a:gd name="connsiteX9" fmla="*/ 287227 w 2638760"/>
                    <a:gd name="connsiteY9" fmla="*/ 1043321 h 3463883"/>
                    <a:gd name="connsiteX10" fmla="*/ 1062545 w 2638760"/>
                    <a:gd name="connsiteY10" fmla="*/ 1481286 h 3463883"/>
                    <a:gd name="connsiteX11" fmla="*/ 1349590 w 2638760"/>
                    <a:gd name="connsiteY11" fmla="*/ 1697311 h 3463883"/>
                    <a:gd name="connsiteX12" fmla="*/ 2482972 w 2638760"/>
                    <a:gd name="connsiteY12" fmla="*/ 2280276 h 3463883"/>
                    <a:gd name="connsiteX13" fmla="*/ 2634698 w 2638760"/>
                    <a:gd name="connsiteY13" fmla="*/ 3463883 h 3463883"/>
                    <a:gd name="connsiteX14" fmla="*/ 1699518 w 2638760"/>
                    <a:gd name="connsiteY14" fmla="*/ 3463883 h 3463883"/>
                    <a:gd name="connsiteX15" fmla="*/ 612744 w 2638760"/>
                    <a:gd name="connsiteY15" fmla="*/ 2215174 h 3463883"/>
                    <a:gd name="connsiteX16" fmla="*/ 484664 w 2638760"/>
                    <a:gd name="connsiteY16" fmla="*/ 2114630 h 3463883"/>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760" h="3454688">
                      <a:moveTo>
                        <a:pt x="484664" y="2105435"/>
                      </a:moveTo>
                      <a:cubicBezTo>
                        <a:pt x="440277" y="2044278"/>
                        <a:pt x="-10444" y="1120282"/>
                        <a:pt x="186" y="1037085"/>
                      </a:cubicBezTo>
                      <a:cubicBezTo>
                        <a:pt x="7723" y="839299"/>
                        <a:pt x="47531" y="186801"/>
                        <a:pt x="41613" y="99011"/>
                      </a:cubicBezTo>
                      <a:cubicBezTo>
                        <a:pt x="44572" y="-122930"/>
                        <a:pt x="246786" y="74848"/>
                        <a:pt x="275392" y="238098"/>
                      </a:cubicBezTo>
                      <a:cubicBezTo>
                        <a:pt x="295121" y="386552"/>
                        <a:pt x="354305" y="762372"/>
                        <a:pt x="355291" y="900962"/>
                      </a:cubicBezTo>
                      <a:cubicBezTo>
                        <a:pt x="297587" y="890605"/>
                        <a:pt x="176259" y="937457"/>
                        <a:pt x="219167" y="1034125"/>
                      </a:cubicBezTo>
                      <a:cubicBezTo>
                        <a:pt x="303011" y="1188006"/>
                        <a:pt x="511636" y="1505137"/>
                        <a:pt x="683765" y="1670361"/>
                      </a:cubicBezTo>
                      <a:cubicBezTo>
                        <a:pt x="867730" y="1859258"/>
                        <a:pt x="1043177" y="2131832"/>
                        <a:pt x="1127649" y="2238529"/>
                      </a:cubicBezTo>
                      <a:cubicBezTo>
                        <a:pt x="1171678" y="2288014"/>
                        <a:pt x="1206378" y="2284405"/>
                        <a:pt x="1178759" y="2236564"/>
                      </a:cubicBezTo>
                      <a:cubicBezTo>
                        <a:pt x="931889" y="1823914"/>
                        <a:pt x="540017" y="1458613"/>
                        <a:pt x="287227" y="1034126"/>
                      </a:cubicBezTo>
                      <a:cubicBezTo>
                        <a:pt x="276736" y="905727"/>
                        <a:pt x="616194" y="860025"/>
                        <a:pt x="1062545" y="1472091"/>
                      </a:cubicBezTo>
                      <a:cubicBezTo>
                        <a:pt x="1138992" y="1572211"/>
                        <a:pt x="1254896" y="1677759"/>
                        <a:pt x="1349590" y="1688116"/>
                      </a:cubicBezTo>
                      <a:cubicBezTo>
                        <a:pt x="1954618" y="1642083"/>
                        <a:pt x="2261883" y="1973693"/>
                        <a:pt x="2482972" y="2271081"/>
                      </a:cubicBezTo>
                      <a:cubicBezTo>
                        <a:pt x="2701102" y="2547754"/>
                        <a:pt x="2622245" y="3190344"/>
                        <a:pt x="2634698" y="3454688"/>
                      </a:cubicBezTo>
                      <a:lnTo>
                        <a:pt x="1699518" y="3454688"/>
                      </a:lnTo>
                      <a:cubicBezTo>
                        <a:pt x="1786189" y="2734130"/>
                        <a:pt x="1375006" y="2704583"/>
                        <a:pt x="612744" y="2205979"/>
                      </a:cubicBezTo>
                      <a:cubicBezTo>
                        <a:pt x="557736" y="2180851"/>
                        <a:pt x="498340" y="2144726"/>
                        <a:pt x="484664" y="2105435"/>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0" name="Rectangle 4"/>
                <p:cNvSpPr/>
                <p:nvPr/>
              </p:nvSpPr>
              <p:spPr>
                <a:xfrm>
                  <a:off x="2071455" y="1890552"/>
                  <a:ext cx="257454" cy="1099764"/>
                </a:xfrm>
                <a:custGeom>
                  <a:avLst/>
                  <a:gdLst>
                    <a:gd name="connsiteX0" fmla="*/ 0 w 497150"/>
                    <a:gd name="connsiteY0" fmla="*/ 0 h 497150"/>
                    <a:gd name="connsiteX1" fmla="*/ 497150 w 497150"/>
                    <a:gd name="connsiteY1" fmla="*/ 0 h 497150"/>
                    <a:gd name="connsiteX2" fmla="*/ 497150 w 497150"/>
                    <a:gd name="connsiteY2" fmla="*/ 497150 h 497150"/>
                    <a:gd name="connsiteX3" fmla="*/ 0 w 497150"/>
                    <a:gd name="connsiteY3" fmla="*/ 497150 h 497150"/>
                    <a:gd name="connsiteX4" fmla="*/ 0 w 497150"/>
                    <a:gd name="connsiteY4" fmla="*/ 0 h 497150"/>
                    <a:gd name="connsiteX0" fmla="*/ 0 w 497150"/>
                    <a:gd name="connsiteY0" fmla="*/ 0 h 532661"/>
                    <a:gd name="connsiteX1" fmla="*/ 497150 w 497150"/>
                    <a:gd name="connsiteY1" fmla="*/ 0 h 532661"/>
                    <a:gd name="connsiteX2" fmla="*/ 115411 w 497150"/>
                    <a:gd name="connsiteY2" fmla="*/ 532661 h 532661"/>
                    <a:gd name="connsiteX3" fmla="*/ 0 w 497150"/>
                    <a:gd name="connsiteY3" fmla="*/ 497150 h 532661"/>
                    <a:gd name="connsiteX4" fmla="*/ 0 w 497150"/>
                    <a:gd name="connsiteY4" fmla="*/ 0 h 532661"/>
                    <a:gd name="connsiteX0" fmla="*/ 0 w 497150"/>
                    <a:gd name="connsiteY0" fmla="*/ 0 h 532661"/>
                    <a:gd name="connsiteX1" fmla="*/ 497150 w 497150"/>
                    <a:gd name="connsiteY1" fmla="*/ 0 h 532661"/>
                    <a:gd name="connsiteX2" fmla="*/ 115411 w 497150"/>
                    <a:gd name="connsiteY2" fmla="*/ 532661 h 532661"/>
                    <a:gd name="connsiteX3" fmla="*/ 56226 w 497150"/>
                    <a:gd name="connsiteY3" fmla="*/ 526742 h 532661"/>
                    <a:gd name="connsiteX4" fmla="*/ 0 w 497150"/>
                    <a:gd name="connsiteY4" fmla="*/ 0 h 532661"/>
                    <a:gd name="connsiteX0" fmla="*/ 0 w 639193"/>
                    <a:gd name="connsiteY0" fmla="*/ 0 h 893686"/>
                    <a:gd name="connsiteX1" fmla="*/ 639193 w 639193"/>
                    <a:gd name="connsiteY1" fmla="*/ 361025 h 893686"/>
                    <a:gd name="connsiteX2" fmla="*/ 257454 w 639193"/>
                    <a:gd name="connsiteY2" fmla="*/ 893686 h 893686"/>
                    <a:gd name="connsiteX3" fmla="*/ 198269 w 639193"/>
                    <a:gd name="connsiteY3" fmla="*/ 887767 h 893686"/>
                    <a:gd name="connsiteX4" fmla="*/ 0 w 639193"/>
                    <a:gd name="connsiteY4" fmla="*/ 0 h 893686"/>
                    <a:gd name="connsiteX0" fmla="*/ 0 w 257454"/>
                    <a:gd name="connsiteY0" fmla="*/ 85818 h 979504"/>
                    <a:gd name="connsiteX1" fmla="*/ 189391 w 257454"/>
                    <a:gd name="connsiteY1" fmla="*/ 0 h 979504"/>
                    <a:gd name="connsiteX2" fmla="*/ 257454 w 257454"/>
                    <a:gd name="connsiteY2" fmla="*/ 979504 h 979504"/>
                    <a:gd name="connsiteX3" fmla="*/ 198269 w 257454"/>
                    <a:gd name="connsiteY3" fmla="*/ 973585 h 979504"/>
                    <a:gd name="connsiteX4" fmla="*/ 0 w 257454"/>
                    <a:gd name="connsiteY4" fmla="*/ 85818 h 979504"/>
                    <a:gd name="connsiteX0" fmla="*/ 0 w 257454"/>
                    <a:gd name="connsiteY0" fmla="*/ 85818 h 994702"/>
                    <a:gd name="connsiteX1" fmla="*/ 189391 w 257454"/>
                    <a:gd name="connsiteY1" fmla="*/ 0 h 994702"/>
                    <a:gd name="connsiteX2" fmla="*/ 257454 w 257454"/>
                    <a:gd name="connsiteY2" fmla="*/ 979504 h 994702"/>
                    <a:gd name="connsiteX3" fmla="*/ 198269 w 257454"/>
                    <a:gd name="connsiteY3" fmla="*/ 973585 h 994702"/>
                    <a:gd name="connsiteX4" fmla="*/ 0 w 257454"/>
                    <a:gd name="connsiteY4" fmla="*/ 85818 h 994702"/>
                    <a:gd name="connsiteX0" fmla="*/ 0 w 257454"/>
                    <a:gd name="connsiteY0" fmla="*/ 85818 h 1003427"/>
                    <a:gd name="connsiteX1" fmla="*/ 189391 w 257454"/>
                    <a:gd name="connsiteY1" fmla="*/ 0 h 1003427"/>
                    <a:gd name="connsiteX2" fmla="*/ 257454 w 257454"/>
                    <a:gd name="connsiteY2" fmla="*/ 979504 h 1003427"/>
                    <a:gd name="connsiteX3" fmla="*/ 198269 w 257454"/>
                    <a:gd name="connsiteY3" fmla="*/ 973585 h 1003427"/>
                    <a:gd name="connsiteX4" fmla="*/ 0 w 257454"/>
                    <a:gd name="connsiteY4" fmla="*/ 85818 h 1003427"/>
                    <a:gd name="connsiteX0" fmla="*/ 0 w 257454"/>
                    <a:gd name="connsiteY0" fmla="*/ 85818 h 998759"/>
                    <a:gd name="connsiteX1" fmla="*/ 189391 w 257454"/>
                    <a:gd name="connsiteY1" fmla="*/ 0 h 998759"/>
                    <a:gd name="connsiteX2" fmla="*/ 257454 w 257454"/>
                    <a:gd name="connsiteY2" fmla="*/ 970627 h 998759"/>
                    <a:gd name="connsiteX3" fmla="*/ 198269 w 257454"/>
                    <a:gd name="connsiteY3" fmla="*/ 973585 h 998759"/>
                    <a:gd name="connsiteX4" fmla="*/ 0 w 257454"/>
                    <a:gd name="connsiteY4" fmla="*/ 85818 h 998759"/>
                    <a:gd name="connsiteX0" fmla="*/ 0 w 257454"/>
                    <a:gd name="connsiteY0" fmla="*/ 168779 h 1081720"/>
                    <a:gd name="connsiteX1" fmla="*/ 189391 w 257454"/>
                    <a:gd name="connsiteY1" fmla="*/ 82961 h 1081720"/>
                    <a:gd name="connsiteX2" fmla="*/ 257454 w 257454"/>
                    <a:gd name="connsiteY2" fmla="*/ 1053588 h 1081720"/>
                    <a:gd name="connsiteX3" fmla="*/ 198269 w 257454"/>
                    <a:gd name="connsiteY3" fmla="*/ 1056546 h 1081720"/>
                    <a:gd name="connsiteX4" fmla="*/ 0 w 257454"/>
                    <a:gd name="connsiteY4" fmla="*/ 168779 h 1081720"/>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54" h="1099764">
                      <a:moveTo>
                        <a:pt x="0" y="186823"/>
                      </a:moveTo>
                      <a:cubicBezTo>
                        <a:pt x="12823" y="-152501"/>
                        <a:pt x="173608" y="67467"/>
                        <a:pt x="189391" y="101005"/>
                      </a:cubicBezTo>
                      <a:cubicBezTo>
                        <a:pt x="194323" y="424547"/>
                        <a:pt x="181499" y="759927"/>
                        <a:pt x="257454" y="1071632"/>
                      </a:cubicBezTo>
                      <a:cubicBezTo>
                        <a:pt x="246604" y="1108129"/>
                        <a:pt x="200241" y="1109114"/>
                        <a:pt x="198269" y="1074590"/>
                      </a:cubicBezTo>
                      <a:cubicBezTo>
                        <a:pt x="132179" y="778668"/>
                        <a:pt x="172622" y="293355"/>
                        <a:pt x="0" y="186823"/>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1" name="Rectangle 5"/>
                <p:cNvSpPr/>
                <p:nvPr/>
              </p:nvSpPr>
              <p:spPr>
                <a:xfrm>
                  <a:off x="2287401" y="2223090"/>
                  <a:ext cx="110308" cy="774458"/>
                </a:xfrm>
                <a:custGeom>
                  <a:avLst/>
                  <a:gdLst>
                    <a:gd name="connsiteX0" fmla="*/ 0 w 503068"/>
                    <a:gd name="connsiteY0" fmla="*/ 0 h 503068"/>
                    <a:gd name="connsiteX1" fmla="*/ 503068 w 503068"/>
                    <a:gd name="connsiteY1" fmla="*/ 0 h 503068"/>
                    <a:gd name="connsiteX2" fmla="*/ 503068 w 503068"/>
                    <a:gd name="connsiteY2" fmla="*/ 503068 h 503068"/>
                    <a:gd name="connsiteX3" fmla="*/ 0 w 503068"/>
                    <a:gd name="connsiteY3" fmla="*/ 503068 h 503068"/>
                    <a:gd name="connsiteX4" fmla="*/ 0 w 503068"/>
                    <a:gd name="connsiteY4" fmla="*/ 0 h 503068"/>
                    <a:gd name="connsiteX0" fmla="*/ 8877 w 511945"/>
                    <a:gd name="connsiteY0" fmla="*/ 0 h 511946"/>
                    <a:gd name="connsiteX1" fmla="*/ 511945 w 511945"/>
                    <a:gd name="connsiteY1" fmla="*/ 0 h 511946"/>
                    <a:gd name="connsiteX2" fmla="*/ 511945 w 511945"/>
                    <a:gd name="connsiteY2" fmla="*/ 503068 h 511946"/>
                    <a:gd name="connsiteX3" fmla="*/ 0 w 511945"/>
                    <a:gd name="connsiteY3" fmla="*/ 511946 h 511946"/>
                    <a:gd name="connsiteX4" fmla="*/ 8877 w 511945"/>
                    <a:gd name="connsiteY4" fmla="*/ 0 h 511946"/>
                    <a:gd name="connsiteX0" fmla="*/ 8877 w 511945"/>
                    <a:gd name="connsiteY0" fmla="*/ 0 h 514905"/>
                    <a:gd name="connsiteX1" fmla="*/ 511945 w 511945"/>
                    <a:gd name="connsiteY1" fmla="*/ 0 h 514905"/>
                    <a:gd name="connsiteX2" fmla="*/ 44388 w 511945"/>
                    <a:gd name="connsiteY2" fmla="*/ 514905 h 514905"/>
                    <a:gd name="connsiteX3" fmla="*/ 0 w 511945"/>
                    <a:gd name="connsiteY3" fmla="*/ 511946 h 514905"/>
                    <a:gd name="connsiteX4" fmla="*/ 8877 w 511945"/>
                    <a:gd name="connsiteY4" fmla="*/ 0 h 514905"/>
                    <a:gd name="connsiteX0" fmla="*/ 0 w 577048"/>
                    <a:gd name="connsiteY0" fmla="*/ 0 h 689499"/>
                    <a:gd name="connsiteX1" fmla="*/ 577048 w 577048"/>
                    <a:gd name="connsiteY1" fmla="*/ 174594 h 689499"/>
                    <a:gd name="connsiteX2" fmla="*/ 109491 w 577048"/>
                    <a:gd name="connsiteY2" fmla="*/ 689499 h 689499"/>
                    <a:gd name="connsiteX3" fmla="*/ 65103 w 577048"/>
                    <a:gd name="connsiteY3" fmla="*/ 686540 h 689499"/>
                    <a:gd name="connsiteX4" fmla="*/ 0 w 577048"/>
                    <a:gd name="connsiteY4" fmla="*/ 0 h 689499"/>
                    <a:gd name="connsiteX0" fmla="*/ 0 w 109491"/>
                    <a:gd name="connsiteY0" fmla="*/ 0 h 689499"/>
                    <a:gd name="connsiteX1" fmla="*/ 35510 w 109491"/>
                    <a:gd name="connsiteY1" fmla="*/ 11837 h 689499"/>
                    <a:gd name="connsiteX2" fmla="*/ 109491 w 109491"/>
                    <a:gd name="connsiteY2" fmla="*/ 689499 h 689499"/>
                    <a:gd name="connsiteX3" fmla="*/ 65103 w 109491"/>
                    <a:gd name="connsiteY3" fmla="*/ 686540 h 689499"/>
                    <a:gd name="connsiteX4" fmla="*/ 0 w 109491"/>
                    <a:gd name="connsiteY4" fmla="*/ 0 h 689499"/>
                    <a:gd name="connsiteX0" fmla="*/ 0 w 109491"/>
                    <a:gd name="connsiteY0" fmla="*/ 0 h 726990"/>
                    <a:gd name="connsiteX1" fmla="*/ 35510 w 109491"/>
                    <a:gd name="connsiteY1" fmla="*/ 11837 h 726990"/>
                    <a:gd name="connsiteX2" fmla="*/ 109491 w 109491"/>
                    <a:gd name="connsiteY2" fmla="*/ 689499 h 726990"/>
                    <a:gd name="connsiteX3" fmla="*/ 65103 w 109491"/>
                    <a:gd name="connsiteY3" fmla="*/ 686540 h 726990"/>
                    <a:gd name="connsiteX4" fmla="*/ 0 w 109491"/>
                    <a:gd name="connsiteY4" fmla="*/ 0 h 726990"/>
                    <a:gd name="connsiteX0" fmla="*/ 0 w 109717"/>
                    <a:gd name="connsiteY0" fmla="*/ 0 h 736330"/>
                    <a:gd name="connsiteX1" fmla="*/ 35510 w 109717"/>
                    <a:gd name="connsiteY1" fmla="*/ 11837 h 736330"/>
                    <a:gd name="connsiteX2" fmla="*/ 109491 w 109717"/>
                    <a:gd name="connsiteY2" fmla="*/ 689499 h 736330"/>
                    <a:gd name="connsiteX3" fmla="*/ 65103 w 109717"/>
                    <a:gd name="connsiteY3" fmla="*/ 686540 h 736330"/>
                    <a:gd name="connsiteX4" fmla="*/ 0 w 109717"/>
                    <a:gd name="connsiteY4" fmla="*/ 0 h 736330"/>
                    <a:gd name="connsiteX0" fmla="*/ 0 w 109491"/>
                    <a:gd name="connsiteY0" fmla="*/ 0 h 736330"/>
                    <a:gd name="connsiteX1" fmla="*/ 35510 w 109491"/>
                    <a:gd name="connsiteY1" fmla="*/ 11837 h 736330"/>
                    <a:gd name="connsiteX2" fmla="*/ 109491 w 109491"/>
                    <a:gd name="connsiteY2" fmla="*/ 689499 h 736330"/>
                    <a:gd name="connsiteX3" fmla="*/ 65103 w 109491"/>
                    <a:gd name="connsiteY3" fmla="*/ 686540 h 736330"/>
                    <a:gd name="connsiteX4" fmla="*/ 0 w 109491"/>
                    <a:gd name="connsiteY4" fmla="*/ 0 h 736330"/>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817 w 110308"/>
                    <a:gd name="connsiteY0" fmla="*/ 39573 h 770869"/>
                    <a:gd name="connsiteX1" fmla="*/ 36327 w 110308"/>
                    <a:gd name="connsiteY1" fmla="*/ 51410 h 770869"/>
                    <a:gd name="connsiteX2" fmla="*/ 110308 w 110308"/>
                    <a:gd name="connsiteY2" fmla="*/ 729072 h 770869"/>
                    <a:gd name="connsiteX3" fmla="*/ 65920 w 110308"/>
                    <a:gd name="connsiteY3" fmla="*/ 726113 h 770869"/>
                    <a:gd name="connsiteX4" fmla="*/ 817 w 110308"/>
                    <a:gd name="connsiteY4" fmla="*/ 39573 h 770869"/>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1557"/>
                    <a:gd name="connsiteX1" fmla="*/ 36327 w 110308"/>
                    <a:gd name="connsiteY1" fmla="*/ 54588 h 771557"/>
                    <a:gd name="connsiteX2" fmla="*/ 110308 w 110308"/>
                    <a:gd name="connsiteY2" fmla="*/ 732250 h 771557"/>
                    <a:gd name="connsiteX3" fmla="*/ 65920 w 110308"/>
                    <a:gd name="connsiteY3" fmla="*/ 729291 h 771557"/>
                    <a:gd name="connsiteX4" fmla="*/ 817 w 110308"/>
                    <a:gd name="connsiteY4" fmla="*/ 42751 h 771557"/>
                    <a:gd name="connsiteX0" fmla="*/ 817 w 110308"/>
                    <a:gd name="connsiteY0" fmla="*/ 42751 h 774458"/>
                    <a:gd name="connsiteX1" fmla="*/ 36327 w 110308"/>
                    <a:gd name="connsiteY1" fmla="*/ 54588 h 774458"/>
                    <a:gd name="connsiteX2" fmla="*/ 110308 w 110308"/>
                    <a:gd name="connsiteY2" fmla="*/ 732250 h 774458"/>
                    <a:gd name="connsiteX3" fmla="*/ 65920 w 110308"/>
                    <a:gd name="connsiteY3" fmla="*/ 729291 h 774458"/>
                    <a:gd name="connsiteX4" fmla="*/ 817 w 110308"/>
                    <a:gd name="connsiteY4" fmla="*/ 42751 h 7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 h="774458">
                      <a:moveTo>
                        <a:pt x="817" y="42751"/>
                      </a:moveTo>
                      <a:cubicBezTo>
                        <a:pt x="12654" y="-50958"/>
                        <a:pt x="33368" y="35846"/>
                        <a:pt x="36327" y="54588"/>
                      </a:cubicBezTo>
                      <a:cubicBezTo>
                        <a:pt x="16599" y="280475"/>
                        <a:pt x="85648" y="506363"/>
                        <a:pt x="110308" y="732250"/>
                      </a:cubicBezTo>
                      <a:cubicBezTo>
                        <a:pt x="110308" y="775653"/>
                        <a:pt x="92552" y="801298"/>
                        <a:pt x="65920" y="729291"/>
                      </a:cubicBezTo>
                      <a:cubicBezTo>
                        <a:pt x="44219" y="500444"/>
                        <a:pt x="-7074" y="310068"/>
                        <a:pt x="817" y="4275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2" name="Rectangle 6"/>
                <p:cNvSpPr/>
                <p:nvPr/>
              </p:nvSpPr>
              <p:spPr>
                <a:xfrm>
                  <a:off x="2356808" y="2326970"/>
                  <a:ext cx="105263" cy="692031"/>
                </a:xfrm>
                <a:custGeom>
                  <a:avLst/>
                  <a:gdLst>
                    <a:gd name="connsiteX0" fmla="*/ 0 w 580008"/>
                    <a:gd name="connsiteY0" fmla="*/ 0 h 580008"/>
                    <a:gd name="connsiteX1" fmla="*/ 580008 w 580008"/>
                    <a:gd name="connsiteY1" fmla="*/ 0 h 580008"/>
                    <a:gd name="connsiteX2" fmla="*/ 580008 w 580008"/>
                    <a:gd name="connsiteY2" fmla="*/ 580008 h 580008"/>
                    <a:gd name="connsiteX3" fmla="*/ 0 w 580008"/>
                    <a:gd name="connsiteY3" fmla="*/ 580008 h 580008"/>
                    <a:gd name="connsiteX4" fmla="*/ 0 w 580008"/>
                    <a:gd name="connsiteY4" fmla="*/ 0 h 580008"/>
                    <a:gd name="connsiteX0" fmla="*/ 0 w 580008"/>
                    <a:gd name="connsiteY0" fmla="*/ 0 h 627355"/>
                    <a:gd name="connsiteX1" fmla="*/ 580008 w 580008"/>
                    <a:gd name="connsiteY1" fmla="*/ 0 h 627355"/>
                    <a:gd name="connsiteX2" fmla="*/ 47348 w 580008"/>
                    <a:gd name="connsiteY2" fmla="*/ 627355 h 627355"/>
                    <a:gd name="connsiteX3" fmla="*/ 0 w 580008"/>
                    <a:gd name="connsiteY3" fmla="*/ 580008 h 627355"/>
                    <a:gd name="connsiteX4" fmla="*/ 0 w 580008"/>
                    <a:gd name="connsiteY4" fmla="*/ 0 h 627355"/>
                    <a:gd name="connsiteX0" fmla="*/ 0 w 580008"/>
                    <a:gd name="connsiteY0" fmla="*/ 0 h 627355"/>
                    <a:gd name="connsiteX1" fmla="*/ 580008 w 580008"/>
                    <a:gd name="connsiteY1" fmla="*/ 0 h 627355"/>
                    <a:gd name="connsiteX2" fmla="*/ 47348 w 580008"/>
                    <a:gd name="connsiteY2" fmla="*/ 627355 h 627355"/>
                    <a:gd name="connsiteX3" fmla="*/ 17755 w 580008"/>
                    <a:gd name="connsiteY3" fmla="*/ 621437 h 627355"/>
                    <a:gd name="connsiteX4" fmla="*/ 0 w 580008"/>
                    <a:gd name="connsiteY4" fmla="*/ 0 h 627355"/>
                    <a:gd name="connsiteX0" fmla="*/ 0 w 639192"/>
                    <a:gd name="connsiteY0" fmla="*/ 0 h 651028"/>
                    <a:gd name="connsiteX1" fmla="*/ 639192 w 639192"/>
                    <a:gd name="connsiteY1" fmla="*/ 23673 h 651028"/>
                    <a:gd name="connsiteX2" fmla="*/ 106532 w 639192"/>
                    <a:gd name="connsiteY2" fmla="*/ 651028 h 651028"/>
                    <a:gd name="connsiteX3" fmla="*/ 76939 w 639192"/>
                    <a:gd name="connsiteY3" fmla="*/ 645110 h 651028"/>
                    <a:gd name="connsiteX4" fmla="*/ 0 w 639192"/>
                    <a:gd name="connsiteY4" fmla="*/ 0 h 651028"/>
                    <a:gd name="connsiteX0" fmla="*/ 0 w 106532"/>
                    <a:gd name="connsiteY0" fmla="*/ 0 h 651028"/>
                    <a:gd name="connsiteX1" fmla="*/ 59184 w 106532"/>
                    <a:gd name="connsiteY1" fmla="*/ 44388 h 651028"/>
                    <a:gd name="connsiteX2" fmla="*/ 106532 w 106532"/>
                    <a:gd name="connsiteY2" fmla="*/ 651028 h 651028"/>
                    <a:gd name="connsiteX3" fmla="*/ 76939 w 106532"/>
                    <a:gd name="connsiteY3" fmla="*/ 645110 h 651028"/>
                    <a:gd name="connsiteX4" fmla="*/ 0 w 106532"/>
                    <a:gd name="connsiteY4" fmla="*/ 0 h 651028"/>
                    <a:gd name="connsiteX0" fmla="*/ 2798 w 109330"/>
                    <a:gd name="connsiteY0" fmla="*/ 46851 h 697879"/>
                    <a:gd name="connsiteX1" fmla="*/ 61982 w 109330"/>
                    <a:gd name="connsiteY1" fmla="*/ 91239 h 697879"/>
                    <a:gd name="connsiteX2" fmla="*/ 109330 w 109330"/>
                    <a:gd name="connsiteY2" fmla="*/ 697879 h 697879"/>
                    <a:gd name="connsiteX3" fmla="*/ 79737 w 109330"/>
                    <a:gd name="connsiteY3" fmla="*/ 691961 h 697879"/>
                    <a:gd name="connsiteX4" fmla="*/ 2798 w 109330"/>
                    <a:gd name="connsiteY4" fmla="*/ 46851 h 697879"/>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5805"/>
                    <a:gd name="connsiteY0" fmla="*/ 50072 h 695182"/>
                    <a:gd name="connsiteX1" fmla="*/ 61417 w 105805"/>
                    <a:gd name="connsiteY1" fmla="*/ 94460 h 695182"/>
                    <a:gd name="connsiteX2" fmla="*/ 105805 w 105805"/>
                    <a:gd name="connsiteY2" fmla="*/ 695182 h 695182"/>
                    <a:gd name="connsiteX3" fmla="*/ 79172 w 105805"/>
                    <a:gd name="connsiteY3" fmla="*/ 695182 h 695182"/>
                    <a:gd name="connsiteX4" fmla="*/ 2233 w 105805"/>
                    <a:gd name="connsiteY4" fmla="*/ 50072 h 695182"/>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63" h="692031">
                      <a:moveTo>
                        <a:pt x="1691" y="46921"/>
                      </a:moveTo>
                      <a:cubicBezTo>
                        <a:pt x="-11710" y="-67265"/>
                        <a:pt x="58902" y="58758"/>
                        <a:pt x="60875" y="91309"/>
                      </a:cubicBezTo>
                      <a:cubicBezTo>
                        <a:pt x="73121" y="305428"/>
                        <a:pt x="82337" y="487437"/>
                        <a:pt x="105263" y="692031"/>
                      </a:cubicBezTo>
                      <a:lnTo>
                        <a:pt x="78630" y="692031"/>
                      </a:lnTo>
                      <a:cubicBezTo>
                        <a:pt x="60128" y="476994"/>
                        <a:pt x="29718" y="259577"/>
                        <a:pt x="1691" y="4692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14" name="Group 113"/>
              <p:cNvGrpSpPr/>
              <p:nvPr/>
            </p:nvGrpSpPr>
            <p:grpSpPr>
              <a:xfrm flipH="1">
                <a:off x="4526785" y="2194978"/>
                <a:ext cx="2638759" cy="3646069"/>
                <a:chOff x="1881882" y="1890552"/>
                <a:chExt cx="2638759" cy="3646069"/>
              </a:xfrm>
              <a:grpFill/>
            </p:grpSpPr>
            <p:sp>
              <p:nvSpPr>
                <p:cNvPr id="115" name="Rectangle 3"/>
                <p:cNvSpPr/>
                <p:nvPr/>
              </p:nvSpPr>
              <p:spPr>
                <a:xfrm>
                  <a:off x="1881882" y="2081933"/>
                  <a:ext cx="2638759" cy="3454688"/>
                </a:xfrm>
                <a:custGeom>
                  <a:avLst/>
                  <a:gdLst>
                    <a:gd name="connsiteX0" fmla="*/ 0 w 935180"/>
                    <a:gd name="connsiteY0" fmla="*/ 0 h 3020290"/>
                    <a:gd name="connsiteX1" fmla="*/ 935180 w 935180"/>
                    <a:gd name="connsiteY1" fmla="*/ 0 h 3020290"/>
                    <a:gd name="connsiteX2" fmla="*/ 935180 w 935180"/>
                    <a:gd name="connsiteY2" fmla="*/ 3020290 h 3020290"/>
                    <a:gd name="connsiteX3" fmla="*/ 0 w 935180"/>
                    <a:gd name="connsiteY3" fmla="*/ 3020290 h 3020290"/>
                    <a:gd name="connsiteX4" fmla="*/ 0 w 935180"/>
                    <a:gd name="connsiteY4" fmla="*/ 0 h 3020290"/>
                    <a:gd name="connsiteX0" fmla="*/ 0 w 1916255"/>
                    <a:gd name="connsiteY0" fmla="*/ 1771650 h 3020290"/>
                    <a:gd name="connsiteX1" fmla="*/ 1916255 w 1916255"/>
                    <a:gd name="connsiteY1" fmla="*/ 0 h 3020290"/>
                    <a:gd name="connsiteX2" fmla="*/ 1916255 w 1916255"/>
                    <a:gd name="connsiteY2" fmla="*/ 3020290 h 3020290"/>
                    <a:gd name="connsiteX3" fmla="*/ 981075 w 1916255"/>
                    <a:gd name="connsiteY3" fmla="*/ 3020290 h 3020290"/>
                    <a:gd name="connsiteX4" fmla="*/ 0 w 1916255"/>
                    <a:gd name="connsiteY4" fmla="*/ 1771650 h 3020290"/>
                    <a:gd name="connsiteX0" fmla="*/ 0 w 2152993"/>
                    <a:gd name="connsiteY0" fmla="*/ 1679914 h 3020290"/>
                    <a:gd name="connsiteX1" fmla="*/ 2152993 w 2152993"/>
                    <a:gd name="connsiteY1" fmla="*/ 0 h 3020290"/>
                    <a:gd name="connsiteX2" fmla="*/ 2152993 w 2152993"/>
                    <a:gd name="connsiteY2" fmla="*/ 3020290 h 3020290"/>
                    <a:gd name="connsiteX3" fmla="*/ 1217813 w 2152993"/>
                    <a:gd name="connsiteY3" fmla="*/ 3020290 h 3020290"/>
                    <a:gd name="connsiteX4" fmla="*/ 0 w 2152993"/>
                    <a:gd name="connsiteY4" fmla="*/ 1679914 h 3020290"/>
                    <a:gd name="connsiteX0" fmla="*/ 0 w 2152993"/>
                    <a:gd name="connsiteY0" fmla="*/ 617553 h 1957929"/>
                    <a:gd name="connsiteX1" fmla="*/ 785832 w 2152993"/>
                    <a:gd name="connsiteY1" fmla="*/ 0 h 1957929"/>
                    <a:gd name="connsiteX2" fmla="*/ 2152993 w 2152993"/>
                    <a:gd name="connsiteY2" fmla="*/ 1957929 h 1957929"/>
                    <a:gd name="connsiteX3" fmla="*/ 1217813 w 2152993"/>
                    <a:gd name="connsiteY3" fmla="*/ 1957929 h 1957929"/>
                    <a:gd name="connsiteX4" fmla="*/ 0 w 2152993"/>
                    <a:gd name="connsiteY4" fmla="*/ 617553 h 1957929"/>
                    <a:gd name="connsiteX0" fmla="*/ 0 w 2152993"/>
                    <a:gd name="connsiteY0" fmla="*/ 0 h 1340376"/>
                    <a:gd name="connsiteX1" fmla="*/ 620115 w 2152993"/>
                    <a:gd name="connsiteY1" fmla="*/ 83783 h 1340376"/>
                    <a:gd name="connsiteX2" fmla="*/ 2152993 w 2152993"/>
                    <a:gd name="connsiteY2" fmla="*/ 1340376 h 1340376"/>
                    <a:gd name="connsiteX3" fmla="*/ 1217813 w 2152993"/>
                    <a:gd name="connsiteY3" fmla="*/ 1340376 h 1340376"/>
                    <a:gd name="connsiteX4" fmla="*/ 0 w 2152993"/>
                    <a:gd name="connsiteY4" fmla="*/ 0 h 1340376"/>
                    <a:gd name="connsiteX0" fmla="*/ 0 w 2152993"/>
                    <a:gd name="connsiteY0" fmla="*/ 0 h 1340376"/>
                    <a:gd name="connsiteX1" fmla="*/ 620115 w 2152993"/>
                    <a:gd name="connsiteY1" fmla="*/ 83783 h 1340376"/>
                    <a:gd name="connsiteX2" fmla="*/ 835334 w 2152993"/>
                    <a:gd name="connsiteY2" fmla="*/ 251465 h 1340376"/>
                    <a:gd name="connsiteX3" fmla="*/ 2152993 w 2152993"/>
                    <a:gd name="connsiteY3" fmla="*/ 1340376 h 1340376"/>
                    <a:gd name="connsiteX4" fmla="*/ 1217813 w 2152993"/>
                    <a:gd name="connsiteY4" fmla="*/ 1340376 h 1340376"/>
                    <a:gd name="connsiteX5" fmla="*/ 0 w 2152993"/>
                    <a:gd name="connsiteY5" fmla="*/ 0 h 1340376"/>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53821 w 2206814"/>
                    <a:gd name="connsiteY0" fmla="*/ 461708 h 1802084"/>
                    <a:gd name="connsiteX1" fmla="*/ 673936 w 2206814"/>
                    <a:gd name="connsiteY1" fmla="*/ 545491 h 1802084"/>
                    <a:gd name="connsiteX2" fmla="*/ 838848 w 2206814"/>
                    <a:gd name="connsiteY2" fmla="*/ 0 h 1802084"/>
                    <a:gd name="connsiteX3" fmla="*/ 2206814 w 2206814"/>
                    <a:gd name="connsiteY3" fmla="*/ 1802084 h 1802084"/>
                    <a:gd name="connsiteX4" fmla="*/ 1271634 w 2206814"/>
                    <a:gd name="connsiteY4" fmla="*/ 1802084 h 1802084"/>
                    <a:gd name="connsiteX5" fmla="*/ 170064 w 2206814"/>
                    <a:gd name="connsiteY5" fmla="*/ 514905 h 1802084"/>
                    <a:gd name="connsiteX6" fmla="*/ 53821 w 2206814"/>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60636"/>
                    <a:gd name="connsiteY0" fmla="*/ 435075 h 1784328"/>
                    <a:gd name="connsiteX1" fmla="*/ 617156 w 2160636"/>
                    <a:gd name="connsiteY1" fmla="*/ 527735 h 1784328"/>
                    <a:gd name="connsiteX2" fmla="*/ 823497 w 2160636"/>
                    <a:gd name="connsiteY2" fmla="*/ 0 h 1784328"/>
                    <a:gd name="connsiteX3" fmla="*/ 2150034 w 2160636"/>
                    <a:gd name="connsiteY3" fmla="*/ 1784328 h 1784328"/>
                    <a:gd name="connsiteX4" fmla="*/ 1214854 w 2160636"/>
                    <a:gd name="connsiteY4" fmla="*/ 1784328 h 1784328"/>
                    <a:gd name="connsiteX5" fmla="*/ 128080 w 2160636"/>
                    <a:gd name="connsiteY5" fmla="*/ 535619 h 1784328"/>
                    <a:gd name="connsiteX6" fmla="*/ 0 w 2160636"/>
                    <a:gd name="connsiteY6" fmla="*/ 435075 h 1784328"/>
                    <a:gd name="connsiteX0" fmla="*/ 0 w 2152446"/>
                    <a:gd name="connsiteY0" fmla="*/ 435075 h 1784328"/>
                    <a:gd name="connsiteX1" fmla="*/ 617156 w 2152446"/>
                    <a:gd name="connsiteY1" fmla="*/ 527735 h 1784328"/>
                    <a:gd name="connsiteX2" fmla="*/ 823497 w 2152446"/>
                    <a:gd name="connsiteY2" fmla="*/ 0 h 1784328"/>
                    <a:gd name="connsiteX3" fmla="*/ 2150034 w 2152446"/>
                    <a:gd name="connsiteY3" fmla="*/ 1784328 h 1784328"/>
                    <a:gd name="connsiteX4" fmla="*/ 1214854 w 2152446"/>
                    <a:gd name="connsiteY4" fmla="*/ 1784328 h 1784328"/>
                    <a:gd name="connsiteX5" fmla="*/ 128080 w 2152446"/>
                    <a:gd name="connsiteY5" fmla="*/ 535619 h 1784328"/>
                    <a:gd name="connsiteX6" fmla="*/ 0 w 2152446"/>
                    <a:gd name="connsiteY6" fmla="*/ 435075 h 1784328"/>
                    <a:gd name="connsiteX0" fmla="*/ 0 w 2156118"/>
                    <a:gd name="connsiteY0" fmla="*/ 435075 h 1784328"/>
                    <a:gd name="connsiteX1" fmla="*/ 617156 w 2156118"/>
                    <a:gd name="connsiteY1" fmla="*/ 527735 h 1784328"/>
                    <a:gd name="connsiteX2" fmla="*/ 823497 w 2156118"/>
                    <a:gd name="connsiteY2" fmla="*/ 0 h 1784328"/>
                    <a:gd name="connsiteX3" fmla="*/ 2150034 w 2156118"/>
                    <a:gd name="connsiteY3" fmla="*/ 1784328 h 1784328"/>
                    <a:gd name="connsiteX4" fmla="*/ 1214854 w 2156118"/>
                    <a:gd name="connsiteY4" fmla="*/ 1784328 h 1784328"/>
                    <a:gd name="connsiteX5" fmla="*/ 128080 w 2156118"/>
                    <a:gd name="connsiteY5" fmla="*/ 535619 h 1784328"/>
                    <a:gd name="connsiteX6" fmla="*/ 0 w 2156118"/>
                    <a:gd name="connsiteY6" fmla="*/ 435075 h 1784328"/>
                    <a:gd name="connsiteX0" fmla="*/ 0 w 2161515"/>
                    <a:gd name="connsiteY0" fmla="*/ 435075 h 1784328"/>
                    <a:gd name="connsiteX1" fmla="*/ 617156 w 2161515"/>
                    <a:gd name="connsiteY1" fmla="*/ 527735 h 1784328"/>
                    <a:gd name="connsiteX2" fmla="*/ 823497 w 2161515"/>
                    <a:gd name="connsiteY2" fmla="*/ 0 h 1784328"/>
                    <a:gd name="connsiteX3" fmla="*/ 2150034 w 2161515"/>
                    <a:gd name="connsiteY3" fmla="*/ 1784328 h 1784328"/>
                    <a:gd name="connsiteX4" fmla="*/ 1214854 w 2161515"/>
                    <a:gd name="connsiteY4" fmla="*/ 1784328 h 1784328"/>
                    <a:gd name="connsiteX5" fmla="*/ 128080 w 2161515"/>
                    <a:gd name="connsiteY5" fmla="*/ 535619 h 1784328"/>
                    <a:gd name="connsiteX6" fmla="*/ 0 w 2161515"/>
                    <a:gd name="connsiteY6" fmla="*/ 435075 h 1784328"/>
                    <a:gd name="connsiteX0" fmla="*/ 0 w 2153585"/>
                    <a:gd name="connsiteY0" fmla="*/ 435075 h 1784328"/>
                    <a:gd name="connsiteX1" fmla="*/ 617156 w 2153585"/>
                    <a:gd name="connsiteY1" fmla="*/ 527735 h 1784328"/>
                    <a:gd name="connsiteX2" fmla="*/ 823497 w 2153585"/>
                    <a:gd name="connsiteY2" fmla="*/ 0 h 1784328"/>
                    <a:gd name="connsiteX3" fmla="*/ 2150034 w 2153585"/>
                    <a:gd name="connsiteY3" fmla="*/ 1784328 h 1784328"/>
                    <a:gd name="connsiteX4" fmla="*/ 1214854 w 2153585"/>
                    <a:gd name="connsiteY4" fmla="*/ 1784328 h 1784328"/>
                    <a:gd name="connsiteX5" fmla="*/ 128080 w 2153585"/>
                    <a:gd name="connsiteY5" fmla="*/ 535619 h 1784328"/>
                    <a:gd name="connsiteX6" fmla="*/ 0 w 2153585"/>
                    <a:gd name="connsiteY6" fmla="*/ 435075 h 1784328"/>
                    <a:gd name="connsiteX0" fmla="*/ 0 w 2167400"/>
                    <a:gd name="connsiteY0" fmla="*/ 435075 h 1784328"/>
                    <a:gd name="connsiteX1" fmla="*/ 617156 w 2167400"/>
                    <a:gd name="connsiteY1" fmla="*/ 527735 h 1784328"/>
                    <a:gd name="connsiteX2" fmla="*/ 823497 w 2167400"/>
                    <a:gd name="connsiteY2" fmla="*/ 0 h 1784328"/>
                    <a:gd name="connsiteX3" fmla="*/ 2150034 w 2167400"/>
                    <a:gd name="connsiteY3" fmla="*/ 1784328 h 1784328"/>
                    <a:gd name="connsiteX4" fmla="*/ 1214854 w 2167400"/>
                    <a:gd name="connsiteY4" fmla="*/ 1784328 h 1784328"/>
                    <a:gd name="connsiteX5" fmla="*/ 128080 w 2167400"/>
                    <a:gd name="connsiteY5" fmla="*/ 535619 h 1784328"/>
                    <a:gd name="connsiteX6" fmla="*/ 0 w 2167400"/>
                    <a:gd name="connsiteY6" fmla="*/ 435075 h 1784328"/>
                    <a:gd name="connsiteX0" fmla="*/ 0 w 2262847"/>
                    <a:gd name="connsiteY0" fmla="*/ 435075 h 1784328"/>
                    <a:gd name="connsiteX1" fmla="*/ 617156 w 2262847"/>
                    <a:gd name="connsiteY1" fmla="*/ 527735 h 1784328"/>
                    <a:gd name="connsiteX2" fmla="*/ 823497 w 2262847"/>
                    <a:gd name="connsiteY2" fmla="*/ 0 h 1784328"/>
                    <a:gd name="connsiteX3" fmla="*/ 2098921 w 2262847"/>
                    <a:gd name="connsiteY3" fmla="*/ 819704 h 1784328"/>
                    <a:gd name="connsiteX4" fmla="*/ 2150034 w 2262847"/>
                    <a:gd name="connsiteY4" fmla="*/ 1784328 h 1784328"/>
                    <a:gd name="connsiteX5" fmla="*/ 1214854 w 2262847"/>
                    <a:gd name="connsiteY5" fmla="*/ 1784328 h 1784328"/>
                    <a:gd name="connsiteX6" fmla="*/ 128080 w 2262847"/>
                    <a:gd name="connsiteY6" fmla="*/ 535619 h 1784328"/>
                    <a:gd name="connsiteX7" fmla="*/ 0 w 2262847"/>
                    <a:gd name="connsiteY7" fmla="*/ 435075 h 1784328"/>
                    <a:gd name="connsiteX0" fmla="*/ 0 w 2254811"/>
                    <a:gd name="connsiteY0" fmla="*/ 435075 h 1784328"/>
                    <a:gd name="connsiteX1" fmla="*/ 617156 w 2254811"/>
                    <a:gd name="connsiteY1" fmla="*/ 527735 h 1784328"/>
                    <a:gd name="connsiteX2" fmla="*/ 823497 w 2254811"/>
                    <a:gd name="connsiteY2" fmla="*/ 0 h 1784328"/>
                    <a:gd name="connsiteX3" fmla="*/ 2081166 w 2254811"/>
                    <a:gd name="connsiteY3" fmla="*/ 754601 h 1784328"/>
                    <a:gd name="connsiteX4" fmla="*/ 2150034 w 2254811"/>
                    <a:gd name="connsiteY4" fmla="*/ 1784328 h 1784328"/>
                    <a:gd name="connsiteX5" fmla="*/ 1214854 w 2254811"/>
                    <a:gd name="connsiteY5" fmla="*/ 1784328 h 1784328"/>
                    <a:gd name="connsiteX6" fmla="*/ 128080 w 2254811"/>
                    <a:gd name="connsiteY6" fmla="*/ 535619 h 1784328"/>
                    <a:gd name="connsiteX7" fmla="*/ 0 w 2254811"/>
                    <a:gd name="connsiteY7" fmla="*/ 435075 h 1784328"/>
                    <a:gd name="connsiteX0" fmla="*/ 0 w 2213484"/>
                    <a:gd name="connsiteY0" fmla="*/ 435075 h 1784328"/>
                    <a:gd name="connsiteX1" fmla="*/ 617156 w 2213484"/>
                    <a:gd name="connsiteY1" fmla="*/ 527735 h 1784328"/>
                    <a:gd name="connsiteX2" fmla="*/ 823497 w 2213484"/>
                    <a:gd name="connsiteY2" fmla="*/ 0 h 1784328"/>
                    <a:gd name="connsiteX3" fmla="*/ 2081166 w 2213484"/>
                    <a:gd name="connsiteY3" fmla="*/ 754601 h 1784328"/>
                    <a:gd name="connsiteX4" fmla="*/ 2150034 w 2213484"/>
                    <a:gd name="connsiteY4" fmla="*/ 1784328 h 1784328"/>
                    <a:gd name="connsiteX5" fmla="*/ 1214854 w 2213484"/>
                    <a:gd name="connsiteY5" fmla="*/ 1784328 h 1784328"/>
                    <a:gd name="connsiteX6" fmla="*/ 128080 w 2213484"/>
                    <a:gd name="connsiteY6" fmla="*/ 535619 h 1784328"/>
                    <a:gd name="connsiteX7" fmla="*/ 0 w 2213484"/>
                    <a:gd name="connsiteY7" fmla="*/ 435075 h 1784328"/>
                    <a:gd name="connsiteX0" fmla="*/ 0 w 2155156"/>
                    <a:gd name="connsiteY0" fmla="*/ 435075 h 1784328"/>
                    <a:gd name="connsiteX1" fmla="*/ 617156 w 2155156"/>
                    <a:gd name="connsiteY1" fmla="*/ 527735 h 1784328"/>
                    <a:gd name="connsiteX2" fmla="*/ 823497 w 2155156"/>
                    <a:gd name="connsiteY2" fmla="*/ 0 h 1784328"/>
                    <a:gd name="connsiteX3" fmla="*/ 2081166 w 2155156"/>
                    <a:gd name="connsiteY3" fmla="*/ 754601 h 1784328"/>
                    <a:gd name="connsiteX4" fmla="*/ 2150034 w 2155156"/>
                    <a:gd name="connsiteY4" fmla="*/ 1784328 h 1784328"/>
                    <a:gd name="connsiteX5" fmla="*/ 1214854 w 2155156"/>
                    <a:gd name="connsiteY5" fmla="*/ 1784328 h 1784328"/>
                    <a:gd name="connsiteX6" fmla="*/ 128080 w 2155156"/>
                    <a:gd name="connsiteY6" fmla="*/ 535619 h 1784328"/>
                    <a:gd name="connsiteX7" fmla="*/ 0 w 2155156"/>
                    <a:gd name="connsiteY7" fmla="*/ 435075 h 1784328"/>
                    <a:gd name="connsiteX0" fmla="*/ 0 w 2151444"/>
                    <a:gd name="connsiteY0" fmla="*/ 435075 h 1784328"/>
                    <a:gd name="connsiteX1" fmla="*/ 617156 w 2151444"/>
                    <a:gd name="connsiteY1" fmla="*/ 527735 h 1784328"/>
                    <a:gd name="connsiteX2" fmla="*/ 823497 w 2151444"/>
                    <a:gd name="connsiteY2" fmla="*/ 0 h 1784328"/>
                    <a:gd name="connsiteX3" fmla="*/ 1998308 w 2151444"/>
                    <a:gd name="connsiteY3" fmla="*/ 600721 h 1784328"/>
                    <a:gd name="connsiteX4" fmla="*/ 2150034 w 2151444"/>
                    <a:gd name="connsiteY4" fmla="*/ 1784328 h 1784328"/>
                    <a:gd name="connsiteX5" fmla="*/ 1214854 w 2151444"/>
                    <a:gd name="connsiteY5" fmla="*/ 1784328 h 1784328"/>
                    <a:gd name="connsiteX6" fmla="*/ 128080 w 2151444"/>
                    <a:gd name="connsiteY6" fmla="*/ 535619 h 1784328"/>
                    <a:gd name="connsiteX7" fmla="*/ 0 w 2151444"/>
                    <a:gd name="connsiteY7" fmla="*/ 435075 h 1784328"/>
                    <a:gd name="connsiteX0" fmla="*/ 0 w 2168161"/>
                    <a:gd name="connsiteY0" fmla="*/ 435075 h 1784328"/>
                    <a:gd name="connsiteX1" fmla="*/ 617156 w 2168161"/>
                    <a:gd name="connsiteY1" fmla="*/ 527735 h 1784328"/>
                    <a:gd name="connsiteX2" fmla="*/ 823497 w 2168161"/>
                    <a:gd name="connsiteY2" fmla="*/ 0 h 1784328"/>
                    <a:gd name="connsiteX3" fmla="*/ 1998308 w 2168161"/>
                    <a:gd name="connsiteY3" fmla="*/ 600721 h 1784328"/>
                    <a:gd name="connsiteX4" fmla="*/ 2150034 w 2168161"/>
                    <a:gd name="connsiteY4" fmla="*/ 1784328 h 1784328"/>
                    <a:gd name="connsiteX5" fmla="*/ 1214854 w 2168161"/>
                    <a:gd name="connsiteY5" fmla="*/ 1784328 h 1784328"/>
                    <a:gd name="connsiteX6" fmla="*/ 128080 w 2168161"/>
                    <a:gd name="connsiteY6" fmla="*/ 535619 h 1784328"/>
                    <a:gd name="connsiteX7" fmla="*/ 0 w 2168161"/>
                    <a:gd name="connsiteY7" fmla="*/ 435075 h 1784328"/>
                    <a:gd name="connsiteX0" fmla="*/ 0 w 2156643"/>
                    <a:gd name="connsiteY0" fmla="*/ 435075 h 1784328"/>
                    <a:gd name="connsiteX1" fmla="*/ 617156 w 2156643"/>
                    <a:gd name="connsiteY1" fmla="*/ 527735 h 1784328"/>
                    <a:gd name="connsiteX2" fmla="*/ 823497 w 2156643"/>
                    <a:gd name="connsiteY2" fmla="*/ 0 h 1784328"/>
                    <a:gd name="connsiteX3" fmla="*/ 1998308 w 2156643"/>
                    <a:gd name="connsiteY3" fmla="*/ 600721 h 1784328"/>
                    <a:gd name="connsiteX4" fmla="*/ 2150034 w 2156643"/>
                    <a:gd name="connsiteY4" fmla="*/ 1784328 h 1784328"/>
                    <a:gd name="connsiteX5" fmla="*/ 1214854 w 2156643"/>
                    <a:gd name="connsiteY5" fmla="*/ 1784328 h 1784328"/>
                    <a:gd name="connsiteX6" fmla="*/ 128080 w 2156643"/>
                    <a:gd name="connsiteY6" fmla="*/ 535619 h 1784328"/>
                    <a:gd name="connsiteX7" fmla="*/ 0 w 2156643"/>
                    <a:gd name="connsiteY7" fmla="*/ 435075 h 1784328"/>
                    <a:gd name="connsiteX0" fmla="*/ 0 w 2156643"/>
                    <a:gd name="connsiteY0" fmla="*/ 440173 h 1789426"/>
                    <a:gd name="connsiteX1" fmla="*/ 617156 w 2156643"/>
                    <a:gd name="connsiteY1" fmla="*/ 532833 h 1789426"/>
                    <a:gd name="connsiteX2" fmla="*/ 823497 w 2156643"/>
                    <a:gd name="connsiteY2" fmla="*/ 5098 h 1789426"/>
                    <a:gd name="connsiteX3" fmla="*/ 1998308 w 2156643"/>
                    <a:gd name="connsiteY3" fmla="*/ 605819 h 1789426"/>
                    <a:gd name="connsiteX4" fmla="*/ 2150034 w 2156643"/>
                    <a:gd name="connsiteY4" fmla="*/ 1789426 h 1789426"/>
                    <a:gd name="connsiteX5" fmla="*/ 1214854 w 2156643"/>
                    <a:gd name="connsiteY5" fmla="*/ 1789426 h 1789426"/>
                    <a:gd name="connsiteX6" fmla="*/ 128080 w 2156643"/>
                    <a:gd name="connsiteY6" fmla="*/ 540717 h 1789426"/>
                    <a:gd name="connsiteX7" fmla="*/ 0 w 2156643"/>
                    <a:gd name="connsiteY7" fmla="*/ 440173 h 1789426"/>
                    <a:gd name="connsiteX0" fmla="*/ 0 w 2156643"/>
                    <a:gd name="connsiteY0" fmla="*/ 431410 h 1780663"/>
                    <a:gd name="connsiteX1" fmla="*/ 617156 w 2156643"/>
                    <a:gd name="connsiteY1" fmla="*/ 524070 h 1780663"/>
                    <a:gd name="connsiteX2" fmla="*/ 841252 w 2156643"/>
                    <a:gd name="connsiteY2" fmla="*/ 5213 h 1780663"/>
                    <a:gd name="connsiteX3" fmla="*/ 1998308 w 2156643"/>
                    <a:gd name="connsiteY3" fmla="*/ 597056 h 1780663"/>
                    <a:gd name="connsiteX4" fmla="*/ 2150034 w 2156643"/>
                    <a:gd name="connsiteY4" fmla="*/ 1780663 h 1780663"/>
                    <a:gd name="connsiteX5" fmla="*/ 1214854 w 2156643"/>
                    <a:gd name="connsiteY5" fmla="*/ 1780663 h 1780663"/>
                    <a:gd name="connsiteX6" fmla="*/ 128080 w 2156643"/>
                    <a:gd name="connsiteY6" fmla="*/ 531954 h 1780663"/>
                    <a:gd name="connsiteX7" fmla="*/ 0 w 2156643"/>
                    <a:gd name="connsiteY7" fmla="*/ 431410 h 1780663"/>
                    <a:gd name="connsiteX0" fmla="*/ 0 w 2156643"/>
                    <a:gd name="connsiteY0" fmla="*/ 430405 h 1779658"/>
                    <a:gd name="connsiteX1" fmla="*/ 617156 w 2156643"/>
                    <a:gd name="connsiteY1" fmla="*/ 523065 h 1779658"/>
                    <a:gd name="connsiteX2" fmla="*/ 841252 w 2156643"/>
                    <a:gd name="connsiteY2" fmla="*/ 4208 h 1779658"/>
                    <a:gd name="connsiteX3" fmla="*/ 1998308 w 2156643"/>
                    <a:gd name="connsiteY3" fmla="*/ 596051 h 1779658"/>
                    <a:gd name="connsiteX4" fmla="*/ 2150034 w 2156643"/>
                    <a:gd name="connsiteY4" fmla="*/ 1779658 h 1779658"/>
                    <a:gd name="connsiteX5" fmla="*/ 1214854 w 2156643"/>
                    <a:gd name="connsiteY5" fmla="*/ 1779658 h 1779658"/>
                    <a:gd name="connsiteX6" fmla="*/ 128080 w 2156643"/>
                    <a:gd name="connsiteY6" fmla="*/ 530949 h 1779658"/>
                    <a:gd name="connsiteX7" fmla="*/ 0 w 2156643"/>
                    <a:gd name="connsiteY7" fmla="*/ 430405 h 1779658"/>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4096"/>
                    <a:gd name="connsiteY0" fmla="*/ 421626 h 1770879"/>
                    <a:gd name="connsiteX1" fmla="*/ 617156 w 2154096"/>
                    <a:gd name="connsiteY1" fmla="*/ 514286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696249 w 2154096"/>
                    <a:gd name="connsiteY2" fmla="*/ 460025 h 1770879"/>
                    <a:gd name="connsiteX3" fmla="*/ 864926 w 2154096"/>
                    <a:gd name="connsiteY3" fmla="*/ 4307 h 1770879"/>
                    <a:gd name="connsiteX4" fmla="*/ 1998308 w 2154096"/>
                    <a:gd name="connsiteY4" fmla="*/ 587272 h 1770879"/>
                    <a:gd name="connsiteX5" fmla="*/ 2150034 w 2154096"/>
                    <a:gd name="connsiteY5" fmla="*/ 1770879 h 1770879"/>
                    <a:gd name="connsiteX6" fmla="*/ 1214854 w 2154096"/>
                    <a:gd name="connsiteY6" fmla="*/ 1770879 h 1770879"/>
                    <a:gd name="connsiteX7" fmla="*/ 128080 w 2154096"/>
                    <a:gd name="connsiteY7" fmla="*/ 522170 h 1770879"/>
                    <a:gd name="connsiteX8" fmla="*/ 0 w 2154096"/>
                    <a:gd name="connsiteY8" fmla="*/ 421626 h 1770879"/>
                    <a:gd name="connsiteX0" fmla="*/ 197437 w 2351533"/>
                    <a:gd name="connsiteY0" fmla="*/ 1071309 h 2420562"/>
                    <a:gd name="connsiteX1" fmla="*/ 856022 w 2351533"/>
                    <a:gd name="connsiteY1" fmla="*/ 1217235 h 2420562"/>
                    <a:gd name="connsiteX2" fmla="*/ 0 w 2351533"/>
                    <a:gd name="connsiteY2" fmla="*/ 0 h 2420562"/>
                    <a:gd name="connsiteX3" fmla="*/ 1062363 w 2351533"/>
                    <a:gd name="connsiteY3" fmla="*/ 653990 h 2420562"/>
                    <a:gd name="connsiteX4" fmla="*/ 2195745 w 2351533"/>
                    <a:gd name="connsiteY4" fmla="*/ 1236955 h 2420562"/>
                    <a:gd name="connsiteX5" fmla="*/ 2347471 w 2351533"/>
                    <a:gd name="connsiteY5" fmla="*/ 2420562 h 2420562"/>
                    <a:gd name="connsiteX6" fmla="*/ 1412291 w 2351533"/>
                    <a:gd name="connsiteY6" fmla="*/ 2420562 h 2420562"/>
                    <a:gd name="connsiteX7" fmla="*/ 325517 w 2351533"/>
                    <a:gd name="connsiteY7" fmla="*/ 1171853 h 2420562"/>
                    <a:gd name="connsiteX8" fmla="*/ 197437 w 2351533"/>
                    <a:gd name="connsiteY8" fmla="*/ 1071309 h 2420562"/>
                    <a:gd name="connsiteX0" fmla="*/ 197690 w 2351786"/>
                    <a:gd name="connsiteY0" fmla="*/ 1138064 h 2487317"/>
                    <a:gd name="connsiteX1" fmla="*/ 856275 w 2351786"/>
                    <a:gd name="connsiteY1" fmla="*/ 1283990 h 2487317"/>
                    <a:gd name="connsiteX2" fmla="*/ 253 w 2351786"/>
                    <a:gd name="connsiteY2" fmla="*/ 66755 h 2487317"/>
                    <a:gd name="connsiteX3" fmla="*/ 1062616 w 2351786"/>
                    <a:gd name="connsiteY3" fmla="*/ 720745 h 2487317"/>
                    <a:gd name="connsiteX4" fmla="*/ 2195998 w 2351786"/>
                    <a:gd name="connsiteY4" fmla="*/ 1303710 h 2487317"/>
                    <a:gd name="connsiteX5" fmla="*/ 2347724 w 2351786"/>
                    <a:gd name="connsiteY5" fmla="*/ 2487317 h 2487317"/>
                    <a:gd name="connsiteX6" fmla="*/ 1412544 w 2351786"/>
                    <a:gd name="connsiteY6" fmla="*/ 2487317 h 2487317"/>
                    <a:gd name="connsiteX7" fmla="*/ 325770 w 2351786"/>
                    <a:gd name="connsiteY7" fmla="*/ 1238608 h 2487317"/>
                    <a:gd name="connsiteX8" fmla="*/ 197690 w 2351786"/>
                    <a:gd name="connsiteY8" fmla="*/ 1138064 h 2487317"/>
                    <a:gd name="connsiteX0" fmla="*/ 197437 w 2351533"/>
                    <a:gd name="connsiteY0" fmla="*/ 1143152 h 2492405"/>
                    <a:gd name="connsiteX1" fmla="*/ 856022 w 2351533"/>
                    <a:gd name="connsiteY1" fmla="*/ 1289078 h 2492405"/>
                    <a:gd name="connsiteX2" fmla="*/ 0 w 2351533"/>
                    <a:gd name="connsiteY2" fmla="*/ 71843 h 2492405"/>
                    <a:gd name="connsiteX3" fmla="*/ 1062363 w 2351533"/>
                    <a:gd name="connsiteY3" fmla="*/ 725833 h 2492405"/>
                    <a:gd name="connsiteX4" fmla="*/ 2195745 w 2351533"/>
                    <a:gd name="connsiteY4" fmla="*/ 1308798 h 2492405"/>
                    <a:gd name="connsiteX5" fmla="*/ 2347471 w 2351533"/>
                    <a:gd name="connsiteY5" fmla="*/ 2492405 h 2492405"/>
                    <a:gd name="connsiteX6" fmla="*/ 1412291 w 2351533"/>
                    <a:gd name="connsiteY6" fmla="*/ 2492405 h 2492405"/>
                    <a:gd name="connsiteX7" fmla="*/ 325517 w 2351533"/>
                    <a:gd name="connsiteY7" fmla="*/ 1243696 h 2492405"/>
                    <a:gd name="connsiteX8" fmla="*/ 197437 w 2351533"/>
                    <a:gd name="connsiteY8" fmla="*/ 1143152 h 2492405"/>
                    <a:gd name="connsiteX0" fmla="*/ 197567 w 2351663"/>
                    <a:gd name="connsiteY0" fmla="*/ 1093490 h 2442743"/>
                    <a:gd name="connsiteX1" fmla="*/ 856152 w 2351663"/>
                    <a:gd name="connsiteY1" fmla="*/ 1239416 h 2442743"/>
                    <a:gd name="connsiteX2" fmla="*/ 130 w 2351663"/>
                    <a:gd name="connsiteY2" fmla="*/ 22181 h 2442743"/>
                    <a:gd name="connsiteX3" fmla="*/ 793204 w 2351663"/>
                    <a:gd name="connsiteY3" fmla="*/ 469024 h 2442743"/>
                    <a:gd name="connsiteX4" fmla="*/ 1062493 w 2351663"/>
                    <a:gd name="connsiteY4" fmla="*/ 676171 h 2442743"/>
                    <a:gd name="connsiteX5" fmla="*/ 2195875 w 2351663"/>
                    <a:gd name="connsiteY5" fmla="*/ 1259136 h 2442743"/>
                    <a:gd name="connsiteX6" fmla="*/ 2347601 w 2351663"/>
                    <a:gd name="connsiteY6" fmla="*/ 2442743 h 2442743"/>
                    <a:gd name="connsiteX7" fmla="*/ 1412421 w 2351663"/>
                    <a:gd name="connsiteY7" fmla="*/ 2442743 h 2442743"/>
                    <a:gd name="connsiteX8" fmla="*/ 325647 w 2351663"/>
                    <a:gd name="connsiteY8" fmla="*/ 1194034 h 2442743"/>
                    <a:gd name="connsiteX9" fmla="*/ 197567 w 2351663"/>
                    <a:gd name="connsiteY9" fmla="*/ 1093490 h 2442743"/>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673 w 2351769"/>
                    <a:gd name="connsiteY0" fmla="*/ 1151080 h 2500333"/>
                    <a:gd name="connsiteX1" fmla="*/ 856258 w 2351769"/>
                    <a:gd name="connsiteY1" fmla="*/ 1297006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85850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97687 w 2351769"/>
                    <a:gd name="connsiteY1" fmla="*/ 1320679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30238 w 2351769"/>
                    <a:gd name="connsiteY1" fmla="*/ 1335475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769637 w 2351769"/>
                    <a:gd name="connsiteY1" fmla="*/ 1257542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197673 w 2351769"/>
                    <a:gd name="connsiteY0" fmla="*/ 1151080 h 2500333"/>
                    <a:gd name="connsiteX1" fmla="*/ 373101 w 2351769"/>
                    <a:gd name="connsiteY1" fmla="*/ 692330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290535 w 2444631"/>
                    <a:gd name="connsiteY0" fmla="*/ 1151080 h 2500333"/>
                    <a:gd name="connsiteX1" fmla="*/ 19121 w 2444631"/>
                    <a:gd name="connsiteY1" fmla="*/ 53138 h 2500333"/>
                    <a:gd name="connsiteX2" fmla="*/ 993508 w 2444631"/>
                    <a:gd name="connsiteY2" fmla="*/ 1308842 h 2500333"/>
                    <a:gd name="connsiteX3" fmla="*/ 93098 w 2444631"/>
                    <a:gd name="connsiteY3" fmla="*/ 79771 h 2500333"/>
                    <a:gd name="connsiteX4" fmla="*/ 868416 w 2444631"/>
                    <a:gd name="connsiteY4" fmla="*/ 517736 h 2500333"/>
                    <a:gd name="connsiteX5" fmla="*/ 1155461 w 2444631"/>
                    <a:gd name="connsiteY5" fmla="*/ 733761 h 2500333"/>
                    <a:gd name="connsiteX6" fmla="*/ 2288843 w 2444631"/>
                    <a:gd name="connsiteY6" fmla="*/ 1316726 h 2500333"/>
                    <a:gd name="connsiteX7" fmla="*/ 2440569 w 2444631"/>
                    <a:gd name="connsiteY7" fmla="*/ 2500333 h 2500333"/>
                    <a:gd name="connsiteX8" fmla="*/ 1505389 w 2444631"/>
                    <a:gd name="connsiteY8" fmla="*/ 2500333 h 2500333"/>
                    <a:gd name="connsiteX9" fmla="*/ 418615 w 2444631"/>
                    <a:gd name="connsiteY9" fmla="*/ 1251624 h 2500333"/>
                    <a:gd name="connsiteX10" fmla="*/ 290535 w 2444631"/>
                    <a:gd name="connsiteY10" fmla="*/ 1151080 h 2500333"/>
                    <a:gd name="connsiteX0" fmla="*/ 290535 w 2444631"/>
                    <a:gd name="connsiteY0" fmla="*/ 1151080 h 2500333"/>
                    <a:gd name="connsiteX1" fmla="*/ 19121 w 2444631"/>
                    <a:gd name="connsiteY1" fmla="*/ 53138 h 2500333"/>
                    <a:gd name="connsiteX2" fmla="*/ 933520 w 2444631"/>
                    <a:gd name="connsiteY2" fmla="*/ 1236827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27601 w 2444631"/>
                    <a:gd name="connsiteY2" fmla="*/ 1296011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498165 w 2652261"/>
                    <a:gd name="connsiteY0" fmla="*/ 1151080 h 2500333"/>
                    <a:gd name="connsiteX1" fmla="*/ 13687 w 2652261"/>
                    <a:gd name="connsiteY1" fmla="*/ 82730 h 2500333"/>
                    <a:gd name="connsiteX2" fmla="*/ 1141150 w 2652261"/>
                    <a:gd name="connsiteY2" fmla="*/ 1284174 h 2500333"/>
                    <a:gd name="connsiteX3" fmla="*/ 1201138 w 2652261"/>
                    <a:gd name="connsiteY3" fmla="*/ 1308842 h 2500333"/>
                    <a:gd name="connsiteX4" fmla="*/ 300728 w 2652261"/>
                    <a:gd name="connsiteY4" fmla="*/ 79771 h 2500333"/>
                    <a:gd name="connsiteX5" fmla="*/ 1076046 w 2652261"/>
                    <a:gd name="connsiteY5" fmla="*/ 517736 h 2500333"/>
                    <a:gd name="connsiteX6" fmla="*/ 1363091 w 2652261"/>
                    <a:gd name="connsiteY6" fmla="*/ 733761 h 2500333"/>
                    <a:gd name="connsiteX7" fmla="*/ 2496473 w 2652261"/>
                    <a:gd name="connsiteY7" fmla="*/ 1316726 h 2500333"/>
                    <a:gd name="connsiteX8" fmla="*/ 2648199 w 2652261"/>
                    <a:gd name="connsiteY8" fmla="*/ 2500333 h 2500333"/>
                    <a:gd name="connsiteX9" fmla="*/ 1713019 w 2652261"/>
                    <a:gd name="connsiteY9" fmla="*/ 2500333 h 2500333"/>
                    <a:gd name="connsiteX10" fmla="*/ 626245 w 2652261"/>
                    <a:gd name="connsiteY10" fmla="*/ 1251624 h 2500333"/>
                    <a:gd name="connsiteX11" fmla="*/ 498165 w 2652261"/>
                    <a:gd name="connsiteY11" fmla="*/ 1151080 h 2500333"/>
                    <a:gd name="connsiteX0" fmla="*/ 514777 w 2668873"/>
                    <a:gd name="connsiteY0" fmla="*/ 1157927 h 2507180"/>
                    <a:gd name="connsiteX1" fmla="*/ 30299 w 2668873"/>
                    <a:gd name="connsiteY1" fmla="*/ 89577 h 2507180"/>
                    <a:gd name="connsiteX2" fmla="*/ 172341 w 2668873"/>
                    <a:gd name="connsiteY2" fmla="*/ 196109 h 2507180"/>
                    <a:gd name="connsiteX3" fmla="*/ 1157762 w 2668873"/>
                    <a:gd name="connsiteY3" fmla="*/ 1291021 h 2507180"/>
                    <a:gd name="connsiteX4" fmla="*/ 1217750 w 2668873"/>
                    <a:gd name="connsiteY4" fmla="*/ 1315689 h 2507180"/>
                    <a:gd name="connsiteX5" fmla="*/ 317340 w 2668873"/>
                    <a:gd name="connsiteY5" fmla="*/ 86618 h 2507180"/>
                    <a:gd name="connsiteX6" fmla="*/ 1092658 w 2668873"/>
                    <a:gd name="connsiteY6" fmla="*/ 524583 h 2507180"/>
                    <a:gd name="connsiteX7" fmla="*/ 1379703 w 2668873"/>
                    <a:gd name="connsiteY7" fmla="*/ 740608 h 2507180"/>
                    <a:gd name="connsiteX8" fmla="*/ 2513085 w 2668873"/>
                    <a:gd name="connsiteY8" fmla="*/ 1323573 h 2507180"/>
                    <a:gd name="connsiteX9" fmla="*/ 2664811 w 2668873"/>
                    <a:gd name="connsiteY9" fmla="*/ 2507180 h 2507180"/>
                    <a:gd name="connsiteX10" fmla="*/ 1729631 w 2668873"/>
                    <a:gd name="connsiteY10" fmla="*/ 2507180 h 2507180"/>
                    <a:gd name="connsiteX11" fmla="*/ 642857 w 2668873"/>
                    <a:gd name="connsiteY11" fmla="*/ 1258471 h 2507180"/>
                    <a:gd name="connsiteX12" fmla="*/ 514777 w 2668873"/>
                    <a:gd name="connsiteY12" fmla="*/ 1157927 h 2507180"/>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697805 w 2655759"/>
                    <a:gd name="connsiteY3" fmla="*/ 723154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498652 w 2652748"/>
                    <a:gd name="connsiteY0" fmla="*/ 1184992 h 2534245"/>
                    <a:gd name="connsiteX1" fmla="*/ 14174 w 2652748"/>
                    <a:gd name="connsiteY1" fmla="*/ 116642 h 2534245"/>
                    <a:gd name="connsiteX2" fmla="*/ 138460 w 2652748"/>
                    <a:gd name="connsiteY2" fmla="*/ 27867 h 2534245"/>
                    <a:gd name="connsiteX3" fmla="*/ 233155 w 2652748"/>
                    <a:gd name="connsiteY3" fmla="*/ 113682 h 2534245"/>
                    <a:gd name="connsiteX4" fmla="*/ 697753 w 2652748"/>
                    <a:gd name="connsiteY4" fmla="*/ 749918 h 2534245"/>
                    <a:gd name="connsiteX5" fmla="*/ 1141637 w 2652748"/>
                    <a:gd name="connsiteY5" fmla="*/ 1318086 h 2534245"/>
                    <a:gd name="connsiteX6" fmla="*/ 1201625 w 2652748"/>
                    <a:gd name="connsiteY6" fmla="*/ 1342754 h 2534245"/>
                    <a:gd name="connsiteX7" fmla="*/ 301215 w 2652748"/>
                    <a:gd name="connsiteY7" fmla="*/ 113683 h 2534245"/>
                    <a:gd name="connsiteX8" fmla="*/ 1076533 w 2652748"/>
                    <a:gd name="connsiteY8" fmla="*/ 551648 h 2534245"/>
                    <a:gd name="connsiteX9" fmla="*/ 1363578 w 2652748"/>
                    <a:gd name="connsiteY9" fmla="*/ 767673 h 2534245"/>
                    <a:gd name="connsiteX10" fmla="*/ 2496960 w 2652748"/>
                    <a:gd name="connsiteY10" fmla="*/ 1350638 h 2534245"/>
                    <a:gd name="connsiteX11" fmla="*/ 2648686 w 2652748"/>
                    <a:gd name="connsiteY11" fmla="*/ 2534245 h 2534245"/>
                    <a:gd name="connsiteX12" fmla="*/ 1713506 w 2652748"/>
                    <a:gd name="connsiteY12" fmla="*/ 2534245 h 2534245"/>
                    <a:gd name="connsiteX13" fmla="*/ 626732 w 2652748"/>
                    <a:gd name="connsiteY13" fmla="*/ 1285536 h 2534245"/>
                    <a:gd name="connsiteX14" fmla="*/ 498652 w 2652748"/>
                    <a:gd name="connsiteY14" fmla="*/ 1184992 h 2534245"/>
                    <a:gd name="connsiteX0" fmla="*/ 490916 w 2645012"/>
                    <a:gd name="connsiteY0" fmla="*/ 1212039 h 2561292"/>
                    <a:gd name="connsiteX1" fmla="*/ 6438 w 2645012"/>
                    <a:gd name="connsiteY1" fmla="*/ 143689 h 2561292"/>
                    <a:gd name="connsiteX2" fmla="*/ 361543 w 2645012"/>
                    <a:gd name="connsiteY2" fmla="*/ 7566 h 2561292"/>
                    <a:gd name="connsiteX3" fmla="*/ 225419 w 2645012"/>
                    <a:gd name="connsiteY3" fmla="*/ 140729 h 2561292"/>
                    <a:gd name="connsiteX4" fmla="*/ 690017 w 2645012"/>
                    <a:gd name="connsiteY4" fmla="*/ 776965 h 2561292"/>
                    <a:gd name="connsiteX5" fmla="*/ 1133901 w 2645012"/>
                    <a:gd name="connsiteY5" fmla="*/ 1345133 h 2561292"/>
                    <a:gd name="connsiteX6" fmla="*/ 1193889 w 2645012"/>
                    <a:gd name="connsiteY6" fmla="*/ 1369801 h 2561292"/>
                    <a:gd name="connsiteX7" fmla="*/ 293479 w 2645012"/>
                    <a:gd name="connsiteY7" fmla="*/ 140730 h 2561292"/>
                    <a:gd name="connsiteX8" fmla="*/ 1068797 w 2645012"/>
                    <a:gd name="connsiteY8" fmla="*/ 578695 h 2561292"/>
                    <a:gd name="connsiteX9" fmla="*/ 1355842 w 2645012"/>
                    <a:gd name="connsiteY9" fmla="*/ 794720 h 2561292"/>
                    <a:gd name="connsiteX10" fmla="*/ 2489224 w 2645012"/>
                    <a:gd name="connsiteY10" fmla="*/ 1377685 h 2561292"/>
                    <a:gd name="connsiteX11" fmla="*/ 2640950 w 2645012"/>
                    <a:gd name="connsiteY11" fmla="*/ 2561292 h 2561292"/>
                    <a:gd name="connsiteX12" fmla="*/ 1705770 w 2645012"/>
                    <a:gd name="connsiteY12" fmla="*/ 2561292 h 2561292"/>
                    <a:gd name="connsiteX13" fmla="*/ 618996 w 2645012"/>
                    <a:gd name="connsiteY13" fmla="*/ 1312583 h 2561292"/>
                    <a:gd name="connsiteX14" fmla="*/ 490916 w 2645012"/>
                    <a:gd name="connsiteY14" fmla="*/ 1212039 h 2561292"/>
                    <a:gd name="connsiteX0" fmla="*/ 503849 w 2657945"/>
                    <a:gd name="connsiteY0" fmla="*/ 1221303 h 2570556"/>
                    <a:gd name="connsiteX1" fmla="*/ 19371 w 2657945"/>
                    <a:gd name="connsiteY1" fmla="*/ 152953 h 2570556"/>
                    <a:gd name="connsiteX2" fmla="*/ 122942 w 2657945"/>
                    <a:gd name="connsiteY2" fmla="*/ 16830 h 2570556"/>
                    <a:gd name="connsiteX3" fmla="*/ 374476 w 2657945"/>
                    <a:gd name="connsiteY3" fmla="*/ 16830 h 2570556"/>
                    <a:gd name="connsiteX4" fmla="*/ 238352 w 2657945"/>
                    <a:gd name="connsiteY4" fmla="*/ 149993 h 2570556"/>
                    <a:gd name="connsiteX5" fmla="*/ 702950 w 2657945"/>
                    <a:gd name="connsiteY5" fmla="*/ 786229 h 2570556"/>
                    <a:gd name="connsiteX6" fmla="*/ 1146834 w 2657945"/>
                    <a:gd name="connsiteY6" fmla="*/ 1354397 h 2570556"/>
                    <a:gd name="connsiteX7" fmla="*/ 1206822 w 2657945"/>
                    <a:gd name="connsiteY7" fmla="*/ 1379065 h 2570556"/>
                    <a:gd name="connsiteX8" fmla="*/ 306412 w 2657945"/>
                    <a:gd name="connsiteY8" fmla="*/ 149994 h 2570556"/>
                    <a:gd name="connsiteX9" fmla="*/ 1081730 w 2657945"/>
                    <a:gd name="connsiteY9" fmla="*/ 587959 h 2570556"/>
                    <a:gd name="connsiteX10" fmla="*/ 1368775 w 2657945"/>
                    <a:gd name="connsiteY10" fmla="*/ 803984 h 2570556"/>
                    <a:gd name="connsiteX11" fmla="*/ 2502157 w 2657945"/>
                    <a:gd name="connsiteY11" fmla="*/ 1386949 h 2570556"/>
                    <a:gd name="connsiteX12" fmla="*/ 2653883 w 2657945"/>
                    <a:gd name="connsiteY12" fmla="*/ 2570556 h 2570556"/>
                    <a:gd name="connsiteX13" fmla="*/ 1718703 w 2657945"/>
                    <a:gd name="connsiteY13" fmla="*/ 2570556 h 2570556"/>
                    <a:gd name="connsiteX14" fmla="*/ 631929 w 2657945"/>
                    <a:gd name="connsiteY14" fmla="*/ 1321847 h 2570556"/>
                    <a:gd name="connsiteX15" fmla="*/ 503849 w 2657945"/>
                    <a:gd name="connsiteY15" fmla="*/ 1221303 h 2570556"/>
                    <a:gd name="connsiteX0" fmla="*/ 512867 w 2666963"/>
                    <a:gd name="connsiteY0" fmla="*/ 1962534 h 3311787"/>
                    <a:gd name="connsiteX1" fmla="*/ 28389 w 2666963"/>
                    <a:gd name="connsiteY1" fmla="*/ 894184 h 3311787"/>
                    <a:gd name="connsiteX2" fmla="*/ 78694 w 2666963"/>
                    <a:gd name="connsiteY2" fmla="*/ 499 h 3311787"/>
                    <a:gd name="connsiteX3" fmla="*/ 383494 w 2666963"/>
                    <a:gd name="connsiteY3" fmla="*/ 758061 h 3311787"/>
                    <a:gd name="connsiteX4" fmla="*/ 247370 w 2666963"/>
                    <a:gd name="connsiteY4" fmla="*/ 891224 h 3311787"/>
                    <a:gd name="connsiteX5" fmla="*/ 711968 w 2666963"/>
                    <a:gd name="connsiteY5" fmla="*/ 1527460 h 3311787"/>
                    <a:gd name="connsiteX6" fmla="*/ 1155852 w 2666963"/>
                    <a:gd name="connsiteY6" fmla="*/ 2095628 h 3311787"/>
                    <a:gd name="connsiteX7" fmla="*/ 1215840 w 2666963"/>
                    <a:gd name="connsiteY7" fmla="*/ 2120296 h 3311787"/>
                    <a:gd name="connsiteX8" fmla="*/ 315430 w 2666963"/>
                    <a:gd name="connsiteY8" fmla="*/ 891225 h 3311787"/>
                    <a:gd name="connsiteX9" fmla="*/ 1090748 w 2666963"/>
                    <a:gd name="connsiteY9" fmla="*/ 1329190 h 3311787"/>
                    <a:gd name="connsiteX10" fmla="*/ 1377793 w 2666963"/>
                    <a:gd name="connsiteY10" fmla="*/ 1545215 h 3311787"/>
                    <a:gd name="connsiteX11" fmla="*/ 2511175 w 2666963"/>
                    <a:gd name="connsiteY11" fmla="*/ 2128180 h 3311787"/>
                    <a:gd name="connsiteX12" fmla="*/ 2662901 w 2666963"/>
                    <a:gd name="connsiteY12" fmla="*/ 3311787 h 3311787"/>
                    <a:gd name="connsiteX13" fmla="*/ 1727721 w 2666963"/>
                    <a:gd name="connsiteY13" fmla="*/ 3311787 h 3311787"/>
                    <a:gd name="connsiteX14" fmla="*/ 640947 w 2666963"/>
                    <a:gd name="connsiteY14" fmla="*/ 2063078 h 3311787"/>
                    <a:gd name="connsiteX15" fmla="*/ 512867 w 2666963"/>
                    <a:gd name="connsiteY15" fmla="*/ 1962534 h 3311787"/>
                    <a:gd name="connsiteX0" fmla="*/ 505522 w 2659618"/>
                    <a:gd name="connsiteY0" fmla="*/ 1962534 h 3311787"/>
                    <a:gd name="connsiteX1" fmla="*/ 21044 w 2659618"/>
                    <a:gd name="connsiteY1" fmla="*/ 894184 h 3311787"/>
                    <a:gd name="connsiteX2" fmla="*/ 71349 w 2659618"/>
                    <a:gd name="connsiteY2" fmla="*/ 499 h 3311787"/>
                    <a:gd name="connsiteX3" fmla="*/ 376149 w 2659618"/>
                    <a:gd name="connsiteY3" fmla="*/ 758061 h 3311787"/>
                    <a:gd name="connsiteX4" fmla="*/ 240025 w 2659618"/>
                    <a:gd name="connsiteY4" fmla="*/ 891224 h 3311787"/>
                    <a:gd name="connsiteX5" fmla="*/ 704623 w 2659618"/>
                    <a:gd name="connsiteY5" fmla="*/ 1527460 h 3311787"/>
                    <a:gd name="connsiteX6" fmla="*/ 1148507 w 2659618"/>
                    <a:gd name="connsiteY6" fmla="*/ 2095628 h 3311787"/>
                    <a:gd name="connsiteX7" fmla="*/ 1208495 w 2659618"/>
                    <a:gd name="connsiteY7" fmla="*/ 2120296 h 3311787"/>
                    <a:gd name="connsiteX8" fmla="*/ 308085 w 2659618"/>
                    <a:gd name="connsiteY8" fmla="*/ 891225 h 3311787"/>
                    <a:gd name="connsiteX9" fmla="*/ 1083403 w 2659618"/>
                    <a:gd name="connsiteY9" fmla="*/ 1329190 h 3311787"/>
                    <a:gd name="connsiteX10" fmla="*/ 1370448 w 2659618"/>
                    <a:gd name="connsiteY10" fmla="*/ 1545215 h 3311787"/>
                    <a:gd name="connsiteX11" fmla="*/ 2503830 w 2659618"/>
                    <a:gd name="connsiteY11" fmla="*/ 2128180 h 3311787"/>
                    <a:gd name="connsiteX12" fmla="*/ 2655556 w 2659618"/>
                    <a:gd name="connsiteY12" fmla="*/ 3311787 h 3311787"/>
                    <a:gd name="connsiteX13" fmla="*/ 1720376 w 2659618"/>
                    <a:gd name="connsiteY13" fmla="*/ 3311787 h 3311787"/>
                    <a:gd name="connsiteX14" fmla="*/ 633602 w 2659618"/>
                    <a:gd name="connsiteY14" fmla="*/ 2063078 h 3311787"/>
                    <a:gd name="connsiteX15" fmla="*/ 505522 w 2659618"/>
                    <a:gd name="connsiteY15" fmla="*/ 1962534 h 3311787"/>
                    <a:gd name="connsiteX0" fmla="*/ 484664 w 2638760"/>
                    <a:gd name="connsiteY0" fmla="*/ 1962534 h 3311787"/>
                    <a:gd name="connsiteX1" fmla="*/ 186 w 2638760"/>
                    <a:gd name="connsiteY1" fmla="*/ 894184 h 3311787"/>
                    <a:gd name="connsiteX2" fmla="*/ 50491 w 2638760"/>
                    <a:gd name="connsiteY2" fmla="*/ 499 h 3311787"/>
                    <a:gd name="connsiteX3" fmla="*/ 355291 w 2638760"/>
                    <a:gd name="connsiteY3" fmla="*/ 758061 h 3311787"/>
                    <a:gd name="connsiteX4" fmla="*/ 219167 w 2638760"/>
                    <a:gd name="connsiteY4" fmla="*/ 891224 h 3311787"/>
                    <a:gd name="connsiteX5" fmla="*/ 683765 w 2638760"/>
                    <a:gd name="connsiteY5" fmla="*/ 1527460 h 3311787"/>
                    <a:gd name="connsiteX6" fmla="*/ 1127649 w 2638760"/>
                    <a:gd name="connsiteY6" fmla="*/ 2095628 h 3311787"/>
                    <a:gd name="connsiteX7" fmla="*/ 1187637 w 2638760"/>
                    <a:gd name="connsiteY7" fmla="*/ 2120296 h 3311787"/>
                    <a:gd name="connsiteX8" fmla="*/ 287227 w 2638760"/>
                    <a:gd name="connsiteY8" fmla="*/ 891225 h 3311787"/>
                    <a:gd name="connsiteX9" fmla="*/ 1062545 w 2638760"/>
                    <a:gd name="connsiteY9" fmla="*/ 1329190 h 3311787"/>
                    <a:gd name="connsiteX10" fmla="*/ 1349590 w 2638760"/>
                    <a:gd name="connsiteY10" fmla="*/ 1545215 h 3311787"/>
                    <a:gd name="connsiteX11" fmla="*/ 2482972 w 2638760"/>
                    <a:gd name="connsiteY11" fmla="*/ 2128180 h 3311787"/>
                    <a:gd name="connsiteX12" fmla="*/ 2634698 w 2638760"/>
                    <a:gd name="connsiteY12" fmla="*/ 3311787 h 3311787"/>
                    <a:gd name="connsiteX13" fmla="*/ 1699518 w 2638760"/>
                    <a:gd name="connsiteY13" fmla="*/ 3311787 h 3311787"/>
                    <a:gd name="connsiteX14" fmla="*/ 612744 w 2638760"/>
                    <a:gd name="connsiteY14" fmla="*/ 2063078 h 3311787"/>
                    <a:gd name="connsiteX15" fmla="*/ 484664 w 2638760"/>
                    <a:gd name="connsiteY15" fmla="*/ 1962534 h 3311787"/>
                    <a:gd name="connsiteX0" fmla="*/ 484664 w 2638760"/>
                    <a:gd name="connsiteY0" fmla="*/ 2074613 h 3423866"/>
                    <a:gd name="connsiteX1" fmla="*/ 186 w 2638760"/>
                    <a:gd name="connsiteY1" fmla="*/ 1006263 h 3423866"/>
                    <a:gd name="connsiteX2" fmla="*/ 50491 w 2638760"/>
                    <a:gd name="connsiteY2" fmla="*/ 112578 h 3423866"/>
                    <a:gd name="connsiteX3" fmla="*/ 355291 w 2638760"/>
                    <a:gd name="connsiteY3" fmla="*/ 870140 h 3423866"/>
                    <a:gd name="connsiteX4" fmla="*/ 219167 w 2638760"/>
                    <a:gd name="connsiteY4" fmla="*/ 1003303 h 3423866"/>
                    <a:gd name="connsiteX5" fmla="*/ 683765 w 2638760"/>
                    <a:gd name="connsiteY5" fmla="*/ 1639539 h 3423866"/>
                    <a:gd name="connsiteX6" fmla="*/ 1127649 w 2638760"/>
                    <a:gd name="connsiteY6" fmla="*/ 2207707 h 3423866"/>
                    <a:gd name="connsiteX7" fmla="*/ 1187637 w 2638760"/>
                    <a:gd name="connsiteY7" fmla="*/ 2232375 h 3423866"/>
                    <a:gd name="connsiteX8" fmla="*/ 287227 w 2638760"/>
                    <a:gd name="connsiteY8" fmla="*/ 1003304 h 3423866"/>
                    <a:gd name="connsiteX9" fmla="*/ 1062545 w 2638760"/>
                    <a:gd name="connsiteY9" fmla="*/ 1441269 h 3423866"/>
                    <a:gd name="connsiteX10" fmla="*/ 1349590 w 2638760"/>
                    <a:gd name="connsiteY10" fmla="*/ 1657294 h 3423866"/>
                    <a:gd name="connsiteX11" fmla="*/ 2482972 w 2638760"/>
                    <a:gd name="connsiteY11" fmla="*/ 2240259 h 3423866"/>
                    <a:gd name="connsiteX12" fmla="*/ 2634698 w 2638760"/>
                    <a:gd name="connsiteY12" fmla="*/ 3423866 h 3423866"/>
                    <a:gd name="connsiteX13" fmla="*/ 1699518 w 2638760"/>
                    <a:gd name="connsiteY13" fmla="*/ 3423866 h 3423866"/>
                    <a:gd name="connsiteX14" fmla="*/ 612744 w 2638760"/>
                    <a:gd name="connsiteY14" fmla="*/ 2175157 h 3423866"/>
                    <a:gd name="connsiteX15" fmla="*/ 484664 w 2638760"/>
                    <a:gd name="connsiteY15" fmla="*/ 2074613 h 3423866"/>
                    <a:gd name="connsiteX0" fmla="*/ 484664 w 2638760"/>
                    <a:gd name="connsiteY0" fmla="*/ 2205462 h 3554715"/>
                    <a:gd name="connsiteX1" fmla="*/ 186 w 2638760"/>
                    <a:gd name="connsiteY1" fmla="*/ 1137112 h 3554715"/>
                    <a:gd name="connsiteX2" fmla="*/ 50491 w 2638760"/>
                    <a:gd name="connsiteY2" fmla="*/ 243427 h 3554715"/>
                    <a:gd name="connsiteX3" fmla="*/ 355291 w 2638760"/>
                    <a:gd name="connsiteY3" fmla="*/ 1000989 h 3554715"/>
                    <a:gd name="connsiteX4" fmla="*/ 219167 w 2638760"/>
                    <a:gd name="connsiteY4" fmla="*/ 1134152 h 3554715"/>
                    <a:gd name="connsiteX5" fmla="*/ 683765 w 2638760"/>
                    <a:gd name="connsiteY5" fmla="*/ 1770388 h 3554715"/>
                    <a:gd name="connsiteX6" fmla="*/ 1127649 w 2638760"/>
                    <a:gd name="connsiteY6" fmla="*/ 2338556 h 3554715"/>
                    <a:gd name="connsiteX7" fmla="*/ 1187637 w 2638760"/>
                    <a:gd name="connsiteY7" fmla="*/ 2363224 h 3554715"/>
                    <a:gd name="connsiteX8" fmla="*/ 287227 w 2638760"/>
                    <a:gd name="connsiteY8" fmla="*/ 1134153 h 3554715"/>
                    <a:gd name="connsiteX9" fmla="*/ 1062545 w 2638760"/>
                    <a:gd name="connsiteY9" fmla="*/ 1572118 h 3554715"/>
                    <a:gd name="connsiteX10" fmla="*/ 1349590 w 2638760"/>
                    <a:gd name="connsiteY10" fmla="*/ 1788143 h 3554715"/>
                    <a:gd name="connsiteX11" fmla="*/ 2482972 w 2638760"/>
                    <a:gd name="connsiteY11" fmla="*/ 2371108 h 3554715"/>
                    <a:gd name="connsiteX12" fmla="*/ 2634698 w 2638760"/>
                    <a:gd name="connsiteY12" fmla="*/ 3554715 h 3554715"/>
                    <a:gd name="connsiteX13" fmla="*/ 1699518 w 2638760"/>
                    <a:gd name="connsiteY13" fmla="*/ 3554715 h 3554715"/>
                    <a:gd name="connsiteX14" fmla="*/ 612744 w 2638760"/>
                    <a:gd name="connsiteY14" fmla="*/ 2306006 h 3554715"/>
                    <a:gd name="connsiteX15" fmla="*/ 484664 w 2638760"/>
                    <a:gd name="connsiteY15" fmla="*/ 2205462 h 3554715"/>
                    <a:gd name="connsiteX0" fmla="*/ 484664 w 2638760"/>
                    <a:gd name="connsiteY0" fmla="*/ 2071315 h 3420568"/>
                    <a:gd name="connsiteX1" fmla="*/ 186 w 2638760"/>
                    <a:gd name="connsiteY1" fmla="*/ 1002965 h 3420568"/>
                    <a:gd name="connsiteX2" fmla="*/ 50491 w 2638760"/>
                    <a:gd name="connsiteY2" fmla="*/ 109280 h 3420568"/>
                    <a:gd name="connsiteX3" fmla="*/ 355291 w 2638760"/>
                    <a:gd name="connsiteY3" fmla="*/ 866842 h 3420568"/>
                    <a:gd name="connsiteX4" fmla="*/ 219167 w 2638760"/>
                    <a:gd name="connsiteY4" fmla="*/ 1000005 h 3420568"/>
                    <a:gd name="connsiteX5" fmla="*/ 683765 w 2638760"/>
                    <a:gd name="connsiteY5" fmla="*/ 1636241 h 3420568"/>
                    <a:gd name="connsiteX6" fmla="*/ 1127649 w 2638760"/>
                    <a:gd name="connsiteY6" fmla="*/ 2204409 h 3420568"/>
                    <a:gd name="connsiteX7" fmla="*/ 1187637 w 2638760"/>
                    <a:gd name="connsiteY7" fmla="*/ 2229077 h 3420568"/>
                    <a:gd name="connsiteX8" fmla="*/ 287227 w 2638760"/>
                    <a:gd name="connsiteY8" fmla="*/ 1000006 h 3420568"/>
                    <a:gd name="connsiteX9" fmla="*/ 1062545 w 2638760"/>
                    <a:gd name="connsiteY9" fmla="*/ 1437971 h 3420568"/>
                    <a:gd name="connsiteX10" fmla="*/ 1349590 w 2638760"/>
                    <a:gd name="connsiteY10" fmla="*/ 1653996 h 3420568"/>
                    <a:gd name="connsiteX11" fmla="*/ 2482972 w 2638760"/>
                    <a:gd name="connsiteY11" fmla="*/ 2236961 h 3420568"/>
                    <a:gd name="connsiteX12" fmla="*/ 2634698 w 2638760"/>
                    <a:gd name="connsiteY12" fmla="*/ 3420568 h 3420568"/>
                    <a:gd name="connsiteX13" fmla="*/ 1699518 w 2638760"/>
                    <a:gd name="connsiteY13" fmla="*/ 3420568 h 3420568"/>
                    <a:gd name="connsiteX14" fmla="*/ 612744 w 2638760"/>
                    <a:gd name="connsiteY14" fmla="*/ 2171859 h 3420568"/>
                    <a:gd name="connsiteX15" fmla="*/ 484664 w 2638760"/>
                    <a:gd name="connsiteY15" fmla="*/ 2071315 h 3420568"/>
                    <a:gd name="connsiteX0" fmla="*/ 484664 w 2638760"/>
                    <a:gd name="connsiteY0" fmla="*/ 2104714 h 3453967"/>
                    <a:gd name="connsiteX1" fmla="*/ 186 w 2638760"/>
                    <a:gd name="connsiteY1" fmla="*/ 1036364 h 3453967"/>
                    <a:gd name="connsiteX2" fmla="*/ 41613 w 2638760"/>
                    <a:gd name="connsiteY2" fmla="*/ 98290 h 3453967"/>
                    <a:gd name="connsiteX3" fmla="*/ 355291 w 2638760"/>
                    <a:gd name="connsiteY3" fmla="*/ 900241 h 3453967"/>
                    <a:gd name="connsiteX4" fmla="*/ 219167 w 2638760"/>
                    <a:gd name="connsiteY4" fmla="*/ 1033404 h 3453967"/>
                    <a:gd name="connsiteX5" fmla="*/ 683765 w 2638760"/>
                    <a:gd name="connsiteY5" fmla="*/ 1669640 h 3453967"/>
                    <a:gd name="connsiteX6" fmla="*/ 1127649 w 2638760"/>
                    <a:gd name="connsiteY6" fmla="*/ 2237808 h 3453967"/>
                    <a:gd name="connsiteX7" fmla="*/ 1187637 w 2638760"/>
                    <a:gd name="connsiteY7" fmla="*/ 2262476 h 3453967"/>
                    <a:gd name="connsiteX8" fmla="*/ 287227 w 2638760"/>
                    <a:gd name="connsiteY8" fmla="*/ 1033405 h 3453967"/>
                    <a:gd name="connsiteX9" fmla="*/ 1062545 w 2638760"/>
                    <a:gd name="connsiteY9" fmla="*/ 1471370 h 3453967"/>
                    <a:gd name="connsiteX10" fmla="*/ 1349590 w 2638760"/>
                    <a:gd name="connsiteY10" fmla="*/ 1687395 h 3453967"/>
                    <a:gd name="connsiteX11" fmla="*/ 2482972 w 2638760"/>
                    <a:gd name="connsiteY11" fmla="*/ 2270360 h 3453967"/>
                    <a:gd name="connsiteX12" fmla="*/ 2634698 w 2638760"/>
                    <a:gd name="connsiteY12" fmla="*/ 3453967 h 3453967"/>
                    <a:gd name="connsiteX13" fmla="*/ 1699518 w 2638760"/>
                    <a:gd name="connsiteY13" fmla="*/ 3453967 h 3453967"/>
                    <a:gd name="connsiteX14" fmla="*/ 612744 w 2638760"/>
                    <a:gd name="connsiteY14" fmla="*/ 2205258 h 3453967"/>
                    <a:gd name="connsiteX15" fmla="*/ 484664 w 2638760"/>
                    <a:gd name="connsiteY15" fmla="*/ 2104714 h 3453967"/>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3658 h 3452911"/>
                    <a:gd name="connsiteX1" fmla="*/ 186 w 2638760"/>
                    <a:gd name="connsiteY1" fmla="*/ 1035308 h 3452911"/>
                    <a:gd name="connsiteX2" fmla="*/ 41613 w 2638760"/>
                    <a:gd name="connsiteY2" fmla="*/ 97234 h 3452911"/>
                    <a:gd name="connsiteX3" fmla="*/ 355291 w 2638760"/>
                    <a:gd name="connsiteY3" fmla="*/ 899185 h 3452911"/>
                    <a:gd name="connsiteX4" fmla="*/ 219167 w 2638760"/>
                    <a:gd name="connsiteY4" fmla="*/ 1032348 h 3452911"/>
                    <a:gd name="connsiteX5" fmla="*/ 683765 w 2638760"/>
                    <a:gd name="connsiteY5" fmla="*/ 1668584 h 3452911"/>
                    <a:gd name="connsiteX6" fmla="*/ 1127649 w 2638760"/>
                    <a:gd name="connsiteY6" fmla="*/ 2236752 h 3452911"/>
                    <a:gd name="connsiteX7" fmla="*/ 1187637 w 2638760"/>
                    <a:gd name="connsiteY7" fmla="*/ 2261420 h 3452911"/>
                    <a:gd name="connsiteX8" fmla="*/ 287227 w 2638760"/>
                    <a:gd name="connsiteY8" fmla="*/ 1032349 h 3452911"/>
                    <a:gd name="connsiteX9" fmla="*/ 1062545 w 2638760"/>
                    <a:gd name="connsiteY9" fmla="*/ 1470314 h 3452911"/>
                    <a:gd name="connsiteX10" fmla="*/ 1349590 w 2638760"/>
                    <a:gd name="connsiteY10" fmla="*/ 1686339 h 3452911"/>
                    <a:gd name="connsiteX11" fmla="*/ 2482972 w 2638760"/>
                    <a:gd name="connsiteY11" fmla="*/ 2269304 h 3452911"/>
                    <a:gd name="connsiteX12" fmla="*/ 2634698 w 2638760"/>
                    <a:gd name="connsiteY12" fmla="*/ 3452911 h 3452911"/>
                    <a:gd name="connsiteX13" fmla="*/ 1699518 w 2638760"/>
                    <a:gd name="connsiteY13" fmla="*/ 3452911 h 3452911"/>
                    <a:gd name="connsiteX14" fmla="*/ 612744 w 2638760"/>
                    <a:gd name="connsiteY14" fmla="*/ 2204202 h 3452911"/>
                    <a:gd name="connsiteX15" fmla="*/ 484664 w 2638760"/>
                    <a:gd name="connsiteY15" fmla="*/ 2103658 h 3452911"/>
                    <a:gd name="connsiteX0" fmla="*/ 484664 w 2638760"/>
                    <a:gd name="connsiteY0" fmla="*/ 2106625 h 3455878"/>
                    <a:gd name="connsiteX1" fmla="*/ 186 w 2638760"/>
                    <a:gd name="connsiteY1" fmla="*/ 1038275 h 3455878"/>
                    <a:gd name="connsiteX2" fmla="*/ 41613 w 2638760"/>
                    <a:gd name="connsiteY2" fmla="*/ 100201 h 3455878"/>
                    <a:gd name="connsiteX3" fmla="*/ 355291 w 2638760"/>
                    <a:gd name="connsiteY3" fmla="*/ 902152 h 3455878"/>
                    <a:gd name="connsiteX4" fmla="*/ 219167 w 2638760"/>
                    <a:gd name="connsiteY4" fmla="*/ 1035315 h 3455878"/>
                    <a:gd name="connsiteX5" fmla="*/ 683765 w 2638760"/>
                    <a:gd name="connsiteY5" fmla="*/ 1671551 h 3455878"/>
                    <a:gd name="connsiteX6" fmla="*/ 1127649 w 2638760"/>
                    <a:gd name="connsiteY6" fmla="*/ 2239719 h 3455878"/>
                    <a:gd name="connsiteX7" fmla="*/ 1187637 w 2638760"/>
                    <a:gd name="connsiteY7" fmla="*/ 2264387 h 3455878"/>
                    <a:gd name="connsiteX8" fmla="*/ 287227 w 2638760"/>
                    <a:gd name="connsiteY8" fmla="*/ 1035316 h 3455878"/>
                    <a:gd name="connsiteX9" fmla="*/ 1062545 w 2638760"/>
                    <a:gd name="connsiteY9" fmla="*/ 1473281 h 3455878"/>
                    <a:gd name="connsiteX10" fmla="*/ 1349590 w 2638760"/>
                    <a:gd name="connsiteY10" fmla="*/ 1689306 h 3455878"/>
                    <a:gd name="connsiteX11" fmla="*/ 2482972 w 2638760"/>
                    <a:gd name="connsiteY11" fmla="*/ 2272271 h 3455878"/>
                    <a:gd name="connsiteX12" fmla="*/ 2634698 w 2638760"/>
                    <a:gd name="connsiteY12" fmla="*/ 3455878 h 3455878"/>
                    <a:gd name="connsiteX13" fmla="*/ 1699518 w 2638760"/>
                    <a:gd name="connsiteY13" fmla="*/ 3455878 h 3455878"/>
                    <a:gd name="connsiteX14" fmla="*/ 612744 w 2638760"/>
                    <a:gd name="connsiteY14" fmla="*/ 2207169 h 3455878"/>
                    <a:gd name="connsiteX15" fmla="*/ 484664 w 2638760"/>
                    <a:gd name="connsiteY15" fmla="*/ 2106625 h 3455878"/>
                    <a:gd name="connsiteX0" fmla="*/ 484664 w 2638760"/>
                    <a:gd name="connsiteY0" fmla="*/ 2071097 h 3420350"/>
                    <a:gd name="connsiteX1" fmla="*/ 186 w 2638760"/>
                    <a:gd name="connsiteY1" fmla="*/ 1002747 h 3420350"/>
                    <a:gd name="connsiteX2" fmla="*/ 41613 w 2638760"/>
                    <a:gd name="connsiteY2" fmla="*/ 64673 h 3420350"/>
                    <a:gd name="connsiteX3" fmla="*/ 213248 w 2638760"/>
                    <a:gd name="connsiteY3" fmla="*/ 168249 h 3420350"/>
                    <a:gd name="connsiteX4" fmla="*/ 355291 w 2638760"/>
                    <a:gd name="connsiteY4" fmla="*/ 866624 h 3420350"/>
                    <a:gd name="connsiteX5" fmla="*/ 219167 w 2638760"/>
                    <a:gd name="connsiteY5" fmla="*/ 999787 h 3420350"/>
                    <a:gd name="connsiteX6" fmla="*/ 683765 w 2638760"/>
                    <a:gd name="connsiteY6" fmla="*/ 1636023 h 3420350"/>
                    <a:gd name="connsiteX7" fmla="*/ 1127649 w 2638760"/>
                    <a:gd name="connsiteY7" fmla="*/ 2204191 h 3420350"/>
                    <a:gd name="connsiteX8" fmla="*/ 1187637 w 2638760"/>
                    <a:gd name="connsiteY8" fmla="*/ 2228859 h 3420350"/>
                    <a:gd name="connsiteX9" fmla="*/ 287227 w 2638760"/>
                    <a:gd name="connsiteY9" fmla="*/ 999788 h 3420350"/>
                    <a:gd name="connsiteX10" fmla="*/ 1062545 w 2638760"/>
                    <a:gd name="connsiteY10" fmla="*/ 1437753 h 3420350"/>
                    <a:gd name="connsiteX11" fmla="*/ 1349590 w 2638760"/>
                    <a:gd name="connsiteY11" fmla="*/ 1653778 h 3420350"/>
                    <a:gd name="connsiteX12" fmla="*/ 2482972 w 2638760"/>
                    <a:gd name="connsiteY12" fmla="*/ 2236743 h 3420350"/>
                    <a:gd name="connsiteX13" fmla="*/ 2634698 w 2638760"/>
                    <a:gd name="connsiteY13" fmla="*/ 3420350 h 3420350"/>
                    <a:gd name="connsiteX14" fmla="*/ 1699518 w 2638760"/>
                    <a:gd name="connsiteY14" fmla="*/ 3420350 h 3420350"/>
                    <a:gd name="connsiteX15" fmla="*/ 612744 w 2638760"/>
                    <a:gd name="connsiteY15" fmla="*/ 2171641 h 3420350"/>
                    <a:gd name="connsiteX16" fmla="*/ 484664 w 2638760"/>
                    <a:gd name="connsiteY16" fmla="*/ 2071097 h 3420350"/>
                    <a:gd name="connsiteX0" fmla="*/ 484664 w 2638760"/>
                    <a:gd name="connsiteY0" fmla="*/ 2063059 h 3412312"/>
                    <a:gd name="connsiteX1" fmla="*/ 186 w 2638760"/>
                    <a:gd name="connsiteY1" fmla="*/ 994709 h 3412312"/>
                    <a:gd name="connsiteX2" fmla="*/ 41613 w 2638760"/>
                    <a:gd name="connsiteY2" fmla="*/ 56635 h 3412312"/>
                    <a:gd name="connsiteX3" fmla="*/ 275392 w 2638760"/>
                    <a:gd name="connsiteY3" fmla="*/ 195722 h 3412312"/>
                    <a:gd name="connsiteX4" fmla="*/ 355291 w 2638760"/>
                    <a:gd name="connsiteY4" fmla="*/ 858586 h 3412312"/>
                    <a:gd name="connsiteX5" fmla="*/ 219167 w 2638760"/>
                    <a:gd name="connsiteY5" fmla="*/ 991749 h 3412312"/>
                    <a:gd name="connsiteX6" fmla="*/ 683765 w 2638760"/>
                    <a:gd name="connsiteY6" fmla="*/ 1627985 h 3412312"/>
                    <a:gd name="connsiteX7" fmla="*/ 1127649 w 2638760"/>
                    <a:gd name="connsiteY7" fmla="*/ 2196153 h 3412312"/>
                    <a:gd name="connsiteX8" fmla="*/ 1187637 w 2638760"/>
                    <a:gd name="connsiteY8" fmla="*/ 2220821 h 3412312"/>
                    <a:gd name="connsiteX9" fmla="*/ 287227 w 2638760"/>
                    <a:gd name="connsiteY9" fmla="*/ 991750 h 3412312"/>
                    <a:gd name="connsiteX10" fmla="*/ 1062545 w 2638760"/>
                    <a:gd name="connsiteY10" fmla="*/ 1429715 h 3412312"/>
                    <a:gd name="connsiteX11" fmla="*/ 1349590 w 2638760"/>
                    <a:gd name="connsiteY11" fmla="*/ 1645740 h 3412312"/>
                    <a:gd name="connsiteX12" fmla="*/ 2482972 w 2638760"/>
                    <a:gd name="connsiteY12" fmla="*/ 2228705 h 3412312"/>
                    <a:gd name="connsiteX13" fmla="*/ 2634698 w 2638760"/>
                    <a:gd name="connsiteY13" fmla="*/ 3412312 h 3412312"/>
                    <a:gd name="connsiteX14" fmla="*/ 1699518 w 2638760"/>
                    <a:gd name="connsiteY14" fmla="*/ 3412312 h 3412312"/>
                    <a:gd name="connsiteX15" fmla="*/ 612744 w 2638760"/>
                    <a:gd name="connsiteY15" fmla="*/ 2163603 h 3412312"/>
                    <a:gd name="connsiteX16" fmla="*/ 484664 w 2638760"/>
                    <a:gd name="connsiteY16" fmla="*/ 2063059 h 3412312"/>
                    <a:gd name="connsiteX0" fmla="*/ 484664 w 2638760"/>
                    <a:gd name="connsiteY0" fmla="*/ 2108671 h 3457924"/>
                    <a:gd name="connsiteX1" fmla="*/ 186 w 2638760"/>
                    <a:gd name="connsiteY1" fmla="*/ 1040321 h 3457924"/>
                    <a:gd name="connsiteX2" fmla="*/ 41613 w 2638760"/>
                    <a:gd name="connsiteY2" fmla="*/ 102247 h 3457924"/>
                    <a:gd name="connsiteX3" fmla="*/ 275392 w 2638760"/>
                    <a:gd name="connsiteY3" fmla="*/ 241334 h 3457924"/>
                    <a:gd name="connsiteX4" fmla="*/ 355291 w 2638760"/>
                    <a:gd name="connsiteY4" fmla="*/ 904198 h 3457924"/>
                    <a:gd name="connsiteX5" fmla="*/ 219167 w 2638760"/>
                    <a:gd name="connsiteY5" fmla="*/ 1037361 h 3457924"/>
                    <a:gd name="connsiteX6" fmla="*/ 683765 w 2638760"/>
                    <a:gd name="connsiteY6" fmla="*/ 1673597 h 3457924"/>
                    <a:gd name="connsiteX7" fmla="*/ 1127649 w 2638760"/>
                    <a:gd name="connsiteY7" fmla="*/ 2241765 h 3457924"/>
                    <a:gd name="connsiteX8" fmla="*/ 1187637 w 2638760"/>
                    <a:gd name="connsiteY8" fmla="*/ 2266433 h 3457924"/>
                    <a:gd name="connsiteX9" fmla="*/ 287227 w 2638760"/>
                    <a:gd name="connsiteY9" fmla="*/ 1037362 h 3457924"/>
                    <a:gd name="connsiteX10" fmla="*/ 1062545 w 2638760"/>
                    <a:gd name="connsiteY10" fmla="*/ 1475327 h 3457924"/>
                    <a:gd name="connsiteX11" fmla="*/ 1349590 w 2638760"/>
                    <a:gd name="connsiteY11" fmla="*/ 1691352 h 3457924"/>
                    <a:gd name="connsiteX12" fmla="*/ 2482972 w 2638760"/>
                    <a:gd name="connsiteY12" fmla="*/ 2274317 h 3457924"/>
                    <a:gd name="connsiteX13" fmla="*/ 2634698 w 2638760"/>
                    <a:gd name="connsiteY13" fmla="*/ 3457924 h 3457924"/>
                    <a:gd name="connsiteX14" fmla="*/ 1699518 w 2638760"/>
                    <a:gd name="connsiteY14" fmla="*/ 3457924 h 3457924"/>
                    <a:gd name="connsiteX15" fmla="*/ 612744 w 2638760"/>
                    <a:gd name="connsiteY15" fmla="*/ 2209215 h 3457924"/>
                    <a:gd name="connsiteX16" fmla="*/ 484664 w 2638760"/>
                    <a:gd name="connsiteY16" fmla="*/ 2108671 h 3457924"/>
                    <a:gd name="connsiteX0" fmla="*/ 484664 w 2638760"/>
                    <a:gd name="connsiteY0" fmla="*/ 2114630 h 3463883"/>
                    <a:gd name="connsiteX1" fmla="*/ 186 w 2638760"/>
                    <a:gd name="connsiteY1" fmla="*/ 1046280 h 3463883"/>
                    <a:gd name="connsiteX2" fmla="*/ 41613 w 2638760"/>
                    <a:gd name="connsiteY2" fmla="*/ 108206 h 3463883"/>
                    <a:gd name="connsiteX3" fmla="*/ 275392 w 2638760"/>
                    <a:gd name="connsiteY3" fmla="*/ 247293 h 3463883"/>
                    <a:gd name="connsiteX4" fmla="*/ 355291 w 2638760"/>
                    <a:gd name="connsiteY4" fmla="*/ 910157 h 3463883"/>
                    <a:gd name="connsiteX5" fmla="*/ 219167 w 2638760"/>
                    <a:gd name="connsiteY5" fmla="*/ 1043320 h 3463883"/>
                    <a:gd name="connsiteX6" fmla="*/ 683765 w 2638760"/>
                    <a:gd name="connsiteY6" fmla="*/ 1679556 h 3463883"/>
                    <a:gd name="connsiteX7" fmla="*/ 1127649 w 2638760"/>
                    <a:gd name="connsiteY7" fmla="*/ 2247724 h 3463883"/>
                    <a:gd name="connsiteX8" fmla="*/ 1187637 w 2638760"/>
                    <a:gd name="connsiteY8" fmla="*/ 2272392 h 3463883"/>
                    <a:gd name="connsiteX9" fmla="*/ 287227 w 2638760"/>
                    <a:gd name="connsiteY9" fmla="*/ 1043321 h 3463883"/>
                    <a:gd name="connsiteX10" fmla="*/ 1062545 w 2638760"/>
                    <a:gd name="connsiteY10" fmla="*/ 1481286 h 3463883"/>
                    <a:gd name="connsiteX11" fmla="*/ 1349590 w 2638760"/>
                    <a:gd name="connsiteY11" fmla="*/ 1697311 h 3463883"/>
                    <a:gd name="connsiteX12" fmla="*/ 2482972 w 2638760"/>
                    <a:gd name="connsiteY12" fmla="*/ 2280276 h 3463883"/>
                    <a:gd name="connsiteX13" fmla="*/ 2634698 w 2638760"/>
                    <a:gd name="connsiteY13" fmla="*/ 3463883 h 3463883"/>
                    <a:gd name="connsiteX14" fmla="*/ 1699518 w 2638760"/>
                    <a:gd name="connsiteY14" fmla="*/ 3463883 h 3463883"/>
                    <a:gd name="connsiteX15" fmla="*/ 612744 w 2638760"/>
                    <a:gd name="connsiteY15" fmla="*/ 2215174 h 3463883"/>
                    <a:gd name="connsiteX16" fmla="*/ 484664 w 2638760"/>
                    <a:gd name="connsiteY16" fmla="*/ 2114630 h 3463883"/>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760" h="3454688">
                      <a:moveTo>
                        <a:pt x="484664" y="2105435"/>
                      </a:moveTo>
                      <a:cubicBezTo>
                        <a:pt x="440277" y="2044278"/>
                        <a:pt x="-10444" y="1120282"/>
                        <a:pt x="186" y="1037085"/>
                      </a:cubicBezTo>
                      <a:cubicBezTo>
                        <a:pt x="7723" y="839299"/>
                        <a:pt x="47531" y="186801"/>
                        <a:pt x="41613" y="99011"/>
                      </a:cubicBezTo>
                      <a:cubicBezTo>
                        <a:pt x="44572" y="-122930"/>
                        <a:pt x="246786" y="74848"/>
                        <a:pt x="275392" y="238098"/>
                      </a:cubicBezTo>
                      <a:cubicBezTo>
                        <a:pt x="295121" y="386552"/>
                        <a:pt x="354305" y="762372"/>
                        <a:pt x="355291" y="900962"/>
                      </a:cubicBezTo>
                      <a:cubicBezTo>
                        <a:pt x="297587" y="890605"/>
                        <a:pt x="176259" y="937457"/>
                        <a:pt x="219167" y="1034125"/>
                      </a:cubicBezTo>
                      <a:cubicBezTo>
                        <a:pt x="303011" y="1188006"/>
                        <a:pt x="511636" y="1505137"/>
                        <a:pt x="683765" y="1670361"/>
                      </a:cubicBezTo>
                      <a:cubicBezTo>
                        <a:pt x="867730" y="1859258"/>
                        <a:pt x="1043177" y="2131832"/>
                        <a:pt x="1127649" y="2238529"/>
                      </a:cubicBezTo>
                      <a:cubicBezTo>
                        <a:pt x="1171678" y="2288014"/>
                        <a:pt x="1206378" y="2284405"/>
                        <a:pt x="1178759" y="2236564"/>
                      </a:cubicBezTo>
                      <a:cubicBezTo>
                        <a:pt x="931889" y="1823914"/>
                        <a:pt x="540017" y="1458613"/>
                        <a:pt x="287227" y="1034126"/>
                      </a:cubicBezTo>
                      <a:cubicBezTo>
                        <a:pt x="276736" y="905727"/>
                        <a:pt x="616194" y="860025"/>
                        <a:pt x="1062545" y="1472091"/>
                      </a:cubicBezTo>
                      <a:cubicBezTo>
                        <a:pt x="1138992" y="1572211"/>
                        <a:pt x="1254896" y="1677759"/>
                        <a:pt x="1349590" y="1688116"/>
                      </a:cubicBezTo>
                      <a:cubicBezTo>
                        <a:pt x="1954618" y="1642083"/>
                        <a:pt x="2261883" y="1973693"/>
                        <a:pt x="2482972" y="2271081"/>
                      </a:cubicBezTo>
                      <a:cubicBezTo>
                        <a:pt x="2701102" y="2547754"/>
                        <a:pt x="2622245" y="3190344"/>
                        <a:pt x="2634698" y="3454688"/>
                      </a:cubicBezTo>
                      <a:lnTo>
                        <a:pt x="1699518" y="3454688"/>
                      </a:lnTo>
                      <a:cubicBezTo>
                        <a:pt x="1786189" y="2734130"/>
                        <a:pt x="1375006" y="2704583"/>
                        <a:pt x="612744" y="2205979"/>
                      </a:cubicBezTo>
                      <a:cubicBezTo>
                        <a:pt x="557736" y="2180851"/>
                        <a:pt x="498340" y="2144726"/>
                        <a:pt x="484664" y="2105435"/>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6" name="Rectangle 4"/>
                <p:cNvSpPr/>
                <p:nvPr/>
              </p:nvSpPr>
              <p:spPr>
                <a:xfrm>
                  <a:off x="2071455" y="1890552"/>
                  <a:ext cx="257454" cy="1099764"/>
                </a:xfrm>
                <a:custGeom>
                  <a:avLst/>
                  <a:gdLst>
                    <a:gd name="connsiteX0" fmla="*/ 0 w 497150"/>
                    <a:gd name="connsiteY0" fmla="*/ 0 h 497150"/>
                    <a:gd name="connsiteX1" fmla="*/ 497150 w 497150"/>
                    <a:gd name="connsiteY1" fmla="*/ 0 h 497150"/>
                    <a:gd name="connsiteX2" fmla="*/ 497150 w 497150"/>
                    <a:gd name="connsiteY2" fmla="*/ 497150 h 497150"/>
                    <a:gd name="connsiteX3" fmla="*/ 0 w 497150"/>
                    <a:gd name="connsiteY3" fmla="*/ 497150 h 497150"/>
                    <a:gd name="connsiteX4" fmla="*/ 0 w 497150"/>
                    <a:gd name="connsiteY4" fmla="*/ 0 h 497150"/>
                    <a:gd name="connsiteX0" fmla="*/ 0 w 497150"/>
                    <a:gd name="connsiteY0" fmla="*/ 0 h 532661"/>
                    <a:gd name="connsiteX1" fmla="*/ 497150 w 497150"/>
                    <a:gd name="connsiteY1" fmla="*/ 0 h 532661"/>
                    <a:gd name="connsiteX2" fmla="*/ 115411 w 497150"/>
                    <a:gd name="connsiteY2" fmla="*/ 532661 h 532661"/>
                    <a:gd name="connsiteX3" fmla="*/ 0 w 497150"/>
                    <a:gd name="connsiteY3" fmla="*/ 497150 h 532661"/>
                    <a:gd name="connsiteX4" fmla="*/ 0 w 497150"/>
                    <a:gd name="connsiteY4" fmla="*/ 0 h 532661"/>
                    <a:gd name="connsiteX0" fmla="*/ 0 w 497150"/>
                    <a:gd name="connsiteY0" fmla="*/ 0 h 532661"/>
                    <a:gd name="connsiteX1" fmla="*/ 497150 w 497150"/>
                    <a:gd name="connsiteY1" fmla="*/ 0 h 532661"/>
                    <a:gd name="connsiteX2" fmla="*/ 115411 w 497150"/>
                    <a:gd name="connsiteY2" fmla="*/ 532661 h 532661"/>
                    <a:gd name="connsiteX3" fmla="*/ 56226 w 497150"/>
                    <a:gd name="connsiteY3" fmla="*/ 526742 h 532661"/>
                    <a:gd name="connsiteX4" fmla="*/ 0 w 497150"/>
                    <a:gd name="connsiteY4" fmla="*/ 0 h 532661"/>
                    <a:gd name="connsiteX0" fmla="*/ 0 w 639193"/>
                    <a:gd name="connsiteY0" fmla="*/ 0 h 893686"/>
                    <a:gd name="connsiteX1" fmla="*/ 639193 w 639193"/>
                    <a:gd name="connsiteY1" fmla="*/ 361025 h 893686"/>
                    <a:gd name="connsiteX2" fmla="*/ 257454 w 639193"/>
                    <a:gd name="connsiteY2" fmla="*/ 893686 h 893686"/>
                    <a:gd name="connsiteX3" fmla="*/ 198269 w 639193"/>
                    <a:gd name="connsiteY3" fmla="*/ 887767 h 893686"/>
                    <a:gd name="connsiteX4" fmla="*/ 0 w 639193"/>
                    <a:gd name="connsiteY4" fmla="*/ 0 h 893686"/>
                    <a:gd name="connsiteX0" fmla="*/ 0 w 257454"/>
                    <a:gd name="connsiteY0" fmla="*/ 85818 h 979504"/>
                    <a:gd name="connsiteX1" fmla="*/ 189391 w 257454"/>
                    <a:gd name="connsiteY1" fmla="*/ 0 h 979504"/>
                    <a:gd name="connsiteX2" fmla="*/ 257454 w 257454"/>
                    <a:gd name="connsiteY2" fmla="*/ 979504 h 979504"/>
                    <a:gd name="connsiteX3" fmla="*/ 198269 w 257454"/>
                    <a:gd name="connsiteY3" fmla="*/ 973585 h 979504"/>
                    <a:gd name="connsiteX4" fmla="*/ 0 w 257454"/>
                    <a:gd name="connsiteY4" fmla="*/ 85818 h 979504"/>
                    <a:gd name="connsiteX0" fmla="*/ 0 w 257454"/>
                    <a:gd name="connsiteY0" fmla="*/ 85818 h 994702"/>
                    <a:gd name="connsiteX1" fmla="*/ 189391 w 257454"/>
                    <a:gd name="connsiteY1" fmla="*/ 0 h 994702"/>
                    <a:gd name="connsiteX2" fmla="*/ 257454 w 257454"/>
                    <a:gd name="connsiteY2" fmla="*/ 979504 h 994702"/>
                    <a:gd name="connsiteX3" fmla="*/ 198269 w 257454"/>
                    <a:gd name="connsiteY3" fmla="*/ 973585 h 994702"/>
                    <a:gd name="connsiteX4" fmla="*/ 0 w 257454"/>
                    <a:gd name="connsiteY4" fmla="*/ 85818 h 994702"/>
                    <a:gd name="connsiteX0" fmla="*/ 0 w 257454"/>
                    <a:gd name="connsiteY0" fmla="*/ 85818 h 1003427"/>
                    <a:gd name="connsiteX1" fmla="*/ 189391 w 257454"/>
                    <a:gd name="connsiteY1" fmla="*/ 0 h 1003427"/>
                    <a:gd name="connsiteX2" fmla="*/ 257454 w 257454"/>
                    <a:gd name="connsiteY2" fmla="*/ 979504 h 1003427"/>
                    <a:gd name="connsiteX3" fmla="*/ 198269 w 257454"/>
                    <a:gd name="connsiteY3" fmla="*/ 973585 h 1003427"/>
                    <a:gd name="connsiteX4" fmla="*/ 0 w 257454"/>
                    <a:gd name="connsiteY4" fmla="*/ 85818 h 1003427"/>
                    <a:gd name="connsiteX0" fmla="*/ 0 w 257454"/>
                    <a:gd name="connsiteY0" fmla="*/ 85818 h 998759"/>
                    <a:gd name="connsiteX1" fmla="*/ 189391 w 257454"/>
                    <a:gd name="connsiteY1" fmla="*/ 0 h 998759"/>
                    <a:gd name="connsiteX2" fmla="*/ 257454 w 257454"/>
                    <a:gd name="connsiteY2" fmla="*/ 970627 h 998759"/>
                    <a:gd name="connsiteX3" fmla="*/ 198269 w 257454"/>
                    <a:gd name="connsiteY3" fmla="*/ 973585 h 998759"/>
                    <a:gd name="connsiteX4" fmla="*/ 0 w 257454"/>
                    <a:gd name="connsiteY4" fmla="*/ 85818 h 998759"/>
                    <a:gd name="connsiteX0" fmla="*/ 0 w 257454"/>
                    <a:gd name="connsiteY0" fmla="*/ 168779 h 1081720"/>
                    <a:gd name="connsiteX1" fmla="*/ 189391 w 257454"/>
                    <a:gd name="connsiteY1" fmla="*/ 82961 h 1081720"/>
                    <a:gd name="connsiteX2" fmla="*/ 257454 w 257454"/>
                    <a:gd name="connsiteY2" fmla="*/ 1053588 h 1081720"/>
                    <a:gd name="connsiteX3" fmla="*/ 198269 w 257454"/>
                    <a:gd name="connsiteY3" fmla="*/ 1056546 h 1081720"/>
                    <a:gd name="connsiteX4" fmla="*/ 0 w 257454"/>
                    <a:gd name="connsiteY4" fmla="*/ 168779 h 1081720"/>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54" h="1099764">
                      <a:moveTo>
                        <a:pt x="0" y="186823"/>
                      </a:moveTo>
                      <a:cubicBezTo>
                        <a:pt x="12823" y="-152501"/>
                        <a:pt x="173608" y="67467"/>
                        <a:pt x="189391" y="101005"/>
                      </a:cubicBezTo>
                      <a:cubicBezTo>
                        <a:pt x="194323" y="424547"/>
                        <a:pt x="181499" y="759927"/>
                        <a:pt x="257454" y="1071632"/>
                      </a:cubicBezTo>
                      <a:cubicBezTo>
                        <a:pt x="246604" y="1108129"/>
                        <a:pt x="200241" y="1109114"/>
                        <a:pt x="198269" y="1074590"/>
                      </a:cubicBezTo>
                      <a:cubicBezTo>
                        <a:pt x="132179" y="778668"/>
                        <a:pt x="172622" y="293355"/>
                        <a:pt x="0" y="186823"/>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7" name="Rectangle 5"/>
                <p:cNvSpPr/>
                <p:nvPr/>
              </p:nvSpPr>
              <p:spPr>
                <a:xfrm>
                  <a:off x="2287401" y="2223090"/>
                  <a:ext cx="110308" cy="774458"/>
                </a:xfrm>
                <a:custGeom>
                  <a:avLst/>
                  <a:gdLst>
                    <a:gd name="connsiteX0" fmla="*/ 0 w 503068"/>
                    <a:gd name="connsiteY0" fmla="*/ 0 h 503068"/>
                    <a:gd name="connsiteX1" fmla="*/ 503068 w 503068"/>
                    <a:gd name="connsiteY1" fmla="*/ 0 h 503068"/>
                    <a:gd name="connsiteX2" fmla="*/ 503068 w 503068"/>
                    <a:gd name="connsiteY2" fmla="*/ 503068 h 503068"/>
                    <a:gd name="connsiteX3" fmla="*/ 0 w 503068"/>
                    <a:gd name="connsiteY3" fmla="*/ 503068 h 503068"/>
                    <a:gd name="connsiteX4" fmla="*/ 0 w 503068"/>
                    <a:gd name="connsiteY4" fmla="*/ 0 h 503068"/>
                    <a:gd name="connsiteX0" fmla="*/ 8877 w 511945"/>
                    <a:gd name="connsiteY0" fmla="*/ 0 h 511946"/>
                    <a:gd name="connsiteX1" fmla="*/ 511945 w 511945"/>
                    <a:gd name="connsiteY1" fmla="*/ 0 h 511946"/>
                    <a:gd name="connsiteX2" fmla="*/ 511945 w 511945"/>
                    <a:gd name="connsiteY2" fmla="*/ 503068 h 511946"/>
                    <a:gd name="connsiteX3" fmla="*/ 0 w 511945"/>
                    <a:gd name="connsiteY3" fmla="*/ 511946 h 511946"/>
                    <a:gd name="connsiteX4" fmla="*/ 8877 w 511945"/>
                    <a:gd name="connsiteY4" fmla="*/ 0 h 511946"/>
                    <a:gd name="connsiteX0" fmla="*/ 8877 w 511945"/>
                    <a:gd name="connsiteY0" fmla="*/ 0 h 514905"/>
                    <a:gd name="connsiteX1" fmla="*/ 511945 w 511945"/>
                    <a:gd name="connsiteY1" fmla="*/ 0 h 514905"/>
                    <a:gd name="connsiteX2" fmla="*/ 44388 w 511945"/>
                    <a:gd name="connsiteY2" fmla="*/ 514905 h 514905"/>
                    <a:gd name="connsiteX3" fmla="*/ 0 w 511945"/>
                    <a:gd name="connsiteY3" fmla="*/ 511946 h 514905"/>
                    <a:gd name="connsiteX4" fmla="*/ 8877 w 511945"/>
                    <a:gd name="connsiteY4" fmla="*/ 0 h 514905"/>
                    <a:gd name="connsiteX0" fmla="*/ 0 w 577048"/>
                    <a:gd name="connsiteY0" fmla="*/ 0 h 689499"/>
                    <a:gd name="connsiteX1" fmla="*/ 577048 w 577048"/>
                    <a:gd name="connsiteY1" fmla="*/ 174594 h 689499"/>
                    <a:gd name="connsiteX2" fmla="*/ 109491 w 577048"/>
                    <a:gd name="connsiteY2" fmla="*/ 689499 h 689499"/>
                    <a:gd name="connsiteX3" fmla="*/ 65103 w 577048"/>
                    <a:gd name="connsiteY3" fmla="*/ 686540 h 689499"/>
                    <a:gd name="connsiteX4" fmla="*/ 0 w 577048"/>
                    <a:gd name="connsiteY4" fmla="*/ 0 h 689499"/>
                    <a:gd name="connsiteX0" fmla="*/ 0 w 109491"/>
                    <a:gd name="connsiteY0" fmla="*/ 0 h 689499"/>
                    <a:gd name="connsiteX1" fmla="*/ 35510 w 109491"/>
                    <a:gd name="connsiteY1" fmla="*/ 11837 h 689499"/>
                    <a:gd name="connsiteX2" fmla="*/ 109491 w 109491"/>
                    <a:gd name="connsiteY2" fmla="*/ 689499 h 689499"/>
                    <a:gd name="connsiteX3" fmla="*/ 65103 w 109491"/>
                    <a:gd name="connsiteY3" fmla="*/ 686540 h 689499"/>
                    <a:gd name="connsiteX4" fmla="*/ 0 w 109491"/>
                    <a:gd name="connsiteY4" fmla="*/ 0 h 689499"/>
                    <a:gd name="connsiteX0" fmla="*/ 0 w 109491"/>
                    <a:gd name="connsiteY0" fmla="*/ 0 h 726990"/>
                    <a:gd name="connsiteX1" fmla="*/ 35510 w 109491"/>
                    <a:gd name="connsiteY1" fmla="*/ 11837 h 726990"/>
                    <a:gd name="connsiteX2" fmla="*/ 109491 w 109491"/>
                    <a:gd name="connsiteY2" fmla="*/ 689499 h 726990"/>
                    <a:gd name="connsiteX3" fmla="*/ 65103 w 109491"/>
                    <a:gd name="connsiteY3" fmla="*/ 686540 h 726990"/>
                    <a:gd name="connsiteX4" fmla="*/ 0 w 109491"/>
                    <a:gd name="connsiteY4" fmla="*/ 0 h 726990"/>
                    <a:gd name="connsiteX0" fmla="*/ 0 w 109717"/>
                    <a:gd name="connsiteY0" fmla="*/ 0 h 736330"/>
                    <a:gd name="connsiteX1" fmla="*/ 35510 w 109717"/>
                    <a:gd name="connsiteY1" fmla="*/ 11837 h 736330"/>
                    <a:gd name="connsiteX2" fmla="*/ 109491 w 109717"/>
                    <a:gd name="connsiteY2" fmla="*/ 689499 h 736330"/>
                    <a:gd name="connsiteX3" fmla="*/ 65103 w 109717"/>
                    <a:gd name="connsiteY3" fmla="*/ 686540 h 736330"/>
                    <a:gd name="connsiteX4" fmla="*/ 0 w 109717"/>
                    <a:gd name="connsiteY4" fmla="*/ 0 h 736330"/>
                    <a:gd name="connsiteX0" fmla="*/ 0 w 109491"/>
                    <a:gd name="connsiteY0" fmla="*/ 0 h 736330"/>
                    <a:gd name="connsiteX1" fmla="*/ 35510 w 109491"/>
                    <a:gd name="connsiteY1" fmla="*/ 11837 h 736330"/>
                    <a:gd name="connsiteX2" fmla="*/ 109491 w 109491"/>
                    <a:gd name="connsiteY2" fmla="*/ 689499 h 736330"/>
                    <a:gd name="connsiteX3" fmla="*/ 65103 w 109491"/>
                    <a:gd name="connsiteY3" fmla="*/ 686540 h 736330"/>
                    <a:gd name="connsiteX4" fmla="*/ 0 w 109491"/>
                    <a:gd name="connsiteY4" fmla="*/ 0 h 736330"/>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817 w 110308"/>
                    <a:gd name="connsiteY0" fmla="*/ 39573 h 770869"/>
                    <a:gd name="connsiteX1" fmla="*/ 36327 w 110308"/>
                    <a:gd name="connsiteY1" fmla="*/ 51410 h 770869"/>
                    <a:gd name="connsiteX2" fmla="*/ 110308 w 110308"/>
                    <a:gd name="connsiteY2" fmla="*/ 729072 h 770869"/>
                    <a:gd name="connsiteX3" fmla="*/ 65920 w 110308"/>
                    <a:gd name="connsiteY3" fmla="*/ 726113 h 770869"/>
                    <a:gd name="connsiteX4" fmla="*/ 817 w 110308"/>
                    <a:gd name="connsiteY4" fmla="*/ 39573 h 770869"/>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1557"/>
                    <a:gd name="connsiteX1" fmla="*/ 36327 w 110308"/>
                    <a:gd name="connsiteY1" fmla="*/ 54588 h 771557"/>
                    <a:gd name="connsiteX2" fmla="*/ 110308 w 110308"/>
                    <a:gd name="connsiteY2" fmla="*/ 732250 h 771557"/>
                    <a:gd name="connsiteX3" fmla="*/ 65920 w 110308"/>
                    <a:gd name="connsiteY3" fmla="*/ 729291 h 771557"/>
                    <a:gd name="connsiteX4" fmla="*/ 817 w 110308"/>
                    <a:gd name="connsiteY4" fmla="*/ 42751 h 771557"/>
                    <a:gd name="connsiteX0" fmla="*/ 817 w 110308"/>
                    <a:gd name="connsiteY0" fmla="*/ 42751 h 774458"/>
                    <a:gd name="connsiteX1" fmla="*/ 36327 w 110308"/>
                    <a:gd name="connsiteY1" fmla="*/ 54588 h 774458"/>
                    <a:gd name="connsiteX2" fmla="*/ 110308 w 110308"/>
                    <a:gd name="connsiteY2" fmla="*/ 732250 h 774458"/>
                    <a:gd name="connsiteX3" fmla="*/ 65920 w 110308"/>
                    <a:gd name="connsiteY3" fmla="*/ 729291 h 774458"/>
                    <a:gd name="connsiteX4" fmla="*/ 817 w 110308"/>
                    <a:gd name="connsiteY4" fmla="*/ 42751 h 7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 h="774458">
                      <a:moveTo>
                        <a:pt x="817" y="42751"/>
                      </a:moveTo>
                      <a:cubicBezTo>
                        <a:pt x="12654" y="-50958"/>
                        <a:pt x="33368" y="35846"/>
                        <a:pt x="36327" y="54588"/>
                      </a:cubicBezTo>
                      <a:cubicBezTo>
                        <a:pt x="16599" y="280475"/>
                        <a:pt x="85648" y="506363"/>
                        <a:pt x="110308" y="732250"/>
                      </a:cubicBezTo>
                      <a:cubicBezTo>
                        <a:pt x="110308" y="775653"/>
                        <a:pt x="92552" y="801298"/>
                        <a:pt x="65920" y="729291"/>
                      </a:cubicBezTo>
                      <a:cubicBezTo>
                        <a:pt x="44219" y="500444"/>
                        <a:pt x="-7074" y="310068"/>
                        <a:pt x="817" y="4275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8" name="Rectangle 6"/>
                <p:cNvSpPr/>
                <p:nvPr/>
              </p:nvSpPr>
              <p:spPr>
                <a:xfrm>
                  <a:off x="2356808" y="2326970"/>
                  <a:ext cx="105263" cy="692031"/>
                </a:xfrm>
                <a:custGeom>
                  <a:avLst/>
                  <a:gdLst>
                    <a:gd name="connsiteX0" fmla="*/ 0 w 580008"/>
                    <a:gd name="connsiteY0" fmla="*/ 0 h 580008"/>
                    <a:gd name="connsiteX1" fmla="*/ 580008 w 580008"/>
                    <a:gd name="connsiteY1" fmla="*/ 0 h 580008"/>
                    <a:gd name="connsiteX2" fmla="*/ 580008 w 580008"/>
                    <a:gd name="connsiteY2" fmla="*/ 580008 h 580008"/>
                    <a:gd name="connsiteX3" fmla="*/ 0 w 580008"/>
                    <a:gd name="connsiteY3" fmla="*/ 580008 h 580008"/>
                    <a:gd name="connsiteX4" fmla="*/ 0 w 580008"/>
                    <a:gd name="connsiteY4" fmla="*/ 0 h 580008"/>
                    <a:gd name="connsiteX0" fmla="*/ 0 w 580008"/>
                    <a:gd name="connsiteY0" fmla="*/ 0 h 627355"/>
                    <a:gd name="connsiteX1" fmla="*/ 580008 w 580008"/>
                    <a:gd name="connsiteY1" fmla="*/ 0 h 627355"/>
                    <a:gd name="connsiteX2" fmla="*/ 47348 w 580008"/>
                    <a:gd name="connsiteY2" fmla="*/ 627355 h 627355"/>
                    <a:gd name="connsiteX3" fmla="*/ 0 w 580008"/>
                    <a:gd name="connsiteY3" fmla="*/ 580008 h 627355"/>
                    <a:gd name="connsiteX4" fmla="*/ 0 w 580008"/>
                    <a:gd name="connsiteY4" fmla="*/ 0 h 627355"/>
                    <a:gd name="connsiteX0" fmla="*/ 0 w 580008"/>
                    <a:gd name="connsiteY0" fmla="*/ 0 h 627355"/>
                    <a:gd name="connsiteX1" fmla="*/ 580008 w 580008"/>
                    <a:gd name="connsiteY1" fmla="*/ 0 h 627355"/>
                    <a:gd name="connsiteX2" fmla="*/ 47348 w 580008"/>
                    <a:gd name="connsiteY2" fmla="*/ 627355 h 627355"/>
                    <a:gd name="connsiteX3" fmla="*/ 17755 w 580008"/>
                    <a:gd name="connsiteY3" fmla="*/ 621437 h 627355"/>
                    <a:gd name="connsiteX4" fmla="*/ 0 w 580008"/>
                    <a:gd name="connsiteY4" fmla="*/ 0 h 627355"/>
                    <a:gd name="connsiteX0" fmla="*/ 0 w 639192"/>
                    <a:gd name="connsiteY0" fmla="*/ 0 h 651028"/>
                    <a:gd name="connsiteX1" fmla="*/ 639192 w 639192"/>
                    <a:gd name="connsiteY1" fmla="*/ 23673 h 651028"/>
                    <a:gd name="connsiteX2" fmla="*/ 106532 w 639192"/>
                    <a:gd name="connsiteY2" fmla="*/ 651028 h 651028"/>
                    <a:gd name="connsiteX3" fmla="*/ 76939 w 639192"/>
                    <a:gd name="connsiteY3" fmla="*/ 645110 h 651028"/>
                    <a:gd name="connsiteX4" fmla="*/ 0 w 639192"/>
                    <a:gd name="connsiteY4" fmla="*/ 0 h 651028"/>
                    <a:gd name="connsiteX0" fmla="*/ 0 w 106532"/>
                    <a:gd name="connsiteY0" fmla="*/ 0 h 651028"/>
                    <a:gd name="connsiteX1" fmla="*/ 59184 w 106532"/>
                    <a:gd name="connsiteY1" fmla="*/ 44388 h 651028"/>
                    <a:gd name="connsiteX2" fmla="*/ 106532 w 106532"/>
                    <a:gd name="connsiteY2" fmla="*/ 651028 h 651028"/>
                    <a:gd name="connsiteX3" fmla="*/ 76939 w 106532"/>
                    <a:gd name="connsiteY3" fmla="*/ 645110 h 651028"/>
                    <a:gd name="connsiteX4" fmla="*/ 0 w 106532"/>
                    <a:gd name="connsiteY4" fmla="*/ 0 h 651028"/>
                    <a:gd name="connsiteX0" fmla="*/ 2798 w 109330"/>
                    <a:gd name="connsiteY0" fmla="*/ 46851 h 697879"/>
                    <a:gd name="connsiteX1" fmla="*/ 61982 w 109330"/>
                    <a:gd name="connsiteY1" fmla="*/ 91239 h 697879"/>
                    <a:gd name="connsiteX2" fmla="*/ 109330 w 109330"/>
                    <a:gd name="connsiteY2" fmla="*/ 697879 h 697879"/>
                    <a:gd name="connsiteX3" fmla="*/ 79737 w 109330"/>
                    <a:gd name="connsiteY3" fmla="*/ 691961 h 697879"/>
                    <a:gd name="connsiteX4" fmla="*/ 2798 w 109330"/>
                    <a:gd name="connsiteY4" fmla="*/ 46851 h 697879"/>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5805"/>
                    <a:gd name="connsiteY0" fmla="*/ 50072 h 695182"/>
                    <a:gd name="connsiteX1" fmla="*/ 61417 w 105805"/>
                    <a:gd name="connsiteY1" fmla="*/ 94460 h 695182"/>
                    <a:gd name="connsiteX2" fmla="*/ 105805 w 105805"/>
                    <a:gd name="connsiteY2" fmla="*/ 695182 h 695182"/>
                    <a:gd name="connsiteX3" fmla="*/ 79172 w 105805"/>
                    <a:gd name="connsiteY3" fmla="*/ 695182 h 695182"/>
                    <a:gd name="connsiteX4" fmla="*/ 2233 w 105805"/>
                    <a:gd name="connsiteY4" fmla="*/ 50072 h 695182"/>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63" h="692031">
                      <a:moveTo>
                        <a:pt x="1691" y="46921"/>
                      </a:moveTo>
                      <a:cubicBezTo>
                        <a:pt x="-11710" y="-67265"/>
                        <a:pt x="58902" y="58758"/>
                        <a:pt x="60875" y="91309"/>
                      </a:cubicBezTo>
                      <a:cubicBezTo>
                        <a:pt x="73121" y="305428"/>
                        <a:pt x="82337" y="487437"/>
                        <a:pt x="105263" y="692031"/>
                      </a:cubicBezTo>
                      <a:lnTo>
                        <a:pt x="78630" y="692031"/>
                      </a:lnTo>
                      <a:cubicBezTo>
                        <a:pt x="60128" y="476994"/>
                        <a:pt x="29718" y="259577"/>
                        <a:pt x="1691" y="4692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grpSp>
        </p:grpSp>
        <p:grpSp>
          <p:nvGrpSpPr>
            <p:cNvPr id="88" name="Group 87"/>
            <p:cNvGrpSpPr/>
            <p:nvPr/>
          </p:nvGrpSpPr>
          <p:grpSpPr>
            <a:xfrm>
              <a:off x="2313050" y="668868"/>
              <a:ext cx="4474882" cy="4379285"/>
              <a:chOff x="2313050" y="668868"/>
              <a:chExt cx="4474882" cy="4379285"/>
            </a:xfrm>
          </p:grpSpPr>
          <p:grpSp>
            <p:nvGrpSpPr>
              <p:cNvPr id="89" name="Group 88"/>
              <p:cNvGrpSpPr/>
              <p:nvPr/>
            </p:nvGrpSpPr>
            <p:grpSpPr>
              <a:xfrm>
                <a:off x="5004852" y="2508143"/>
                <a:ext cx="1783080" cy="691302"/>
                <a:chOff x="5004852" y="2508143"/>
                <a:chExt cx="1783080" cy="691302"/>
              </a:xfrm>
            </p:grpSpPr>
            <p:sp>
              <p:nvSpPr>
                <p:cNvPr id="111" name="Rectangle 110"/>
                <p:cNvSpPr/>
                <p:nvPr/>
              </p:nvSpPr>
              <p:spPr>
                <a:xfrm>
                  <a:off x="5004852" y="2508143"/>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2" name="TextBox 111"/>
                <p:cNvSpPr txBox="1"/>
                <p:nvPr/>
              </p:nvSpPr>
              <p:spPr>
                <a:xfrm>
                  <a:off x="5052663" y="2567506"/>
                  <a:ext cx="1571279" cy="572478"/>
                </a:xfrm>
                <a:prstGeom prst="rect">
                  <a:avLst/>
                </a:prstGeom>
                <a:noFill/>
              </p:spPr>
              <p:txBody>
                <a:bodyPr wrap="square" rtlCol="0">
                  <a:spAutoFit/>
                </a:bodyPr>
                <a:lstStyle/>
                <a:p>
                  <a:pPr algn="ctr" fontAlgn="ctr"/>
                  <a:r>
                    <a:rPr lang="en-US" sz="1600" b="1" kern="0" dirty="0">
                      <a:solidFill>
                        <a:schemeClr val="accent1"/>
                      </a:solidFill>
                      <a:latin typeface="Calibri" panose="020F0502020204030204" pitchFamily="34" charset="0"/>
                      <a:cs typeface="Calibri" panose="020F0502020204030204" pitchFamily="34" charset="0"/>
                    </a:rPr>
                    <a:t> 64.69% </a:t>
                  </a:r>
                </a:p>
                <a:p>
                  <a:pPr algn="ctr" fontAlgn="ctr"/>
                  <a:r>
                    <a:rPr lang="en-US" sz="900" kern="0" dirty="0">
                      <a:latin typeface="Calibri" panose="020F0502020204030204" pitchFamily="34" charset="0"/>
                      <a:cs typeface="Calibri" panose="020F0502020204030204" pitchFamily="34" charset="0"/>
                    </a:rPr>
                    <a:t>Workforce in Private Sector	</a:t>
                  </a:r>
                </a:p>
              </p:txBody>
            </p:sp>
          </p:grpSp>
          <p:grpSp>
            <p:nvGrpSpPr>
              <p:cNvPr id="90" name="Group 89"/>
              <p:cNvGrpSpPr/>
              <p:nvPr/>
            </p:nvGrpSpPr>
            <p:grpSpPr>
              <a:xfrm>
                <a:off x="2313050" y="1538865"/>
                <a:ext cx="1783080" cy="767694"/>
                <a:chOff x="2313050" y="1538865"/>
                <a:chExt cx="1783080" cy="767694"/>
              </a:xfrm>
            </p:grpSpPr>
            <p:sp>
              <p:nvSpPr>
                <p:cNvPr id="109" name="Rectangle 108"/>
                <p:cNvSpPr/>
                <p:nvPr/>
              </p:nvSpPr>
              <p:spPr>
                <a:xfrm>
                  <a:off x="2345955" y="1538865"/>
                  <a:ext cx="1737360" cy="7676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0" name="TextBox 109"/>
                <p:cNvSpPr txBox="1"/>
                <p:nvPr/>
              </p:nvSpPr>
              <p:spPr>
                <a:xfrm>
                  <a:off x="2313050" y="1609056"/>
                  <a:ext cx="1783080" cy="572477"/>
                </a:xfrm>
                <a:prstGeom prst="rect">
                  <a:avLst/>
                </a:prstGeom>
                <a:noFill/>
              </p:spPr>
              <p:txBody>
                <a:bodyPr wrap="square" rtlCol="0">
                  <a:spAutoFit/>
                </a:bodyPr>
                <a:lstStyle/>
                <a:p>
                  <a:pPr algn="ctr" fontAlgn="ctr"/>
                  <a:r>
                    <a:rPr lang="en-US" sz="1600" b="1" kern="0" dirty="0">
                      <a:solidFill>
                        <a:schemeClr val="accent1"/>
                      </a:solidFill>
                      <a:latin typeface="Calibri" panose="020F0502020204030204" pitchFamily="34" charset="0"/>
                      <a:cs typeface="Calibri" panose="020F0502020204030204" pitchFamily="34" charset="0"/>
                    </a:rPr>
                    <a:t> 64.00% </a:t>
                  </a:r>
                </a:p>
                <a:p>
                  <a:pPr algn="ctr" fontAlgn="ctr"/>
                  <a:r>
                    <a:rPr lang="en-US" sz="900" kern="0" dirty="0">
                      <a:latin typeface="Calibri" panose="020F0502020204030204" pitchFamily="34" charset="0"/>
                      <a:cs typeface="Calibri" panose="020F0502020204030204" pitchFamily="34" charset="0"/>
                    </a:rPr>
                    <a:t>Active female health workforce</a:t>
                  </a:r>
                </a:p>
              </p:txBody>
            </p:sp>
          </p:grpSp>
          <p:grpSp>
            <p:nvGrpSpPr>
              <p:cNvPr id="91" name="Group 90"/>
              <p:cNvGrpSpPr/>
              <p:nvPr/>
            </p:nvGrpSpPr>
            <p:grpSpPr>
              <a:xfrm>
                <a:off x="4992618" y="1495935"/>
                <a:ext cx="1783080" cy="738681"/>
                <a:chOff x="4992618" y="1495935"/>
                <a:chExt cx="1783080" cy="738681"/>
              </a:xfrm>
            </p:grpSpPr>
            <p:sp>
              <p:nvSpPr>
                <p:cNvPr id="107" name="Rectangle 106"/>
                <p:cNvSpPr/>
                <p:nvPr/>
              </p:nvSpPr>
              <p:spPr>
                <a:xfrm>
                  <a:off x="4992618" y="1538864"/>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8" name="TextBox 107"/>
                <p:cNvSpPr txBox="1"/>
                <p:nvPr/>
              </p:nvSpPr>
              <p:spPr>
                <a:xfrm>
                  <a:off x="5098518" y="1495935"/>
                  <a:ext cx="1571279" cy="738681"/>
                </a:xfrm>
                <a:prstGeom prst="rect">
                  <a:avLst/>
                </a:prstGeom>
                <a:noFill/>
              </p:spPr>
              <p:txBody>
                <a:bodyPr wrap="square" rtlCol="0">
                  <a:spAutoFit/>
                </a:bodyPr>
                <a:lstStyle/>
                <a:p>
                  <a:pPr algn="ctr" fontAlgn="ctr"/>
                  <a:r>
                    <a:rPr lang="en-US" sz="1600" b="1" kern="0" dirty="0">
                      <a:solidFill>
                        <a:schemeClr val="accent1"/>
                      </a:solidFill>
                      <a:latin typeface="Calibri" panose="020F0502020204030204" pitchFamily="34" charset="0"/>
                      <a:cs typeface="Calibri" panose="020F0502020204030204" pitchFamily="34" charset="0"/>
                    </a:rPr>
                    <a:t>42.77%</a:t>
                  </a:r>
                </a:p>
                <a:p>
                  <a:pPr algn="ctr" fontAlgn="ctr"/>
                  <a:r>
                    <a:rPr lang="en-US" sz="900" kern="0" dirty="0">
                      <a:latin typeface="Calibri" panose="020F0502020204030204" pitchFamily="34" charset="0"/>
                      <a:cs typeface="Calibri" panose="020F0502020204030204" pitchFamily="34" charset="0"/>
                    </a:rPr>
                    <a:t>Youth health worker population</a:t>
                  </a:r>
                </a:p>
              </p:txBody>
            </p:sp>
          </p:grpSp>
          <p:grpSp>
            <p:nvGrpSpPr>
              <p:cNvPr id="92" name="Group 91"/>
              <p:cNvGrpSpPr/>
              <p:nvPr/>
            </p:nvGrpSpPr>
            <p:grpSpPr>
              <a:xfrm>
                <a:off x="3018437" y="2468619"/>
                <a:ext cx="1783080" cy="738680"/>
                <a:chOff x="3018437" y="2468619"/>
                <a:chExt cx="1783080" cy="738680"/>
              </a:xfrm>
            </p:grpSpPr>
            <p:sp>
              <p:nvSpPr>
                <p:cNvPr id="105" name="Rectangle 104"/>
                <p:cNvSpPr/>
                <p:nvPr/>
              </p:nvSpPr>
              <p:spPr>
                <a:xfrm>
                  <a:off x="3018437" y="2492309"/>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6" name="TextBox 105"/>
                <p:cNvSpPr txBox="1"/>
                <p:nvPr/>
              </p:nvSpPr>
              <p:spPr>
                <a:xfrm>
                  <a:off x="3125186" y="2468619"/>
                  <a:ext cx="1571279" cy="738680"/>
                </a:xfrm>
                <a:prstGeom prst="rect">
                  <a:avLst/>
                </a:prstGeom>
                <a:noFill/>
              </p:spPr>
              <p:txBody>
                <a:bodyPr wrap="square" rtlCol="0">
                  <a:spAutoFit/>
                </a:bodyPr>
                <a:lstStyle/>
                <a:p>
                  <a:pPr algn="ctr"/>
                  <a:r>
                    <a:rPr lang="en-US" sz="1600" b="1" kern="0" dirty="0">
                      <a:solidFill>
                        <a:schemeClr val="accent1"/>
                      </a:solidFill>
                      <a:latin typeface="Calibri" panose="020F0502020204030204" pitchFamily="34" charset="0"/>
                      <a:cs typeface="Calibri" panose="020F0502020204030204" pitchFamily="34" charset="0"/>
                    </a:rPr>
                    <a:t>44.82%</a:t>
                  </a:r>
                </a:p>
                <a:p>
                  <a:pPr algn="ctr"/>
                  <a:r>
                    <a:rPr lang="en-US" sz="900" kern="0" dirty="0">
                      <a:latin typeface="Calibri" panose="020F0502020204030204" pitchFamily="34" charset="0"/>
                      <a:cs typeface="Calibri" panose="020F0502020204030204" pitchFamily="34" charset="0"/>
                    </a:rPr>
                    <a:t>Workforce in Hospital settings</a:t>
                  </a:r>
                </a:p>
              </p:txBody>
            </p:sp>
          </p:grpSp>
          <p:grpSp>
            <p:nvGrpSpPr>
              <p:cNvPr id="93" name="Group 92"/>
              <p:cNvGrpSpPr/>
              <p:nvPr/>
            </p:nvGrpSpPr>
            <p:grpSpPr>
              <a:xfrm>
                <a:off x="2508089" y="3387238"/>
                <a:ext cx="1980990" cy="701515"/>
                <a:chOff x="2508089" y="3387238"/>
                <a:chExt cx="1980990" cy="701515"/>
              </a:xfrm>
            </p:grpSpPr>
            <p:sp>
              <p:nvSpPr>
                <p:cNvPr id="103" name="Rectangle 102"/>
                <p:cNvSpPr/>
                <p:nvPr/>
              </p:nvSpPr>
              <p:spPr>
                <a:xfrm>
                  <a:off x="2705999" y="3397451"/>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p:cNvSpPr txBox="1"/>
                <p:nvPr/>
              </p:nvSpPr>
              <p:spPr>
                <a:xfrm>
                  <a:off x="2508089" y="3387238"/>
                  <a:ext cx="1571279" cy="313939"/>
                </a:xfrm>
                <a:prstGeom prst="rect">
                  <a:avLst/>
                </a:prstGeom>
                <a:noFill/>
              </p:spPr>
              <p:txBody>
                <a:bodyPr wrap="square" rtlCol="0">
                  <a:spAutoFit/>
                </a:bodyPr>
                <a:lstStyle/>
                <a:p>
                  <a:pPr algn="ctr"/>
                  <a:endParaRPr lang="en-US" sz="1100" kern="0" dirty="0">
                    <a:latin typeface="Calibri" panose="020F0502020204030204" pitchFamily="34" charset="0"/>
                    <a:cs typeface="Calibri" panose="020F0502020204030204" pitchFamily="34" charset="0"/>
                  </a:endParaRPr>
                </a:p>
              </p:txBody>
            </p:sp>
          </p:grpSp>
          <p:sp>
            <p:nvSpPr>
              <p:cNvPr id="102" name="TextBox 101"/>
              <p:cNvSpPr txBox="1"/>
              <p:nvPr/>
            </p:nvSpPr>
            <p:spPr>
              <a:xfrm>
                <a:off x="4880416" y="3496072"/>
                <a:ext cx="1783080" cy="691302"/>
              </a:xfrm>
              <a:prstGeom prst="rect">
                <a:avLst/>
              </a:prstGeom>
              <a:solidFill>
                <a:schemeClr val="bg2"/>
              </a:solidFill>
            </p:spPr>
            <p:txBody>
              <a:bodyPr wrap="square" rtlCol="0" anchor="ctr">
                <a:spAutoFit/>
              </a:bodyPr>
              <a:lstStyle/>
              <a:p>
                <a:pPr algn="ctr"/>
                <a:endParaRPr lang="en-US" sz="900" kern="0" dirty="0">
                  <a:latin typeface="Calibri" panose="020F0502020204030204" pitchFamily="34" charset="0"/>
                  <a:cs typeface="Calibri" panose="020F0502020204030204" pitchFamily="34" charset="0"/>
                </a:endParaRPr>
              </a:p>
            </p:txBody>
          </p:sp>
          <p:grpSp>
            <p:nvGrpSpPr>
              <p:cNvPr id="95" name="Group 94"/>
              <p:cNvGrpSpPr/>
              <p:nvPr/>
            </p:nvGrpSpPr>
            <p:grpSpPr>
              <a:xfrm>
                <a:off x="3192532" y="4341016"/>
                <a:ext cx="2335207" cy="707137"/>
                <a:chOff x="3192532" y="4341016"/>
                <a:chExt cx="2335207" cy="707137"/>
              </a:xfrm>
            </p:grpSpPr>
            <p:sp>
              <p:nvSpPr>
                <p:cNvPr id="99" name="Rectangle 98"/>
                <p:cNvSpPr/>
                <p:nvPr/>
              </p:nvSpPr>
              <p:spPr>
                <a:xfrm>
                  <a:off x="3744659" y="4356851"/>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0" name="TextBox 99"/>
                <p:cNvSpPr txBox="1"/>
                <p:nvPr/>
              </p:nvSpPr>
              <p:spPr>
                <a:xfrm>
                  <a:off x="3192532" y="4341016"/>
                  <a:ext cx="1571279" cy="304706"/>
                </a:xfrm>
                <a:prstGeom prst="rect">
                  <a:avLst/>
                </a:prstGeom>
                <a:noFill/>
              </p:spPr>
              <p:txBody>
                <a:bodyPr wrap="square" rtlCol="0">
                  <a:spAutoFit/>
                </a:bodyPr>
                <a:lstStyle/>
                <a:p>
                  <a:pPr algn="ctr"/>
                  <a:endParaRPr lang="en-US" sz="1050" kern="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grpSp>
          <p:grpSp>
            <p:nvGrpSpPr>
              <p:cNvPr id="96" name="Group 95"/>
              <p:cNvGrpSpPr/>
              <p:nvPr/>
            </p:nvGrpSpPr>
            <p:grpSpPr>
              <a:xfrm>
                <a:off x="3695995" y="668868"/>
                <a:ext cx="1783690" cy="695954"/>
                <a:chOff x="3695995" y="668868"/>
                <a:chExt cx="1783690" cy="695954"/>
              </a:xfrm>
            </p:grpSpPr>
            <p:sp>
              <p:nvSpPr>
                <p:cNvPr id="97" name="Rectangle 96"/>
                <p:cNvSpPr/>
                <p:nvPr/>
              </p:nvSpPr>
              <p:spPr>
                <a:xfrm>
                  <a:off x="3695995" y="668868"/>
                  <a:ext cx="1783690" cy="69595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8" name="TextBox 97"/>
                <p:cNvSpPr txBox="1"/>
                <p:nvPr/>
              </p:nvSpPr>
              <p:spPr>
                <a:xfrm>
                  <a:off x="3802200" y="680251"/>
                  <a:ext cx="1571279" cy="572477"/>
                </a:xfrm>
                <a:prstGeom prst="rect">
                  <a:avLst/>
                </a:prstGeom>
                <a:noFill/>
              </p:spPr>
              <p:txBody>
                <a:bodyPr wrap="square" rtlCol="0">
                  <a:spAutoFit/>
                </a:bodyPr>
                <a:lstStyle/>
                <a:p>
                  <a:pPr algn="ctr" fontAlgn="ctr"/>
                  <a:r>
                    <a:rPr lang="en-US" sz="1600" b="1" kern="0" dirty="0">
                      <a:solidFill>
                        <a:schemeClr val="accent1"/>
                      </a:solidFill>
                      <a:latin typeface="Calibri" panose="020F0502020204030204" pitchFamily="34" charset="0"/>
                      <a:cs typeface="Calibri" panose="020F0502020204030204" pitchFamily="34" charset="0"/>
                    </a:rPr>
                    <a:t>131,916**</a:t>
                  </a:r>
                </a:p>
                <a:p>
                  <a:pPr algn="ctr" fontAlgn="ctr"/>
                  <a:r>
                    <a:rPr lang="en-US" sz="900" kern="0" dirty="0">
                      <a:latin typeface="Calibri" panose="020F0502020204030204" pitchFamily="34" charset="0"/>
                      <a:cs typeface="Calibri" panose="020F0502020204030204" pitchFamily="34" charset="0"/>
                    </a:rPr>
                    <a:t>Total Health Workforce</a:t>
                  </a:r>
                </a:p>
              </p:txBody>
            </p:sp>
          </p:grpSp>
        </p:grpSp>
      </p:grpSp>
      <p:sp>
        <p:nvSpPr>
          <p:cNvPr id="3" name="Rectangle 2"/>
          <p:cNvSpPr/>
          <p:nvPr/>
        </p:nvSpPr>
        <p:spPr>
          <a:xfrm>
            <a:off x="5480232" y="4049855"/>
            <a:ext cx="1162291" cy="615553"/>
          </a:xfrm>
          <a:prstGeom prst="rect">
            <a:avLst/>
          </a:prstGeom>
        </p:spPr>
        <p:txBody>
          <a:bodyPr wrap="square">
            <a:spAutoFit/>
          </a:bodyPr>
          <a:lstStyle/>
          <a:p>
            <a:pPr algn="ctr"/>
            <a:r>
              <a:rPr lang="en-US" sz="1600" b="1" kern="0" dirty="0">
                <a:solidFill>
                  <a:schemeClr val="accent1"/>
                </a:solidFill>
                <a:latin typeface="Calibri" panose="020F0502020204030204" pitchFamily="34" charset="0"/>
                <a:cs typeface="Calibri" panose="020F0502020204030204" pitchFamily="34" charset="0"/>
              </a:rPr>
              <a:t>1690 </a:t>
            </a:r>
          </a:p>
          <a:p>
            <a:pPr algn="ctr"/>
            <a:r>
              <a:rPr lang="en-US" sz="900" kern="0" dirty="0">
                <a:latin typeface="Calibri" panose="020F0502020204030204" pitchFamily="34" charset="0"/>
                <a:cs typeface="Calibri" panose="020F0502020204030204" pitchFamily="34" charset="0"/>
              </a:rPr>
              <a:t>Successful health graduates </a:t>
            </a:r>
          </a:p>
        </p:txBody>
      </p:sp>
      <p:sp>
        <p:nvSpPr>
          <p:cNvPr id="41" name="TextBox 40"/>
          <p:cNvSpPr txBox="1"/>
          <p:nvPr/>
        </p:nvSpPr>
        <p:spPr>
          <a:xfrm>
            <a:off x="4358168" y="3315714"/>
            <a:ext cx="1429773" cy="477054"/>
          </a:xfrm>
          <a:prstGeom prst="rect">
            <a:avLst/>
          </a:prstGeom>
          <a:noFill/>
        </p:spPr>
        <p:txBody>
          <a:bodyPr wrap="square" rtlCol="0">
            <a:spAutoFit/>
          </a:bodyPr>
          <a:lstStyle/>
          <a:p>
            <a:pPr lvl="0" algn="ctr">
              <a:defRPr/>
            </a:pPr>
            <a:r>
              <a:rPr lang="en-US" sz="1600" b="1" kern="0" dirty="0">
                <a:solidFill>
                  <a:schemeClr val="accent1"/>
                </a:solidFill>
                <a:latin typeface="Calibri" panose="020F0502020204030204" pitchFamily="34" charset="0"/>
                <a:cs typeface="Calibri" panose="020F0502020204030204" pitchFamily="34" charset="0"/>
              </a:rPr>
              <a:t>44.76%</a:t>
            </a:r>
          </a:p>
          <a:p>
            <a:pPr algn="ctr" fontAlgn="ctr"/>
            <a:r>
              <a:rPr lang="en-US" sz="900" kern="0" dirty="0">
                <a:latin typeface="Calibri" panose="020F0502020204030204" pitchFamily="34" charset="0"/>
                <a:cs typeface="Calibri" panose="020F0502020204030204" pitchFamily="34" charset="0"/>
              </a:rPr>
              <a:t>Nurses</a:t>
            </a:r>
          </a:p>
        </p:txBody>
      </p:sp>
      <p:sp>
        <p:nvSpPr>
          <p:cNvPr id="5" name="Rectangle 4"/>
          <p:cNvSpPr/>
          <p:nvPr/>
        </p:nvSpPr>
        <p:spPr>
          <a:xfrm>
            <a:off x="6064205" y="3382103"/>
            <a:ext cx="2422938" cy="507831"/>
          </a:xfrm>
          <a:prstGeom prst="rect">
            <a:avLst/>
          </a:prstGeom>
        </p:spPr>
        <p:txBody>
          <a:bodyPr wrap="square">
            <a:spAutoFit/>
          </a:bodyPr>
          <a:lstStyle/>
          <a:p>
            <a:pPr algn="ctr"/>
            <a:r>
              <a:rPr lang="en-US" sz="1600" b="1" kern="0" dirty="0">
                <a:solidFill>
                  <a:schemeClr val="accent1"/>
                </a:solidFill>
                <a:latin typeface="Calibri" panose="020F0502020204030204" pitchFamily="34" charset="0"/>
                <a:cs typeface="Calibri" panose="020F0502020204030204" pitchFamily="34" charset="0"/>
              </a:rPr>
              <a:t> 80.76%  </a:t>
            </a:r>
          </a:p>
          <a:p>
            <a:pPr algn="ctr"/>
            <a:r>
              <a:rPr lang="en-US" sz="900" kern="0" dirty="0">
                <a:latin typeface="Calibri" panose="020F0502020204030204" pitchFamily="34" charset="0"/>
                <a:cs typeface="Calibri" panose="020F0502020204030204" pitchFamily="34" charset="0"/>
              </a:rPr>
              <a:t>Female graduates</a:t>
            </a:r>
            <a:r>
              <a:rPr lang="en-US" sz="1100" kern="0" dirty="0">
                <a:latin typeface="Calibri" panose="020F0502020204030204" pitchFamily="34" charset="0"/>
                <a:cs typeface="Calibri" panose="020F0502020204030204" pitchFamily="34" charset="0"/>
              </a:rPr>
              <a:t> </a:t>
            </a:r>
          </a:p>
        </p:txBody>
      </p:sp>
      <p:sp>
        <p:nvSpPr>
          <p:cNvPr id="42" name="TextBox 41">
            <a:extLst>
              <a:ext uri="{FF2B5EF4-FFF2-40B4-BE49-F238E27FC236}">
                <a16:creationId xmlns:a16="http://schemas.microsoft.com/office/drawing/2014/main" id="{18ABB731-6C0C-45D5-BB63-3776F5FD44C1}"/>
              </a:ext>
            </a:extLst>
          </p:cNvPr>
          <p:cNvSpPr txBox="1"/>
          <p:nvPr/>
        </p:nvSpPr>
        <p:spPr>
          <a:xfrm>
            <a:off x="492570" y="6136193"/>
            <a:ext cx="8016268"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 2020 Total Health Workforce includes additional Health Workers recruited in 2020 specially for COVID-19.</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694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34A8-93FE-4E56-B332-909D97FEB2A2}"/>
              </a:ext>
            </a:extLst>
          </p:cNvPr>
          <p:cNvSpPr>
            <a:spLocks noGrp="1"/>
          </p:cNvSpPr>
          <p:nvPr>
            <p:ph type="title"/>
          </p:nvPr>
        </p:nvSpPr>
        <p:spPr>
          <a:xfrm>
            <a:off x="587183" y="432694"/>
            <a:ext cx="9720072" cy="443484"/>
          </a:xfrm>
        </p:spPr>
        <p:txBody>
          <a:bodyPr>
            <a:noAutofit/>
          </a:bodyPr>
          <a:lstStyle/>
          <a:p>
            <a:r>
              <a:rPr lang="en-US" dirty="0"/>
              <a:t>Nhwa : KEY uae highlights 2020 (4/4)</a:t>
            </a:r>
            <a:endParaRPr lang="en-US" dirty="0">
              <a:latin typeface="Calibri" panose="020F0502020204030204" pitchFamily="34" charset="0"/>
            </a:endParaRPr>
          </a:p>
        </p:txBody>
      </p:sp>
      <p:sp>
        <p:nvSpPr>
          <p:cNvPr id="7" name="Slide Number Placeholder 6"/>
          <p:cNvSpPr>
            <a:spLocks noGrp="1"/>
          </p:cNvSpPr>
          <p:nvPr>
            <p:ph type="sldNum" sz="quarter" idx="12"/>
          </p:nvPr>
        </p:nvSpPr>
        <p:spPr/>
        <p:txBody>
          <a:bodyPr/>
          <a:lstStyle/>
          <a:p>
            <a:r>
              <a:rPr lang="en-US" dirty="0"/>
              <a:t>38</a:t>
            </a:r>
          </a:p>
        </p:txBody>
      </p:sp>
      <p:grpSp>
        <p:nvGrpSpPr>
          <p:cNvPr id="86" name="Group 85"/>
          <p:cNvGrpSpPr/>
          <p:nvPr/>
        </p:nvGrpSpPr>
        <p:grpSpPr>
          <a:xfrm>
            <a:off x="3352801" y="1014705"/>
            <a:ext cx="5486399" cy="5157495"/>
            <a:chOff x="1849083" y="668868"/>
            <a:chExt cx="5486399" cy="6189132"/>
          </a:xfrm>
        </p:grpSpPr>
        <p:grpSp>
          <p:nvGrpSpPr>
            <p:cNvPr id="87" name="Group 86"/>
            <p:cNvGrpSpPr/>
            <p:nvPr/>
          </p:nvGrpSpPr>
          <p:grpSpPr>
            <a:xfrm>
              <a:off x="1849083" y="3073762"/>
              <a:ext cx="5486399" cy="3784238"/>
              <a:chOff x="1879465" y="2194978"/>
              <a:chExt cx="5286079" cy="3646069"/>
            </a:xfrm>
            <a:solidFill>
              <a:schemeClr val="tx1">
                <a:lumMod val="65000"/>
                <a:lumOff val="35000"/>
              </a:schemeClr>
            </a:solidFill>
            <a:effectLst/>
          </p:grpSpPr>
          <p:grpSp>
            <p:nvGrpSpPr>
              <p:cNvPr id="113" name="Group 112"/>
              <p:cNvGrpSpPr/>
              <p:nvPr/>
            </p:nvGrpSpPr>
            <p:grpSpPr>
              <a:xfrm>
                <a:off x="1879465" y="2194978"/>
                <a:ext cx="2638759" cy="3646069"/>
                <a:chOff x="1881882" y="1890552"/>
                <a:chExt cx="2638759" cy="3646069"/>
              </a:xfrm>
              <a:grpFill/>
            </p:grpSpPr>
            <p:sp>
              <p:nvSpPr>
                <p:cNvPr id="119" name="Rectangle 3"/>
                <p:cNvSpPr/>
                <p:nvPr/>
              </p:nvSpPr>
              <p:spPr>
                <a:xfrm>
                  <a:off x="1881882" y="2081933"/>
                  <a:ext cx="2638759" cy="3454688"/>
                </a:xfrm>
                <a:custGeom>
                  <a:avLst/>
                  <a:gdLst>
                    <a:gd name="connsiteX0" fmla="*/ 0 w 935180"/>
                    <a:gd name="connsiteY0" fmla="*/ 0 h 3020290"/>
                    <a:gd name="connsiteX1" fmla="*/ 935180 w 935180"/>
                    <a:gd name="connsiteY1" fmla="*/ 0 h 3020290"/>
                    <a:gd name="connsiteX2" fmla="*/ 935180 w 935180"/>
                    <a:gd name="connsiteY2" fmla="*/ 3020290 h 3020290"/>
                    <a:gd name="connsiteX3" fmla="*/ 0 w 935180"/>
                    <a:gd name="connsiteY3" fmla="*/ 3020290 h 3020290"/>
                    <a:gd name="connsiteX4" fmla="*/ 0 w 935180"/>
                    <a:gd name="connsiteY4" fmla="*/ 0 h 3020290"/>
                    <a:gd name="connsiteX0" fmla="*/ 0 w 1916255"/>
                    <a:gd name="connsiteY0" fmla="*/ 1771650 h 3020290"/>
                    <a:gd name="connsiteX1" fmla="*/ 1916255 w 1916255"/>
                    <a:gd name="connsiteY1" fmla="*/ 0 h 3020290"/>
                    <a:gd name="connsiteX2" fmla="*/ 1916255 w 1916255"/>
                    <a:gd name="connsiteY2" fmla="*/ 3020290 h 3020290"/>
                    <a:gd name="connsiteX3" fmla="*/ 981075 w 1916255"/>
                    <a:gd name="connsiteY3" fmla="*/ 3020290 h 3020290"/>
                    <a:gd name="connsiteX4" fmla="*/ 0 w 1916255"/>
                    <a:gd name="connsiteY4" fmla="*/ 1771650 h 3020290"/>
                    <a:gd name="connsiteX0" fmla="*/ 0 w 2152993"/>
                    <a:gd name="connsiteY0" fmla="*/ 1679914 h 3020290"/>
                    <a:gd name="connsiteX1" fmla="*/ 2152993 w 2152993"/>
                    <a:gd name="connsiteY1" fmla="*/ 0 h 3020290"/>
                    <a:gd name="connsiteX2" fmla="*/ 2152993 w 2152993"/>
                    <a:gd name="connsiteY2" fmla="*/ 3020290 h 3020290"/>
                    <a:gd name="connsiteX3" fmla="*/ 1217813 w 2152993"/>
                    <a:gd name="connsiteY3" fmla="*/ 3020290 h 3020290"/>
                    <a:gd name="connsiteX4" fmla="*/ 0 w 2152993"/>
                    <a:gd name="connsiteY4" fmla="*/ 1679914 h 3020290"/>
                    <a:gd name="connsiteX0" fmla="*/ 0 w 2152993"/>
                    <a:gd name="connsiteY0" fmla="*/ 617553 h 1957929"/>
                    <a:gd name="connsiteX1" fmla="*/ 785832 w 2152993"/>
                    <a:gd name="connsiteY1" fmla="*/ 0 h 1957929"/>
                    <a:gd name="connsiteX2" fmla="*/ 2152993 w 2152993"/>
                    <a:gd name="connsiteY2" fmla="*/ 1957929 h 1957929"/>
                    <a:gd name="connsiteX3" fmla="*/ 1217813 w 2152993"/>
                    <a:gd name="connsiteY3" fmla="*/ 1957929 h 1957929"/>
                    <a:gd name="connsiteX4" fmla="*/ 0 w 2152993"/>
                    <a:gd name="connsiteY4" fmla="*/ 617553 h 1957929"/>
                    <a:gd name="connsiteX0" fmla="*/ 0 w 2152993"/>
                    <a:gd name="connsiteY0" fmla="*/ 0 h 1340376"/>
                    <a:gd name="connsiteX1" fmla="*/ 620115 w 2152993"/>
                    <a:gd name="connsiteY1" fmla="*/ 83783 h 1340376"/>
                    <a:gd name="connsiteX2" fmla="*/ 2152993 w 2152993"/>
                    <a:gd name="connsiteY2" fmla="*/ 1340376 h 1340376"/>
                    <a:gd name="connsiteX3" fmla="*/ 1217813 w 2152993"/>
                    <a:gd name="connsiteY3" fmla="*/ 1340376 h 1340376"/>
                    <a:gd name="connsiteX4" fmla="*/ 0 w 2152993"/>
                    <a:gd name="connsiteY4" fmla="*/ 0 h 1340376"/>
                    <a:gd name="connsiteX0" fmla="*/ 0 w 2152993"/>
                    <a:gd name="connsiteY0" fmla="*/ 0 h 1340376"/>
                    <a:gd name="connsiteX1" fmla="*/ 620115 w 2152993"/>
                    <a:gd name="connsiteY1" fmla="*/ 83783 h 1340376"/>
                    <a:gd name="connsiteX2" fmla="*/ 835334 w 2152993"/>
                    <a:gd name="connsiteY2" fmla="*/ 251465 h 1340376"/>
                    <a:gd name="connsiteX3" fmla="*/ 2152993 w 2152993"/>
                    <a:gd name="connsiteY3" fmla="*/ 1340376 h 1340376"/>
                    <a:gd name="connsiteX4" fmla="*/ 1217813 w 2152993"/>
                    <a:gd name="connsiteY4" fmla="*/ 1340376 h 1340376"/>
                    <a:gd name="connsiteX5" fmla="*/ 0 w 2152993"/>
                    <a:gd name="connsiteY5" fmla="*/ 0 h 1340376"/>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53821 w 2206814"/>
                    <a:gd name="connsiteY0" fmla="*/ 461708 h 1802084"/>
                    <a:gd name="connsiteX1" fmla="*/ 673936 w 2206814"/>
                    <a:gd name="connsiteY1" fmla="*/ 545491 h 1802084"/>
                    <a:gd name="connsiteX2" fmla="*/ 838848 w 2206814"/>
                    <a:gd name="connsiteY2" fmla="*/ 0 h 1802084"/>
                    <a:gd name="connsiteX3" fmla="*/ 2206814 w 2206814"/>
                    <a:gd name="connsiteY3" fmla="*/ 1802084 h 1802084"/>
                    <a:gd name="connsiteX4" fmla="*/ 1271634 w 2206814"/>
                    <a:gd name="connsiteY4" fmla="*/ 1802084 h 1802084"/>
                    <a:gd name="connsiteX5" fmla="*/ 170064 w 2206814"/>
                    <a:gd name="connsiteY5" fmla="*/ 514905 h 1802084"/>
                    <a:gd name="connsiteX6" fmla="*/ 53821 w 2206814"/>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60636"/>
                    <a:gd name="connsiteY0" fmla="*/ 435075 h 1784328"/>
                    <a:gd name="connsiteX1" fmla="*/ 617156 w 2160636"/>
                    <a:gd name="connsiteY1" fmla="*/ 527735 h 1784328"/>
                    <a:gd name="connsiteX2" fmla="*/ 823497 w 2160636"/>
                    <a:gd name="connsiteY2" fmla="*/ 0 h 1784328"/>
                    <a:gd name="connsiteX3" fmla="*/ 2150034 w 2160636"/>
                    <a:gd name="connsiteY3" fmla="*/ 1784328 h 1784328"/>
                    <a:gd name="connsiteX4" fmla="*/ 1214854 w 2160636"/>
                    <a:gd name="connsiteY4" fmla="*/ 1784328 h 1784328"/>
                    <a:gd name="connsiteX5" fmla="*/ 128080 w 2160636"/>
                    <a:gd name="connsiteY5" fmla="*/ 535619 h 1784328"/>
                    <a:gd name="connsiteX6" fmla="*/ 0 w 2160636"/>
                    <a:gd name="connsiteY6" fmla="*/ 435075 h 1784328"/>
                    <a:gd name="connsiteX0" fmla="*/ 0 w 2152446"/>
                    <a:gd name="connsiteY0" fmla="*/ 435075 h 1784328"/>
                    <a:gd name="connsiteX1" fmla="*/ 617156 w 2152446"/>
                    <a:gd name="connsiteY1" fmla="*/ 527735 h 1784328"/>
                    <a:gd name="connsiteX2" fmla="*/ 823497 w 2152446"/>
                    <a:gd name="connsiteY2" fmla="*/ 0 h 1784328"/>
                    <a:gd name="connsiteX3" fmla="*/ 2150034 w 2152446"/>
                    <a:gd name="connsiteY3" fmla="*/ 1784328 h 1784328"/>
                    <a:gd name="connsiteX4" fmla="*/ 1214854 w 2152446"/>
                    <a:gd name="connsiteY4" fmla="*/ 1784328 h 1784328"/>
                    <a:gd name="connsiteX5" fmla="*/ 128080 w 2152446"/>
                    <a:gd name="connsiteY5" fmla="*/ 535619 h 1784328"/>
                    <a:gd name="connsiteX6" fmla="*/ 0 w 2152446"/>
                    <a:gd name="connsiteY6" fmla="*/ 435075 h 1784328"/>
                    <a:gd name="connsiteX0" fmla="*/ 0 w 2156118"/>
                    <a:gd name="connsiteY0" fmla="*/ 435075 h 1784328"/>
                    <a:gd name="connsiteX1" fmla="*/ 617156 w 2156118"/>
                    <a:gd name="connsiteY1" fmla="*/ 527735 h 1784328"/>
                    <a:gd name="connsiteX2" fmla="*/ 823497 w 2156118"/>
                    <a:gd name="connsiteY2" fmla="*/ 0 h 1784328"/>
                    <a:gd name="connsiteX3" fmla="*/ 2150034 w 2156118"/>
                    <a:gd name="connsiteY3" fmla="*/ 1784328 h 1784328"/>
                    <a:gd name="connsiteX4" fmla="*/ 1214854 w 2156118"/>
                    <a:gd name="connsiteY4" fmla="*/ 1784328 h 1784328"/>
                    <a:gd name="connsiteX5" fmla="*/ 128080 w 2156118"/>
                    <a:gd name="connsiteY5" fmla="*/ 535619 h 1784328"/>
                    <a:gd name="connsiteX6" fmla="*/ 0 w 2156118"/>
                    <a:gd name="connsiteY6" fmla="*/ 435075 h 1784328"/>
                    <a:gd name="connsiteX0" fmla="*/ 0 w 2161515"/>
                    <a:gd name="connsiteY0" fmla="*/ 435075 h 1784328"/>
                    <a:gd name="connsiteX1" fmla="*/ 617156 w 2161515"/>
                    <a:gd name="connsiteY1" fmla="*/ 527735 h 1784328"/>
                    <a:gd name="connsiteX2" fmla="*/ 823497 w 2161515"/>
                    <a:gd name="connsiteY2" fmla="*/ 0 h 1784328"/>
                    <a:gd name="connsiteX3" fmla="*/ 2150034 w 2161515"/>
                    <a:gd name="connsiteY3" fmla="*/ 1784328 h 1784328"/>
                    <a:gd name="connsiteX4" fmla="*/ 1214854 w 2161515"/>
                    <a:gd name="connsiteY4" fmla="*/ 1784328 h 1784328"/>
                    <a:gd name="connsiteX5" fmla="*/ 128080 w 2161515"/>
                    <a:gd name="connsiteY5" fmla="*/ 535619 h 1784328"/>
                    <a:gd name="connsiteX6" fmla="*/ 0 w 2161515"/>
                    <a:gd name="connsiteY6" fmla="*/ 435075 h 1784328"/>
                    <a:gd name="connsiteX0" fmla="*/ 0 w 2153585"/>
                    <a:gd name="connsiteY0" fmla="*/ 435075 h 1784328"/>
                    <a:gd name="connsiteX1" fmla="*/ 617156 w 2153585"/>
                    <a:gd name="connsiteY1" fmla="*/ 527735 h 1784328"/>
                    <a:gd name="connsiteX2" fmla="*/ 823497 w 2153585"/>
                    <a:gd name="connsiteY2" fmla="*/ 0 h 1784328"/>
                    <a:gd name="connsiteX3" fmla="*/ 2150034 w 2153585"/>
                    <a:gd name="connsiteY3" fmla="*/ 1784328 h 1784328"/>
                    <a:gd name="connsiteX4" fmla="*/ 1214854 w 2153585"/>
                    <a:gd name="connsiteY4" fmla="*/ 1784328 h 1784328"/>
                    <a:gd name="connsiteX5" fmla="*/ 128080 w 2153585"/>
                    <a:gd name="connsiteY5" fmla="*/ 535619 h 1784328"/>
                    <a:gd name="connsiteX6" fmla="*/ 0 w 2153585"/>
                    <a:gd name="connsiteY6" fmla="*/ 435075 h 1784328"/>
                    <a:gd name="connsiteX0" fmla="*/ 0 w 2167400"/>
                    <a:gd name="connsiteY0" fmla="*/ 435075 h 1784328"/>
                    <a:gd name="connsiteX1" fmla="*/ 617156 w 2167400"/>
                    <a:gd name="connsiteY1" fmla="*/ 527735 h 1784328"/>
                    <a:gd name="connsiteX2" fmla="*/ 823497 w 2167400"/>
                    <a:gd name="connsiteY2" fmla="*/ 0 h 1784328"/>
                    <a:gd name="connsiteX3" fmla="*/ 2150034 w 2167400"/>
                    <a:gd name="connsiteY3" fmla="*/ 1784328 h 1784328"/>
                    <a:gd name="connsiteX4" fmla="*/ 1214854 w 2167400"/>
                    <a:gd name="connsiteY4" fmla="*/ 1784328 h 1784328"/>
                    <a:gd name="connsiteX5" fmla="*/ 128080 w 2167400"/>
                    <a:gd name="connsiteY5" fmla="*/ 535619 h 1784328"/>
                    <a:gd name="connsiteX6" fmla="*/ 0 w 2167400"/>
                    <a:gd name="connsiteY6" fmla="*/ 435075 h 1784328"/>
                    <a:gd name="connsiteX0" fmla="*/ 0 w 2262847"/>
                    <a:gd name="connsiteY0" fmla="*/ 435075 h 1784328"/>
                    <a:gd name="connsiteX1" fmla="*/ 617156 w 2262847"/>
                    <a:gd name="connsiteY1" fmla="*/ 527735 h 1784328"/>
                    <a:gd name="connsiteX2" fmla="*/ 823497 w 2262847"/>
                    <a:gd name="connsiteY2" fmla="*/ 0 h 1784328"/>
                    <a:gd name="connsiteX3" fmla="*/ 2098921 w 2262847"/>
                    <a:gd name="connsiteY3" fmla="*/ 819704 h 1784328"/>
                    <a:gd name="connsiteX4" fmla="*/ 2150034 w 2262847"/>
                    <a:gd name="connsiteY4" fmla="*/ 1784328 h 1784328"/>
                    <a:gd name="connsiteX5" fmla="*/ 1214854 w 2262847"/>
                    <a:gd name="connsiteY5" fmla="*/ 1784328 h 1784328"/>
                    <a:gd name="connsiteX6" fmla="*/ 128080 w 2262847"/>
                    <a:gd name="connsiteY6" fmla="*/ 535619 h 1784328"/>
                    <a:gd name="connsiteX7" fmla="*/ 0 w 2262847"/>
                    <a:gd name="connsiteY7" fmla="*/ 435075 h 1784328"/>
                    <a:gd name="connsiteX0" fmla="*/ 0 w 2254811"/>
                    <a:gd name="connsiteY0" fmla="*/ 435075 h 1784328"/>
                    <a:gd name="connsiteX1" fmla="*/ 617156 w 2254811"/>
                    <a:gd name="connsiteY1" fmla="*/ 527735 h 1784328"/>
                    <a:gd name="connsiteX2" fmla="*/ 823497 w 2254811"/>
                    <a:gd name="connsiteY2" fmla="*/ 0 h 1784328"/>
                    <a:gd name="connsiteX3" fmla="*/ 2081166 w 2254811"/>
                    <a:gd name="connsiteY3" fmla="*/ 754601 h 1784328"/>
                    <a:gd name="connsiteX4" fmla="*/ 2150034 w 2254811"/>
                    <a:gd name="connsiteY4" fmla="*/ 1784328 h 1784328"/>
                    <a:gd name="connsiteX5" fmla="*/ 1214854 w 2254811"/>
                    <a:gd name="connsiteY5" fmla="*/ 1784328 h 1784328"/>
                    <a:gd name="connsiteX6" fmla="*/ 128080 w 2254811"/>
                    <a:gd name="connsiteY6" fmla="*/ 535619 h 1784328"/>
                    <a:gd name="connsiteX7" fmla="*/ 0 w 2254811"/>
                    <a:gd name="connsiteY7" fmla="*/ 435075 h 1784328"/>
                    <a:gd name="connsiteX0" fmla="*/ 0 w 2213484"/>
                    <a:gd name="connsiteY0" fmla="*/ 435075 h 1784328"/>
                    <a:gd name="connsiteX1" fmla="*/ 617156 w 2213484"/>
                    <a:gd name="connsiteY1" fmla="*/ 527735 h 1784328"/>
                    <a:gd name="connsiteX2" fmla="*/ 823497 w 2213484"/>
                    <a:gd name="connsiteY2" fmla="*/ 0 h 1784328"/>
                    <a:gd name="connsiteX3" fmla="*/ 2081166 w 2213484"/>
                    <a:gd name="connsiteY3" fmla="*/ 754601 h 1784328"/>
                    <a:gd name="connsiteX4" fmla="*/ 2150034 w 2213484"/>
                    <a:gd name="connsiteY4" fmla="*/ 1784328 h 1784328"/>
                    <a:gd name="connsiteX5" fmla="*/ 1214854 w 2213484"/>
                    <a:gd name="connsiteY5" fmla="*/ 1784328 h 1784328"/>
                    <a:gd name="connsiteX6" fmla="*/ 128080 w 2213484"/>
                    <a:gd name="connsiteY6" fmla="*/ 535619 h 1784328"/>
                    <a:gd name="connsiteX7" fmla="*/ 0 w 2213484"/>
                    <a:gd name="connsiteY7" fmla="*/ 435075 h 1784328"/>
                    <a:gd name="connsiteX0" fmla="*/ 0 w 2155156"/>
                    <a:gd name="connsiteY0" fmla="*/ 435075 h 1784328"/>
                    <a:gd name="connsiteX1" fmla="*/ 617156 w 2155156"/>
                    <a:gd name="connsiteY1" fmla="*/ 527735 h 1784328"/>
                    <a:gd name="connsiteX2" fmla="*/ 823497 w 2155156"/>
                    <a:gd name="connsiteY2" fmla="*/ 0 h 1784328"/>
                    <a:gd name="connsiteX3" fmla="*/ 2081166 w 2155156"/>
                    <a:gd name="connsiteY3" fmla="*/ 754601 h 1784328"/>
                    <a:gd name="connsiteX4" fmla="*/ 2150034 w 2155156"/>
                    <a:gd name="connsiteY4" fmla="*/ 1784328 h 1784328"/>
                    <a:gd name="connsiteX5" fmla="*/ 1214854 w 2155156"/>
                    <a:gd name="connsiteY5" fmla="*/ 1784328 h 1784328"/>
                    <a:gd name="connsiteX6" fmla="*/ 128080 w 2155156"/>
                    <a:gd name="connsiteY6" fmla="*/ 535619 h 1784328"/>
                    <a:gd name="connsiteX7" fmla="*/ 0 w 2155156"/>
                    <a:gd name="connsiteY7" fmla="*/ 435075 h 1784328"/>
                    <a:gd name="connsiteX0" fmla="*/ 0 w 2151444"/>
                    <a:gd name="connsiteY0" fmla="*/ 435075 h 1784328"/>
                    <a:gd name="connsiteX1" fmla="*/ 617156 w 2151444"/>
                    <a:gd name="connsiteY1" fmla="*/ 527735 h 1784328"/>
                    <a:gd name="connsiteX2" fmla="*/ 823497 w 2151444"/>
                    <a:gd name="connsiteY2" fmla="*/ 0 h 1784328"/>
                    <a:gd name="connsiteX3" fmla="*/ 1998308 w 2151444"/>
                    <a:gd name="connsiteY3" fmla="*/ 600721 h 1784328"/>
                    <a:gd name="connsiteX4" fmla="*/ 2150034 w 2151444"/>
                    <a:gd name="connsiteY4" fmla="*/ 1784328 h 1784328"/>
                    <a:gd name="connsiteX5" fmla="*/ 1214854 w 2151444"/>
                    <a:gd name="connsiteY5" fmla="*/ 1784328 h 1784328"/>
                    <a:gd name="connsiteX6" fmla="*/ 128080 w 2151444"/>
                    <a:gd name="connsiteY6" fmla="*/ 535619 h 1784328"/>
                    <a:gd name="connsiteX7" fmla="*/ 0 w 2151444"/>
                    <a:gd name="connsiteY7" fmla="*/ 435075 h 1784328"/>
                    <a:gd name="connsiteX0" fmla="*/ 0 w 2168161"/>
                    <a:gd name="connsiteY0" fmla="*/ 435075 h 1784328"/>
                    <a:gd name="connsiteX1" fmla="*/ 617156 w 2168161"/>
                    <a:gd name="connsiteY1" fmla="*/ 527735 h 1784328"/>
                    <a:gd name="connsiteX2" fmla="*/ 823497 w 2168161"/>
                    <a:gd name="connsiteY2" fmla="*/ 0 h 1784328"/>
                    <a:gd name="connsiteX3" fmla="*/ 1998308 w 2168161"/>
                    <a:gd name="connsiteY3" fmla="*/ 600721 h 1784328"/>
                    <a:gd name="connsiteX4" fmla="*/ 2150034 w 2168161"/>
                    <a:gd name="connsiteY4" fmla="*/ 1784328 h 1784328"/>
                    <a:gd name="connsiteX5" fmla="*/ 1214854 w 2168161"/>
                    <a:gd name="connsiteY5" fmla="*/ 1784328 h 1784328"/>
                    <a:gd name="connsiteX6" fmla="*/ 128080 w 2168161"/>
                    <a:gd name="connsiteY6" fmla="*/ 535619 h 1784328"/>
                    <a:gd name="connsiteX7" fmla="*/ 0 w 2168161"/>
                    <a:gd name="connsiteY7" fmla="*/ 435075 h 1784328"/>
                    <a:gd name="connsiteX0" fmla="*/ 0 w 2156643"/>
                    <a:gd name="connsiteY0" fmla="*/ 435075 h 1784328"/>
                    <a:gd name="connsiteX1" fmla="*/ 617156 w 2156643"/>
                    <a:gd name="connsiteY1" fmla="*/ 527735 h 1784328"/>
                    <a:gd name="connsiteX2" fmla="*/ 823497 w 2156643"/>
                    <a:gd name="connsiteY2" fmla="*/ 0 h 1784328"/>
                    <a:gd name="connsiteX3" fmla="*/ 1998308 w 2156643"/>
                    <a:gd name="connsiteY3" fmla="*/ 600721 h 1784328"/>
                    <a:gd name="connsiteX4" fmla="*/ 2150034 w 2156643"/>
                    <a:gd name="connsiteY4" fmla="*/ 1784328 h 1784328"/>
                    <a:gd name="connsiteX5" fmla="*/ 1214854 w 2156643"/>
                    <a:gd name="connsiteY5" fmla="*/ 1784328 h 1784328"/>
                    <a:gd name="connsiteX6" fmla="*/ 128080 w 2156643"/>
                    <a:gd name="connsiteY6" fmla="*/ 535619 h 1784328"/>
                    <a:gd name="connsiteX7" fmla="*/ 0 w 2156643"/>
                    <a:gd name="connsiteY7" fmla="*/ 435075 h 1784328"/>
                    <a:gd name="connsiteX0" fmla="*/ 0 w 2156643"/>
                    <a:gd name="connsiteY0" fmla="*/ 440173 h 1789426"/>
                    <a:gd name="connsiteX1" fmla="*/ 617156 w 2156643"/>
                    <a:gd name="connsiteY1" fmla="*/ 532833 h 1789426"/>
                    <a:gd name="connsiteX2" fmla="*/ 823497 w 2156643"/>
                    <a:gd name="connsiteY2" fmla="*/ 5098 h 1789426"/>
                    <a:gd name="connsiteX3" fmla="*/ 1998308 w 2156643"/>
                    <a:gd name="connsiteY3" fmla="*/ 605819 h 1789426"/>
                    <a:gd name="connsiteX4" fmla="*/ 2150034 w 2156643"/>
                    <a:gd name="connsiteY4" fmla="*/ 1789426 h 1789426"/>
                    <a:gd name="connsiteX5" fmla="*/ 1214854 w 2156643"/>
                    <a:gd name="connsiteY5" fmla="*/ 1789426 h 1789426"/>
                    <a:gd name="connsiteX6" fmla="*/ 128080 w 2156643"/>
                    <a:gd name="connsiteY6" fmla="*/ 540717 h 1789426"/>
                    <a:gd name="connsiteX7" fmla="*/ 0 w 2156643"/>
                    <a:gd name="connsiteY7" fmla="*/ 440173 h 1789426"/>
                    <a:gd name="connsiteX0" fmla="*/ 0 w 2156643"/>
                    <a:gd name="connsiteY0" fmla="*/ 431410 h 1780663"/>
                    <a:gd name="connsiteX1" fmla="*/ 617156 w 2156643"/>
                    <a:gd name="connsiteY1" fmla="*/ 524070 h 1780663"/>
                    <a:gd name="connsiteX2" fmla="*/ 841252 w 2156643"/>
                    <a:gd name="connsiteY2" fmla="*/ 5213 h 1780663"/>
                    <a:gd name="connsiteX3" fmla="*/ 1998308 w 2156643"/>
                    <a:gd name="connsiteY3" fmla="*/ 597056 h 1780663"/>
                    <a:gd name="connsiteX4" fmla="*/ 2150034 w 2156643"/>
                    <a:gd name="connsiteY4" fmla="*/ 1780663 h 1780663"/>
                    <a:gd name="connsiteX5" fmla="*/ 1214854 w 2156643"/>
                    <a:gd name="connsiteY5" fmla="*/ 1780663 h 1780663"/>
                    <a:gd name="connsiteX6" fmla="*/ 128080 w 2156643"/>
                    <a:gd name="connsiteY6" fmla="*/ 531954 h 1780663"/>
                    <a:gd name="connsiteX7" fmla="*/ 0 w 2156643"/>
                    <a:gd name="connsiteY7" fmla="*/ 431410 h 1780663"/>
                    <a:gd name="connsiteX0" fmla="*/ 0 w 2156643"/>
                    <a:gd name="connsiteY0" fmla="*/ 430405 h 1779658"/>
                    <a:gd name="connsiteX1" fmla="*/ 617156 w 2156643"/>
                    <a:gd name="connsiteY1" fmla="*/ 523065 h 1779658"/>
                    <a:gd name="connsiteX2" fmla="*/ 841252 w 2156643"/>
                    <a:gd name="connsiteY2" fmla="*/ 4208 h 1779658"/>
                    <a:gd name="connsiteX3" fmla="*/ 1998308 w 2156643"/>
                    <a:gd name="connsiteY3" fmla="*/ 596051 h 1779658"/>
                    <a:gd name="connsiteX4" fmla="*/ 2150034 w 2156643"/>
                    <a:gd name="connsiteY4" fmla="*/ 1779658 h 1779658"/>
                    <a:gd name="connsiteX5" fmla="*/ 1214854 w 2156643"/>
                    <a:gd name="connsiteY5" fmla="*/ 1779658 h 1779658"/>
                    <a:gd name="connsiteX6" fmla="*/ 128080 w 2156643"/>
                    <a:gd name="connsiteY6" fmla="*/ 530949 h 1779658"/>
                    <a:gd name="connsiteX7" fmla="*/ 0 w 2156643"/>
                    <a:gd name="connsiteY7" fmla="*/ 430405 h 1779658"/>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4096"/>
                    <a:gd name="connsiteY0" fmla="*/ 421626 h 1770879"/>
                    <a:gd name="connsiteX1" fmla="*/ 617156 w 2154096"/>
                    <a:gd name="connsiteY1" fmla="*/ 514286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696249 w 2154096"/>
                    <a:gd name="connsiteY2" fmla="*/ 460025 h 1770879"/>
                    <a:gd name="connsiteX3" fmla="*/ 864926 w 2154096"/>
                    <a:gd name="connsiteY3" fmla="*/ 4307 h 1770879"/>
                    <a:gd name="connsiteX4" fmla="*/ 1998308 w 2154096"/>
                    <a:gd name="connsiteY4" fmla="*/ 587272 h 1770879"/>
                    <a:gd name="connsiteX5" fmla="*/ 2150034 w 2154096"/>
                    <a:gd name="connsiteY5" fmla="*/ 1770879 h 1770879"/>
                    <a:gd name="connsiteX6" fmla="*/ 1214854 w 2154096"/>
                    <a:gd name="connsiteY6" fmla="*/ 1770879 h 1770879"/>
                    <a:gd name="connsiteX7" fmla="*/ 128080 w 2154096"/>
                    <a:gd name="connsiteY7" fmla="*/ 522170 h 1770879"/>
                    <a:gd name="connsiteX8" fmla="*/ 0 w 2154096"/>
                    <a:gd name="connsiteY8" fmla="*/ 421626 h 1770879"/>
                    <a:gd name="connsiteX0" fmla="*/ 197437 w 2351533"/>
                    <a:gd name="connsiteY0" fmla="*/ 1071309 h 2420562"/>
                    <a:gd name="connsiteX1" fmla="*/ 856022 w 2351533"/>
                    <a:gd name="connsiteY1" fmla="*/ 1217235 h 2420562"/>
                    <a:gd name="connsiteX2" fmla="*/ 0 w 2351533"/>
                    <a:gd name="connsiteY2" fmla="*/ 0 h 2420562"/>
                    <a:gd name="connsiteX3" fmla="*/ 1062363 w 2351533"/>
                    <a:gd name="connsiteY3" fmla="*/ 653990 h 2420562"/>
                    <a:gd name="connsiteX4" fmla="*/ 2195745 w 2351533"/>
                    <a:gd name="connsiteY4" fmla="*/ 1236955 h 2420562"/>
                    <a:gd name="connsiteX5" fmla="*/ 2347471 w 2351533"/>
                    <a:gd name="connsiteY5" fmla="*/ 2420562 h 2420562"/>
                    <a:gd name="connsiteX6" fmla="*/ 1412291 w 2351533"/>
                    <a:gd name="connsiteY6" fmla="*/ 2420562 h 2420562"/>
                    <a:gd name="connsiteX7" fmla="*/ 325517 w 2351533"/>
                    <a:gd name="connsiteY7" fmla="*/ 1171853 h 2420562"/>
                    <a:gd name="connsiteX8" fmla="*/ 197437 w 2351533"/>
                    <a:gd name="connsiteY8" fmla="*/ 1071309 h 2420562"/>
                    <a:gd name="connsiteX0" fmla="*/ 197690 w 2351786"/>
                    <a:gd name="connsiteY0" fmla="*/ 1138064 h 2487317"/>
                    <a:gd name="connsiteX1" fmla="*/ 856275 w 2351786"/>
                    <a:gd name="connsiteY1" fmla="*/ 1283990 h 2487317"/>
                    <a:gd name="connsiteX2" fmla="*/ 253 w 2351786"/>
                    <a:gd name="connsiteY2" fmla="*/ 66755 h 2487317"/>
                    <a:gd name="connsiteX3" fmla="*/ 1062616 w 2351786"/>
                    <a:gd name="connsiteY3" fmla="*/ 720745 h 2487317"/>
                    <a:gd name="connsiteX4" fmla="*/ 2195998 w 2351786"/>
                    <a:gd name="connsiteY4" fmla="*/ 1303710 h 2487317"/>
                    <a:gd name="connsiteX5" fmla="*/ 2347724 w 2351786"/>
                    <a:gd name="connsiteY5" fmla="*/ 2487317 h 2487317"/>
                    <a:gd name="connsiteX6" fmla="*/ 1412544 w 2351786"/>
                    <a:gd name="connsiteY6" fmla="*/ 2487317 h 2487317"/>
                    <a:gd name="connsiteX7" fmla="*/ 325770 w 2351786"/>
                    <a:gd name="connsiteY7" fmla="*/ 1238608 h 2487317"/>
                    <a:gd name="connsiteX8" fmla="*/ 197690 w 2351786"/>
                    <a:gd name="connsiteY8" fmla="*/ 1138064 h 2487317"/>
                    <a:gd name="connsiteX0" fmla="*/ 197437 w 2351533"/>
                    <a:gd name="connsiteY0" fmla="*/ 1143152 h 2492405"/>
                    <a:gd name="connsiteX1" fmla="*/ 856022 w 2351533"/>
                    <a:gd name="connsiteY1" fmla="*/ 1289078 h 2492405"/>
                    <a:gd name="connsiteX2" fmla="*/ 0 w 2351533"/>
                    <a:gd name="connsiteY2" fmla="*/ 71843 h 2492405"/>
                    <a:gd name="connsiteX3" fmla="*/ 1062363 w 2351533"/>
                    <a:gd name="connsiteY3" fmla="*/ 725833 h 2492405"/>
                    <a:gd name="connsiteX4" fmla="*/ 2195745 w 2351533"/>
                    <a:gd name="connsiteY4" fmla="*/ 1308798 h 2492405"/>
                    <a:gd name="connsiteX5" fmla="*/ 2347471 w 2351533"/>
                    <a:gd name="connsiteY5" fmla="*/ 2492405 h 2492405"/>
                    <a:gd name="connsiteX6" fmla="*/ 1412291 w 2351533"/>
                    <a:gd name="connsiteY6" fmla="*/ 2492405 h 2492405"/>
                    <a:gd name="connsiteX7" fmla="*/ 325517 w 2351533"/>
                    <a:gd name="connsiteY7" fmla="*/ 1243696 h 2492405"/>
                    <a:gd name="connsiteX8" fmla="*/ 197437 w 2351533"/>
                    <a:gd name="connsiteY8" fmla="*/ 1143152 h 2492405"/>
                    <a:gd name="connsiteX0" fmla="*/ 197567 w 2351663"/>
                    <a:gd name="connsiteY0" fmla="*/ 1093490 h 2442743"/>
                    <a:gd name="connsiteX1" fmla="*/ 856152 w 2351663"/>
                    <a:gd name="connsiteY1" fmla="*/ 1239416 h 2442743"/>
                    <a:gd name="connsiteX2" fmla="*/ 130 w 2351663"/>
                    <a:gd name="connsiteY2" fmla="*/ 22181 h 2442743"/>
                    <a:gd name="connsiteX3" fmla="*/ 793204 w 2351663"/>
                    <a:gd name="connsiteY3" fmla="*/ 469024 h 2442743"/>
                    <a:gd name="connsiteX4" fmla="*/ 1062493 w 2351663"/>
                    <a:gd name="connsiteY4" fmla="*/ 676171 h 2442743"/>
                    <a:gd name="connsiteX5" fmla="*/ 2195875 w 2351663"/>
                    <a:gd name="connsiteY5" fmla="*/ 1259136 h 2442743"/>
                    <a:gd name="connsiteX6" fmla="*/ 2347601 w 2351663"/>
                    <a:gd name="connsiteY6" fmla="*/ 2442743 h 2442743"/>
                    <a:gd name="connsiteX7" fmla="*/ 1412421 w 2351663"/>
                    <a:gd name="connsiteY7" fmla="*/ 2442743 h 2442743"/>
                    <a:gd name="connsiteX8" fmla="*/ 325647 w 2351663"/>
                    <a:gd name="connsiteY8" fmla="*/ 1194034 h 2442743"/>
                    <a:gd name="connsiteX9" fmla="*/ 197567 w 2351663"/>
                    <a:gd name="connsiteY9" fmla="*/ 1093490 h 2442743"/>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673 w 2351769"/>
                    <a:gd name="connsiteY0" fmla="*/ 1151080 h 2500333"/>
                    <a:gd name="connsiteX1" fmla="*/ 856258 w 2351769"/>
                    <a:gd name="connsiteY1" fmla="*/ 1297006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85850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97687 w 2351769"/>
                    <a:gd name="connsiteY1" fmla="*/ 1320679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30238 w 2351769"/>
                    <a:gd name="connsiteY1" fmla="*/ 1335475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769637 w 2351769"/>
                    <a:gd name="connsiteY1" fmla="*/ 1257542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197673 w 2351769"/>
                    <a:gd name="connsiteY0" fmla="*/ 1151080 h 2500333"/>
                    <a:gd name="connsiteX1" fmla="*/ 373101 w 2351769"/>
                    <a:gd name="connsiteY1" fmla="*/ 692330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290535 w 2444631"/>
                    <a:gd name="connsiteY0" fmla="*/ 1151080 h 2500333"/>
                    <a:gd name="connsiteX1" fmla="*/ 19121 w 2444631"/>
                    <a:gd name="connsiteY1" fmla="*/ 53138 h 2500333"/>
                    <a:gd name="connsiteX2" fmla="*/ 993508 w 2444631"/>
                    <a:gd name="connsiteY2" fmla="*/ 1308842 h 2500333"/>
                    <a:gd name="connsiteX3" fmla="*/ 93098 w 2444631"/>
                    <a:gd name="connsiteY3" fmla="*/ 79771 h 2500333"/>
                    <a:gd name="connsiteX4" fmla="*/ 868416 w 2444631"/>
                    <a:gd name="connsiteY4" fmla="*/ 517736 h 2500333"/>
                    <a:gd name="connsiteX5" fmla="*/ 1155461 w 2444631"/>
                    <a:gd name="connsiteY5" fmla="*/ 733761 h 2500333"/>
                    <a:gd name="connsiteX6" fmla="*/ 2288843 w 2444631"/>
                    <a:gd name="connsiteY6" fmla="*/ 1316726 h 2500333"/>
                    <a:gd name="connsiteX7" fmla="*/ 2440569 w 2444631"/>
                    <a:gd name="connsiteY7" fmla="*/ 2500333 h 2500333"/>
                    <a:gd name="connsiteX8" fmla="*/ 1505389 w 2444631"/>
                    <a:gd name="connsiteY8" fmla="*/ 2500333 h 2500333"/>
                    <a:gd name="connsiteX9" fmla="*/ 418615 w 2444631"/>
                    <a:gd name="connsiteY9" fmla="*/ 1251624 h 2500333"/>
                    <a:gd name="connsiteX10" fmla="*/ 290535 w 2444631"/>
                    <a:gd name="connsiteY10" fmla="*/ 1151080 h 2500333"/>
                    <a:gd name="connsiteX0" fmla="*/ 290535 w 2444631"/>
                    <a:gd name="connsiteY0" fmla="*/ 1151080 h 2500333"/>
                    <a:gd name="connsiteX1" fmla="*/ 19121 w 2444631"/>
                    <a:gd name="connsiteY1" fmla="*/ 53138 h 2500333"/>
                    <a:gd name="connsiteX2" fmla="*/ 933520 w 2444631"/>
                    <a:gd name="connsiteY2" fmla="*/ 1236827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27601 w 2444631"/>
                    <a:gd name="connsiteY2" fmla="*/ 1296011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498165 w 2652261"/>
                    <a:gd name="connsiteY0" fmla="*/ 1151080 h 2500333"/>
                    <a:gd name="connsiteX1" fmla="*/ 13687 w 2652261"/>
                    <a:gd name="connsiteY1" fmla="*/ 82730 h 2500333"/>
                    <a:gd name="connsiteX2" fmla="*/ 1141150 w 2652261"/>
                    <a:gd name="connsiteY2" fmla="*/ 1284174 h 2500333"/>
                    <a:gd name="connsiteX3" fmla="*/ 1201138 w 2652261"/>
                    <a:gd name="connsiteY3" fmla="*/ 1308842 h 2500333"/>
                    <a:gd name="connsiteX4" fmla="*/ 300728 w 2652261"/>
                    <a:gd name="connsiteY4" fmla="*/ 79771 h 2500333"/>
                    <a:gd name="connsiteX5" fmla="*/ 1076046 w 2652261"/>
                    <a:gd name="connsiteY5" fmla="*/ 517736 h 2500333"/>
                    <a:gd name="connsiteX6" fmla="*/ 1363091 w 2652261"/>
                    <a:gd name="connsiteY6" fmla="*/ 733761 h 2500333"/>
                    <a:gd name="connsiteX7" fmla="*/ 2496473 w 2652261"/>
                    <a:gd name="connsiteY7" fmla="*/ 1316726 h 2500333"/>
                    <a:gd name="connsiteX8" fmla="*/ 2648199 w 2652261"/>
                    <a:gd name="connsiteY8" fmla="*/ 2500333 h 2500333"/>
                    <a:gd name="connsiteX9" fmla="*/ 1713019 w 2652261"/>
                    <a:gd name="connsiteY9" fmla="*/ 2500333 h 2500333"/>
                    <a:gd name="connsiteX10" fmla="*/ 626245 w 2652261"/>
                    <a:gd name="connsiteY10" fmla="*/ 1251624 h 2500333"/>
                    <a:gd name="connsiteX11" fmla="*/ 498165 w 2652261"/>
                    <a:gd name="connsiteY11" fmla="*/ 1151080 h 2500333"/>
                    <a:gd name="connsiteX0" fmla="*/ 514777 w 2668873"/>
                    <a:gd name="connsiteY0" fmla="*/ 1157927 h 2507180"/>
                    <a:gd name="connsiteX1" fmla="*/ 30299 w 2668873"/>
                    <a:gd name="connsiteY1" fmla="*/ 89577 h 2507180"/>
                    <a:gd name="connsiteX2" fmla="*/ 172341 w 2668873"/>
                    <a:gd name="connsiteY2" fmla="*/ 196109 h 2507180"/>
                    <a:gd name="connsiteX3" fmla="*/ 1157762 w 2668873"/>
                    <a:gd name="connsiteY3" fmla="*/ 1291021 h 2507180"/>
                    <a:gd name="connsiteX4" fmla="*/ 1217750 w 2668873"/>
                    <a:gd name="connsiteY4" fmla="*/ 1315689 h 2507180"/>
                    <a:gd name="connsiteX5" fmla="*/ 317340 w 2668873"/>
                    <a:gd name="connsiteY5" fmla="*/ 86618 h 2507180"/>
                    <a:gd name="connsiteX6" fmla="*/ 1092658 w 2668873"/>
                    <a:gd name="connsiteY6" fmla="*/ 524583 h 2507180"/>
                    <a:gd name="connsiteX7" fmla="*/ 1379703 w 2668873"/>
                    <a:gd name="connsiteY7" fmla="*/ 740608 h 2507180"/>
                    <a:gd name="connsiteX8" fmla="*/ 2513085 w 2668873"/>
                    <a:gd name="connsiteY8" fmla="*/ 1323573 h 2507180"/>
                    <a:gd name="connsiteX9" fmla="*/ 2664811 w 2668873"/>
                    <a:gd name="connsiteY9" fmla="*/ 2507180 h 2507180"/>
                    <a:gd name="connsiteX10" fmla="*/ 1729631 w 2668873"/>
                    <a:gd name="connsiteY10" fmla="*/ 2507180 h 2507180"/>
                    <a:gd name="connsiteX11" fmla="*/ 642857 w 2668873"/>
                    <a:gd name="connsiteY11" fmla="*/ 1258471 h 2507180"/>
                    <a:gd name="connsiteX12" fmla="*/ 514777 w 2668873"/>
                    <a:gd name="connsiteY12" fmla="*/ 1157927 h 2507180"/>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697805 w 2655759"/>
                    <a:gd name="connsiteY3" fmla="*/ 723154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498652 w 2652748"/>
                    <a:gd name="connsiteY0" fmla="*/ 1184992 h 2534245"/>
                    <a:gd name="connsiteX1" fmla="*/ 14174 w 2652748"/>
                    <a:gd name="connsiteY1" fmla="*/ 116642 h 2534245"/>
                    <a:gd name="connsiteX2" fmla="*/ 138460 w 2652748"/>
                    <a:gd name="connsiteY2" fmla="*/ 27867 h 2534245"/>
                    <a:gd name="connsiteX3" fmla="*/ 233155 w 2652748"/>
                    <a:gd name="connsiteY3" fmla="*/ 113682 h 2534245"/>
                    <a:gd name="connsiteX4" fmla="*/ 697753 w 2652748"/>
                    <a:gd name="connsiteY4" fmla="*/ 749918 h 2534245"/>
                    <a:gd name="connsiteX5" fmla="*/ 1141637 w 2652748"/>
                    <a:gd name="connsiteY5" fmla="*/ 1318086 h 2534245"/>
                    <a:gd name="connsiteX6" fmla="*/ 1201625 w 2652748"/>
                    <a:gd name="connsiteY6" fmla="*/ 1342754 h 2534245"/>
                    <a:gd name="connsiteX7" fmla="*/ 301215 w 2652748"/>
                    <a:gd name="connsiteY7" fmla="*/ 113683 h 2534245"/>
                    <a:gd name="connsiteX8" fmla="*/ 1076533 w 2652748"/>
                    <a:gd name="connsiteY8" fmla="*/ 551648 h 2534245"/>
                    <a:gd name="connsiteX9" fmla="*/ 1363578 w 2652748"/>
                    <a:gd name="connsiteY9" fmla="*/ 767673 h 2534245"/>
                    <a:gd name="connsiteX10" fmla="*/ 2496960 w 2652748"/>
                    <a:gd name="connsiteY10" fmla="*/ 1350638 h 2534245"/>
                    <a:gd name="connsiteX11" fmla="*/ 2648686 w 2652748"/>
                    <a:gd name="connsiteY11" fmla="*/ 2534245 h 2534245"/>
                    <a:gd name="connsiteX12" fmla="*/ 1713506 w 2652748"/>
                    <a:gd name="connsiteY12" fmla="*/ 2534245 h 2534245"/>
                    <a:gd name="connsiteX13" fmla="*/ 626732 w 2652748"/>
                    <a:gd name="connsiteY13" fmla="*/ 1285536 h 2534245"/>
                    <a:gd name="connsiteX14" fmla="*/ 498652 w 2652748"/>
                    <a:gd name="connsiteY14" fmla="*/ 1184992 h 2534245"/>
                    <a:gd name="connsiteX0" fmla="*/ 490916 w 2645012"/>
                    <a:gd name="connsiteY0" fmla="*/ 1212039 h 2561292"/>
                    <a:gd name="connsiteX1" fmla="*/ 6438 w 2645012"/>
                    <a:gd name="connsiteY1" fmla="*/ 143689 h 2561292"/>
                    <a:gd name="connsiteX2" fmla="*/ 361543 w 2645012"/>
                    <a:gd name="connsiteY2" fmla="*/ 7566 h 2561292"/>
                    <a:gd name="connsiteX3" fmla="*/ 225419 w 2645012"/>
                    <a:gd name="connsiteY3" fmla="*/ 140729 h 2561292"/>
                    <a:gd name="connsiteX4" fmla="*/ 690017 w 2645012"/>
                    <a:gd name="connsiteY4" fmla="*/ 776965 h 2561292"/>
                    <a:gd name="connsiteX5" fmla="*/ 1133901 w 2645012"/>
                    <a:gd name="connsiteY5" fmla="*/ 1345133 h 2561292"/>
                    <a:gd name="connsiteX6" fmla="*/ 1193889 w 2645012"/>
                    <a:gd name="connsiteY6" fmla="*/ 1369801 h 2561292"/>
                    <a:gd name="connsiteX7" fmla="*/ 293479 w 2645012"/>
                    <a:gd name="connsiteY7" fmla="*/ 140730 h 2561292"/>
                    <a:gd name="connsiteX8" fmla="*/ 1068797 w 2645012"/>
                    <a:gd name="connsiteY8" fmla="*/ 578695 h 2561292"/>
                    <a:gd name="connsiteX9" fmla="*/ 1355842 w 2645012"/>
                    <a:gd name="connsiteY9" fmla="*/ 794720 h 2561292"/>
                    <a:gd name="connsiteX10" fmla="*/ 2489224 w 2645012"/>
                    <a:gd name="connsiteY10" fmla="*/ 1377685 h 2561292"/>
                    <a:gd name="connsiteX11" fmla="*/ 2640950 w 2645012"/>
                    <a:gd name="connsiteY11" fmla="*/ 2561292 h 2561292"/>
                    <a:gd name="connsiteX12" fmla="*/ 1705770 w 2645012"/>
                    <a:gd name="connsiteY12" fmla="*/ 2561292 h 2561292"/>
                    <a:gd name="connsiteX13" fmla="*/ 618996 w 2645012"/>
                    <a:gd name="connsiteY13" fmla="*/ 1312583 h 2561292"/>
                    <a:gd name="connsiteX14" fmla="*/ 490916 w 2645012"/>
                    <a:gd name="connsiteY14" fmla="*/ 1212039 h 2561292"/>
                    <a:gd name="connsiteX0" fmla="*/ 503849 w 2657945"/>
                    <a:gd name="connsiteY0" fmla="*/ 1221303 h 2570556"/>
                    <a:gd name="connsiteX1" fmla="*/ 19371 w 2657945"/>
                    <a:gd name="connsiteY1" fmla="*/ 152953 h 2570556"/>
                    <a:gd name="connsiteX2" fmla="*/ 122942 w 2657945"/>
                    <a:gd name="connsiteY2" fmla="*/ 16830 h 2570556"/>
                    <a:gd name="connsiteX3" fmla="*/ 374476 w 2657945"/>
                    <a:gd name="connsiteY3" fmla="*/ 16830 h 2570556"/>
                    <a:gd name="connsiteX4" fmla="*/ 238352 w 2657945"/>
                    <a:gd name="connsiteY4" fmla="*/ 149993 h 2570556"/>
                    <a:gd name="connsiteX5" fmla="*/ 702950 w 2657945"/>
                    <a:gd name="connsiteY5" fmla="*/ 786229 h 2570556"/>
                    <a:gd name="connsiteX6" fmla="*/ 1146834 w 2657945"/>
                    <a:gd name="connsiteY6" fmla="*/ 1354397 h 2570556"/>
                    <a:gd name="connsiteX7" fmla="*/ 1206822 w 2657945"/>
                    <a:gd name="connsiteY7" fmla="*/ 1379065 h 2570556"/>
                    <a:gd name="connsiteX8" fmla="*/ 306412 w 2657945"/>
                    <a:gd name="connsiteY8" fmla="*/ 149994 h 2570556"/>
                    <a:gd name="connsiteX9" fmla="*/ 1081730 w 2657945"/>
                    <a:gd name="connsiteY9" fmla="*/ 587959 h 2570556"/>
                    <a:gd name="connsiteX10" fmla="*/ 1368775 w 2657945"/>
                    <a:gd name="connsiteY10" fmla="*/ 803984 h 2570556"/>
                    <a:gd name="connsiteX11" fmla="*/ 2502157 w 2657945"/>
                    <a:gd name="connsiteY11" fmla="*/ 1386949 h 2570556"/>
                    <a:gd name="connsiteX12" fmla="*/ 2653883 w 2657945"/>
                    <a:gd name="connsiteY12" fmla="*/ 2570556 h 2570556"/>
                    <a:gd name="connsiteX13" fmla="*/ 1718703 w 2657945"/>
                    <a:gd name="connsiteY13" fmla="*/ 2570556 h 2570556"/>
                    <a:gd name="connsiteX14" fmla="*/ 631929 w 2657945"/>
                    <a:gd name="connsiteY14" fmla="*/ 1321847 h 2570556"/>
                    <a:gd name="connsiteX15" fmla="*/ 503849 w 2657945"/>
                    <a:gd name="connsiteY15" fmla="*/ 1221303 h 2570556"/>
                    <a:gd name="connsiteX0" fmla="*/ 512867 w 2666963"/>
                    <a:gd name="connsiteY0" fmla="*/ 1962534 h 3311787"/>
                    <a:gd name="connsiteX1" fmla="*/ 28389 w 2666963"/>
                    <a:gd name="connsiteY1" fmla="*/ 894184 h 3311787"/>
                    <a:gd name="connsiteX2" fmla="*/ 78694 w 2666963"/>
                    <a:gd name="connsiteY2" fmla="*/ 499 h 3311787"/>
                    <a:gd name="connsiteX3" fmla="*/ 383494 w 2666963"/>
                    <a:gd name="connsiteY3" fmla="*/ 758061 h 3311787"/>
                    <a:gd name="connsiteX4" fmla="*/ 247370 w 2666963"/>
                    <a:gd name="connsiteY4" fmla="*/ 891224 h 3311787"/>
                    <a:gd name="connsiteX5" fmla="*/ 711968 w 2666963"/>
                    <a:gd name="connsiteY5" fmla="*/ 1527460 h 3311787"/>
                    <a:gd name="connsiteX6" fmla="*/ 1155852 w 2666963"/>
                    <a:gd name="connsiteY6" fmla="*/ 2095628 h 3311787"/>
                    <a:gd name="connsiteX7" fmla="*/ 1215840 w 2666963"/>
                    <a:gd name="connsiteY7" fmla="*/ 2120296 h 3311787"/>
                    <a:gd name="connsiteX8" fmla="*/ 315430 w 2666963"/>
                    <a:gd name="connsiteY8" fmla="*/ 891225 h 3311787"/>
                    <a:gd name="connsiteX9" fmla="*/ 1090748 w 2666963"/>
                    <a:gd name="connsiteY9" fmla="*/ 1329190 h 3311787"/>
                    <a:gd name="connsiteX10" fmla="*/ 1377793 w 2666963"/>
                    <a:gd name="connsiteY10" fmla="*/ 1545215 h 3311787"/>
                    <a:gd name="connsiteX11" fmla="*/ 2511175 w 2666963"/>
                    <a:gd name="connsiteY11" fmla="*/ 2128180 h 3311787"/>
                    <a:gd name="connsiteX12" fmla="*/ 2662901 w 2666963"/>
                    <a:gd name="connsiteY12" fmla="*/ 3311787 h 3311787"/>
                    <a:gd name="connsiteX13" fmla="*/ 1727721 w 2666963"/>
                    <a:gd name="connsiteY13" fmla="*/ 3311787 h 3311787"/>
                    <a:gd name="connsiteX14" fmla="*/ 640947 w 2666963"/>
                    <a:gd name="connsiteY14" fmla="*/ 2063078 h 3311787"/>
                    <a:gd name="connsiteX15" fmla="*/ 512867 w 2666963"/>
                    <a:gd name="connsiteY15" fmla="*/ 1962534 h 3311787"/>
                    <a:gd name="connsiteX0" fmla="*/ 505522 w 2659618"/>
                    <a:gd name="connsiteY0" fmla="*/ 1962534 h 3311787"/>
                    <a:gd name="connsiteX1" fmla="*/ 21044 w 2659618"/>
                    <a:gd name="connsiteY1" fmla="*/ 894184 h 3311787"/>
                    <a:gd name="connsiteX2" fmla="*/ 71349 w 2659618"/>
                    <a:gd name="connsiteY2" fmla="*/ 499 h 3311787"/>
                    <a:gd name="connsiteX3" fmla="*/ 376149 w 2659618"/>
                    <a:gd name="connsiteY3" fmla="*/ 758061 h 3311787"/>
                    <a:gd name="connsiteX4" fmla="*/ 240025 w 2659618"/>
                    <a:gd name="connsiteY4" fmla="*/ 891224 h 3311787"/>
                    <a:gd name="connsiteX5" fmla="*/ 704623 w 2659618"/>
                    <a:gd name="connsiteY5" fmla="*/ 1527460 h 3311787"/>
                    <a:gd name="connsiteX6" fmla="*/ 1148507 w 2659618"/>
                    <a:gd name="connsiteY6" fmla="*/ 2095628 h 3311787"/>
                    <a:gd name="connsiteX7" fmla="*/ 1208495 w 2659618"/>
                    <a:gd name="connsiteY7" fmla="*/ 2120296 h 3311787"/>
                    <a:gd name="connsiteX8" fmla="*/ 308085 w 2659618"/>
                    <a:gd name="connsiteY8" fmla="*/ 891225 h 3311787"/>
                    <a:gd name="connsiteX9" fmla="*/ 1083403 w 2659618"/>
                    <a:gd name="connsiteY9" fmla="*/ 1329190 h 3311787"/>
                    <a:gd name="connsiteX10" fmla="*/ 1370448 w 2659618"/>
                    <a:gd name="connsiteY10" fmla="*/ 1545215 h 3311787"/>
                    <a:gd name="connsiteX11" fmla="*/ 2503830 w 2659618"/>
                    <a:gd name="connsiteY11" fmla="*/ 2128180 h 3311787"/>
                    <a:gd name="connsiteX12" fmla="*/ 2655556 w 2659618"/>
                    <a:gd name="connsiteY12" fmla="*/ 3311787 h 3311787"/>
                    <a:gd name="connsiteX13" fmla="*/ 1720376 w 2659618"/>
                    <a:gd name="connsiteY13" fmla="*/ 3311787 h 3311787"/>
                    <a:gd name="connsiteX14" fmla="*/ 633602 w 2659618"/>
                    <a:gd name="connsiteY14" fmla="*/ 2063078 h 3311787"/>
                    <a:gd name="connsiteX15" fmla="*/ 505522 w 2659618"/>
                    <a:gd name="connsiteY15" fmla="*/ 1962534 h 3311787"/>
                    <a:gd name="connsiteX0" fmla="*/ 484664 w 2638760"/>
                    <a:gd name="connsiteY0" fmla="*/ 1962534 h 3311787"/>
                    <a:gd name="connsiteX1" fmla="*/ 186 w 2638760"/>
                    <a:gd name="connsiteY1" fmla="*/ 894184 h 3311787"/>
                    <a:gd name="connsiteX2" fmla="*/ 50491 w 2638760"/>
                    <a:gd name="connsiteY2" fmla="*/ 499 h 3311787"/>
                    <a:gd name="connsiteX3" fmla="*/ 355291 w 2638760"/>
                    <a:gd name="connsiteY3" fmla="*/ 758061 h 3311787"/>
                    <a:gd name="connsiteX4" fmla="*/ 219167 w 2638760"/>
                    <a:gd name="connsiteY4" fmla="*/ 891224 h 3311787"/>
                    <a:gd name="connsiteX5" fmla="*/ 683765 w 2638760"/>
                    <a:gd name="connsiteY5" fmla="*/ 1527460 h 3311787"/>
                    <a:gd name="connsiteX6" fmla="*/ 1127649 w 2638760"/>
                    <a:gd name="connsiteY6" fmla="*/ 2095628 h 3311787"/>
                    <a:gd name="connsiteX7" fmla="*/ 1187637 w 2638760"/>
                    <a:gd name="connsiteY7" fmla="*/ 2120296 h 3311787"/>
                    <a:gd name="connsiteX8" fmla="*/ 287227 w 2638760"/>
                    <a:gd name="connsiteY8" fmla="*/ 891225 h 3311787"/>
                    <a:gd name="connsiteX9" fmla="*/ 1062545 w 2638760"/>
                    <a:gd name="connsiteY9" fmla="*/ 1329190 h 3311787"/>
                    <a:gd name="connsiteX10" fmla="*/ 1349590 w 2638760"/>
                    <a:gd name="connsiteY10" fmla="*/ 1545215 h 3311787"/>
                    <a:gd name="connsiteX11" fmla="*/ 2482972 w 2638760"/>
                    <a:gd name="connsiteY11" fmla="*/ 2128180 h 3311787"/>
                    <a:gd name="connsiteX12" fmla="*/ 2634698 w 2638760"/>
                    <a:gd name="connsiteY12" fmla="*/ 3311787 h 3311787"/>
                    <a:gd name="connsiteX13" fmla="*/ 1699518 w 2638760"/>
                    <a:gd name="connsiteY13" fmla="*/ 3311787 h 3311787"/>
                    <a:gd name="connsiteX14" fmla="*/ 612744 w 2638760"/>
                    <a:gd name="connsiteY14" fmla="*/ 2063078 h 3311787"/>
                    <a:gd name="connsiteX15" fmla="*/ 484664 w 2638760"/>
                    <a:gd name="connsiteY15" fmla="*/ 1962534 h 3311787"/>
                    <a:gd name="connsiteX0" fmla="*/ 484664 w 2638760"/>
                    <a:gd name="connsiteY0" fmla="*/ 2074613 h 3423866"/>
                    <a:gd name="connsiteX1" fmla="*/ 186 w 2638760"/>
                    <a:gd name="connsiteY1" fmla="*/ 1006263 h 3423866"/>
                    <a:gd name="connsiteX2" fmla="*/ 50491 w 2638760"/>
                    <a:gd name="connsiteY2" fmla="*/ 112578 h 3423866"/>
                    <a:gd name="connsiteX3" fmla="*/ 355291 w 2638760"/>
                    <a:gd name="connsiteY3" fmla="*/ 870140 h 3423866"/>
                    <a:gd name="connsiteX4" fmla="*/ 219167 w 2638760"/>
                    <a:gd name="connsiteY4" fmla="*/ 1003303 h 3423866"/>
                    <a:gd name="connsiteX5" fmla="*/ 683765 w 2638760"/>
                    <a:gd name="connsiteY5" fmla="*/ 1639539 h 3423866"/>
                    <a:gd name="connsiteX6" fmla="*/ 1127649 w 2638760"/>
                    <a:gd name="connsiteY6" fmla="*/ 2207707 h 3423866"/>
                    <a:gd name="connsiteX7" fmla="*/ 1187637 w 2638760"/>
                    <a:gd name="connsiteY7" fmla="*/ 2232375 h 3423866"/>
                    <a:gd name="connsiteX8" fmla="*/ 287227 w 2638760"/>
                    <a:gd name="connsiteY8" fmla="*/ 1003304 h 3423866"/>
                    <a:gd name="connsiteX9" fmla="*/ 1062545 w 2638760"/>
                    <a:gd name="connsiteY9" fmla="*/ 1441269 h 3423866"/>
                    <a:gd name="connsiteX10" fmla="*/ 1349590 w 2638760"/>
                    <a:gd name="connsiteY10" fmla="*/ 1657294 h 3423866"/>
                    <a:gd name="connsiteX11" fmla="*/ 2482972 w 2638760"/>
                    <a:gd name="connsiteY11" fmla="*/ 2240259 h 3423866"/>
                    <a:gd name="connsiteX12" fmla="*/ 2634698 w 2638760"/>
                    <a:gd name="connsiteY12" fmla="*/ 3423866 h 3423866"/>
                    <a:gd name="connsiteX13" fmla="*/ 1699518 w 2638760"/>
                    <a:gd name="connsiteY13" fmla="*/ 3423866 h 3423866"/>
                    <a:gd name="connsiteX14" fmla="*/ 612744 w 2638760"/>
                    <a:gd name="connsiteY14" fmla="*/ 2175157 h 3423866"/>
                    <a:gd name="connsiteX15" fmla="*/ 484664 w 2638760"/>
                    <a:gd name="connsiteY15" fmla="*/ 2074613 h 3423866"/>
                    <a:gd name="connsiteX0" fmla="*/ 484664 w 2638760"/>
                    <a:gd name="connsiteY0" fmla="*/ 2205462 h 3554715"/>
                    <a:gd name="connsiteX1" fmla="*/ 186 w 2638760"/>
                    <a:gd name="connsiteY1" fmla="*/ 1137112 h 3554715"/>
                    <a:gd name="connsiteX2" fmla="*/ 50491 w 2638760"/>
                    <a:gd name="connsiteY2" fmla="*/ 243427 h 3554715"/>
                    <a:gd name="connsiteX3" fmla="*/ 355291 w 2638760"/>
                    <a:gd name="connsiteY3" fmla="*/ 1000989 h 3554715"/>
                    <a:gd name="connsiteX4" fmla="*/ 219167 w 2638760"/>
                    <a:gd name="connsiteY4" fmla="*/ 1134152 h 3554715"/>
                    <a:gd name="connsiteX5" fmla="*/ 683765 w 2638760"/>
                    <a:gd name="connsiteY5" fmla="*/ 1770388 h 3554715"/>
                    <a:gd name="connsiteX6" fmla="*/ 1127649 w 2638760"/>
                    <a:gd name="connsiteY6" fmla="*/ 2338556 h 3554715"/>
                    <a:gd name="connsiteX7" fmla="*/ 1187637 w 2638760"/>
                    <a:gd name="connsiteY7" fmla="*/ 2363224 h 3554715"/>
                    <a:gd name="connsiteX8" fmla="*/ 287227 w 2638760"/>
                    <a:gd name="connsiteY8" fmla="*/ 1134153 h 3554715"/>
                    <a:gd name="connsiteX9" fmla="*/ 1062545 w 2638760"/>
                    <a:gd name="connsiteY9" fmla="*/ 1572118 h 3554715"/>
                    <a:gd name="connsiteX10" fmla="*/ 1349590 w 2638760"/>
                    <a:gd name="connsiteY10" fmla="*/ 1788143 h 3554715"/>
                    <a:gd name="connsiteX11" fmla="*/ 2482972 w 2638760"/>
                    <a:gd name="connsiteY11" fmla="*/ 2371108 h 3554715"/>
                    <a:gd name="connsiteX12" fmla="*/ 2634698 w 2638760"/>
                    <a:gd name="connsiteY12" fmla="*/ 3554715 h 3554715"/>
                    <a:gd name="connsiteX13" fmla="*/ 1699518 w 2638760"/>
                    <a:gd name="connsiteY13" fmla="*/ 3554715 h 3554715"/>
                    <a:gd name="connsiteX14" fmla="*/ 612744 w 2638760"/>
                    <a:gd name="connsiteY14" fmla="*/ 2306006 h 3554715"/>
                    <a:gd name="connsiteX15" fmla="*/ 484664 w 2638760"/>
                    <a:gd name="connsiteY15" fmla="*/ 2205462 h 3554715"/>
                    <a:gd name="connsiteX0" fmla="*/ 484664 w 2638760"/>
                    <a:gd name="connsiteY0" fmla="*/ 2071315 h 3420568"/>
                    <a:gd name="connsiteX1" fmla="*/ 186 w 2638760"/>
                    <a:gd name="connsiteY1" fmla="*/ 1002965 h 3420568"/>
                    <a:gd name="connsiteX2" fmla="*/ 50491 w 2638760"/>
                    <a:gd name="connsiteY2" fmla="*/ 109280 h 3420568"/>
                    <a:gd name="connsiteX3" fmla="*/ 355291 w 2638760"/>
                    <a:gd name="connsiteY3" fmla="*/ 866842 h 3420568"/>
                    <a:gd name="connsiteX4" fmla="*/ 219167 w 2638760"/>
                    <a:gd name="connsiteY4" fmla="*/ 1000005 h 3420568"/>
                    <a:gd name="connsiteX5" fmla="*/ 683765 w 2638760"/>
                    <a:gd name="connsiteY5" fmla="*/ 1636241 h 3420568"/>
                    <a:gd name="connsiteX6" fmla="*/ 1127649 w 2638760"/>
                    <a:gd name="connsiteY6" fmla="*/ 2204409 h 3420568"/>
                    <a:gd name="connsiteX7" fmla="*/ 1187637 w 2638760"/>
                    <a:gd name="connsiteY7" fmla="*/ 2229077 h 3420568"/>
                    <a:gd name="connsiteX8" fmla="*/ 287227 w 2638760"/>
                    <a:gd name="connsiteY8" fmla="*/ 1000006 h 3420568"/>
                    <a:gd name="connsiteX9" fmla="*/ 1062545 w 2638760"/>
                    <a:gd name="connsiteY9" fmla="*/ 1437971 h 3420568"/>
                    <a:gd name="connsiteX10" fmla="*/ 1349590 w 2638760"/>
                    <a:gd name="connsiteY10" fmla="*/ 1653996 h 3420568"/>
                    <a:gd name="connsiteX11" fmla="*/ 2482972 w 2638760"/>
                    <a:gd name="connsiteY11" fmla="*/ 2236961 h 3420568"/>
                    <a:gd name="connsiteX12" fmla="*/ 2634698 w 2638760"/>
                    <a:gd name="connsiteY12" fmla="*/ 3420568 h 3420568"/>
                    <a:gd name="connsiteX13" fmla="*/ 1699518 w 2638760"/>
                    <a:gd name="connsiteY13" fmla="*/ 3420568 h 3420568"/>
                    <a:gd name="connsiteX14" fmla="*/ 612744 w 2638760"/>
                    <a:gd name="connsiteY14" fmla="*/ 2171859 h 3420568"/>
                    <a:gd name="connsiteX15" fmla="*/ 484664 w 2638760"/>
                    <a:gd name="connsiteY15" fmla="*/ 2071315 h 3420568"/>
                    <a:gd name="connsiteX0" fmla="*/ 484664 w 2638760"/>
                    <a:gd name="connsiteY0" fmla="*/ 2104714 h 3453967"/>
                    <a:gd name="connsiteX1" fmla="*/ 186 w 2638760"/>
                    <a:gd name="connsiteY1" fmla="*/ 1036364 h 3453967"/>
                    <a:gd name="connsiteX2" fmla="*/ 41613 w 2638760"/>
                    <a:gd name="connsiteY2" fmla="*/ 98290 h 3453967"/>
                    <a:gd name="connsiteX3" fmla="*/ 355291 w 2638760"/>
                    <a:gd name="connsiteY3" fmla="*/ 900241 h 3453967"/>
                    <a:gd name="connsiteX4" fmla="*/ 219167 w 2638760"/>
                    <a:gd name="connsiteY4" fmla="*/ 1033404 h 3453967"/>
                    <a:gd name="connsiteX5" fmla="*/ 683765 w 2638760"/>
                    <a:gd name="connsiteY5" fmla="*/ 1669640 h 3453967"/>
                    <a:gd name="connsiteX6" fmla="*/ 1127649 w 2638760"/>
                    <a:gd name="connsiteY6" fmla="*/ 2237808 h 3453967"/>
                    <a:gd name="connsiteX7" fmla="*/ 1187637 w 2638760"/>
                    <a:gd name="connsiteY7" fmla="*/ 2262476 h 3453967"/>
                    <a:gd name="connsiteX8" fmla="*/ 287227 w 2638760"/>
                    <a:gd name="connsiteY8" fmla="*/ 1033405 h 3453967"/>
                    <a:gd name="connsiteX9" fmla="*/ 1062545 w 2638760"/>
                    <a:gd name="connsiteY9" fmla="*/ 1471370 h 3453967"/>
                    <a:gd name="connsiteX10" fmla="*/ 1349590 w 2638760"/>
                    <a:gd name="connsiteY10" fmla="*/ 1687395 h 3453967"/>
                    <a:gd name="connsiteX11" fmla="*/ 2482972 w 2638760"/>
                    <a:gd name="connsiteY11" fmla="*/ 2270360 h 3453967"/>
                    <a:gd name="connsiteX12" fmla="*/ 2634698 w 2638760"/>
                    <a:gd name="connsiteY12" fmla="*/ 3453967 h 3453967"/>
                    <a:gd name="connsiteX13" fmla="*/ 1699518 w 2638760"/>
                    <a:gd name="connsiteY13" fmla="*/ 3453967 h 3453967"/>
                    <a:gd name="connsiteX14" fmla="*/ 612744 w 2638760"/>
                    <a:gd name="connsiteY14" fmla="*/ 2205258 h 3453967"/>
                    <a:gd name="connsiteX15" fmla="*/ 484664 w 2638760"/>
                    <a:gd name="connsiteY15" fmla="*/ 2104714 h 3453967"/>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3658 h 3452911"/>
                    <a:gd name="connsiteX1" fmla="*/ 186 w 2638760"/>
                    <a:gd name="connsiteY1" fmla="*/ 1035308 h 3452911"/>
                    <a:gd name="connsiteX2" fmla="*/ 41613 w 2638760"/>
                    <a:gd name="connsiteY2" fmla="*/ 97234 h 3452911"/>
                    <a:gd name="connsiteX3" fmla="*/ 355291 w 2638760"/>
                    <a:gd name="connsiteY3" fmla="*/ 899185 h 3452911"/>
                    <a:gd name="connsiteX4" fmla="*/ 219167 w 2638760"/>
                    <a:gd name="connsiteY4" fmla="*/ 1032348 h 3452911"/>
                    <a:gd name="connsiteX5" fmla="*/ 683765 w 2638760"/>
                    <a:gd name="connsiteY5" fmla="*/ 1668584 h 3452911"/>
                    <a:gd name="connsiteX6" fmla="*/ 1127649 w 2638760"/>
                    <a:gd name="connsiteY6" fmla="*/ 2236752 h 3452911"/>
                    <a:gd name="connsiteX7" fmla="*/ 1187637 w 2638760"/>
                    <a:gd name="connsiteY7" fmla="*/ 2261420 h 3452911"/>
                    <a:gd name="connsiteX8" fmla="*/ 287227 w 2638760"/>
                    <a:gd name="connsiteY8" fmla="*/ 1032349 h 3452911"/>
                    <a:gd name="connsiteX9" fmla="*/ 1062545 w 2638760"/>
                    <a:gd name="connsiteY9" fmla="*/ 1470314 h 3452911"/>
                    <a:gd name="connsiteX10" fmla="*/ 1349590 w 2638760"/>
                    <a:gd name="connsiteY10" fmla="*/ 1686339 h 3452911"/>
                    <a:gd name="connsiteX11" fmla="*/ 2482972 w 2638760"/>
                    <a:gd name="connsiteY11" fmla="*/ 2269304 h 3452911"/>
                    <a:gd name="connsiteX12" fmla="*/ 2634698 w 2638760"/>
                    <a:gd name="connsiteY12" fmla="*/ 3452911 h 3452911"/>
                    <a:gd name="connsiteX13" fmla="*/ 1699518 w 2638760"/>
                    <a:gd name="connsiteY13" fmla="*/ 3452911 h 3452911"/>
                    <a:gd name="connsiteX14" fmla="*/ 612744 w 2638760"/>
                    <a:gd name="connsiteY14" fmla="*/ 2204202 h 3452911"/>
                    <a:gd name="connsiteX15" fmla="*/ 484664 w 2638760"/>
                    <a:gd name="connsiteY15" fmla="*/ 2103658 h 3452911"/>
                    <a:gd name="connsiteX0" fmla="*/ 484664 w 2638760"/>
                    <a:gd name="connsiteY0" fmla="*/ 2106625 h 3455878"/>
                    <a:gd name="connsiteX1" fmla="*/ 186 w 2638760"/>
                    <a:gd name="connsiteY1" fmla="*/ 1038275 h 3455878"/>
                    <a:gd name="connsiteX2" fmla="*/ 41613 w 2638760"/>
                    <a:gd name="connsiteY2" fmla="*/ 100201 h 3455878"/>
                    <a:gd name="connsiteX3" fmla="*/ 355291 w 2638760"/>
                    <a:gd name="connsiteY3" fmla="*/ 902152 h 3455878"/>
                    <a:gd name="connsiteX4" fmla="*/ 219167 w 2638760"/>
                    <a:gd name="connsiteY4" fmla="*/ 1035315 h 3455878"/>
                    <a:gd name="connsiteX5" fmla="*/ 683765 w 2638760"/>
                    <a:gd name="connsiteY5" fmla="*/ 1671551 h 3455878"/>
                    <a:gd name="connsiteX6" fmla="*/ 1127649 w 2638760"/>
                    <a:gd name="connsiteY6" fmla="*/ 2239719 h 3455878"/>
                    <a:gd name="connsiteX7" fmla="*/ 1187637 w 2638760"/>
                    <a:gd name="connsiteY7" fmla="*/ 2264387 h 3455878"/>
                    <a:gd name="connsiteX8" fmla="*/ 287227 w 2638760"/>
                    <a:gd name="connsiteY8" fmla="*/ 1035316 h 3455878"/>
                    <a:gd name="connsiteX9" fmla="*/ 1062545 w 2638760"/>
                    <a:gd name="connsiteY9" fmla="*/ 1473281 h 3455878"/>
                    <a:gd name="connsiteX10" fmla="*/ 1349590 w 2638760"/>
                    <a:gd name="connsiteY10" fmla="*/ 1689306 h 3455878"/>
                    <a:gd name="connsiteX11" fmla="*/ 2482972 w 2638760"/>
                    <a:gd name="connsiteY11" fmla="*/ 2272271 h 3455878"/>
                    <a:gd name="connsiteX12" fmla="*/ 2634698 w 2638760"/>
                    <a:gd name="connsiteY12" fmla="*/ 3455878 h 3455878"/>
                    <a:gd name="connsiteX13" fmla="*/ 1699518 w 2638760"/>
                    <a:gd name="connsiteY13" fmla="*/ 3455878 h 3455878"/>
                    <a:gd name="connsiteX14" fmla="*/ 612744 w 2638760"/>
                    <a:gd name="connsiteY14" fmla="*/ 2207169 h 3455878"/>
                    <a:gd name="connsiteX15" fmla="*/ 484664 w 2638760"/>
                    <a:gd name="connsiteY15" fmla="*/ 2106625 h 3455878"/>
                    <a:gd name="connsiteX0" fmla="*/ 484664 w 2638760"/>
                    <a:gd name="connsiteY0" fmla="*/ 2071097 h 3420350"/>
                    <a:gd name="connsiteX1" fmla="*/ 186 w 2638760"/>
                    <a:gd name="connsiteY1" fmla="*/ 1002747 h 3420350"/>
                    <a:gd name="connsiteX2" fmla="*/ 41613 w 2638760"/>
                    <a:gd name="connsiteY2" fmla="*/ 64673 h 3420350"/>
                    <a:gd name="connsiteX3" fmla="*/ 213248 w 2638760"/>
                    <a:gd name="connsiteY3" fmla="*/ 168249 h 3420350"/>
                    <a:gd name="connsiteX4" fmla="*/ 355291 w 2638760"/>
                    <a:gd name="connsiteY4" fmla="*/ 866624 h 3420350"/>
                    <a:gd name="connsiteX5" fmla="*/ 219167 w 2638760"/>
                    <a:gd name="connsiteY5" fmla="*/ 999787 h 3420350"/>
                    <a:gd name="connsiteX6" fmla="*/ 683765 w 2638760"/>
                    <a:gd name="connsiteY6" fmla="*/ 1636023 h 3420350"/>
                    <a:gd name="connsiteX7" fmla="*/ 1127649 w 2638760"/>
                    <a:gd name="connsiteY7" fmla="*/ 2204191 h 3420350"/>
                    <a:gd name="connsiteX8" fmla="*/ 1187637 w 2638760"/>
                    <a:gd name="connsiteY8" fmla="*/ 2228859 h 3420350"/>
                    <a:gd name="connsiteX9" fmla="*/ 287227 w 2638760"/>
                    <a:gd name="connsiteY9" fmla="*/ 999788 h 3420350"/>
                    <a:gd name="connsiteX10" fmla="*/ 1062545 w 2638760"/>
                    <a:gd name="connsiteY10" fmla="*/ 1437753 h 3420350"/>
                    <a:gd name="connsiteX11" fmla="*/ 1349590 w 2638760"/>
                    <a:gd name="connsiteY11" fmla="*/ 1653778 h 3420350"/>
                    <a:gd name="connsiteX12" fmla="*/ 2482972 w 2638760"/>
                    <a:gd name="connsiteY12" fmla="*/ 2236743 h 3420350"/>
                    <a:gd name="connsiteX13" fmla="*/ 2634698 w 2638760"/>
                    <a:gd name="connsiteY13" fmla="*/ 3420350 h 3420350"/>
                    <a:gd name="connsiteX14" fmla="*/ 1699518 w 2638760"/>
                    <a:gd name="connsiteY14" fmla="*/ 3420350 h 3420350"/>
                    <a:gd name="connsiteX15" fmla="*/ 612744 w 2638760"/>
                    <a:gd name="connsiteY15" fmla="*/ 2171641 h 3420350"/>
                    <a:gd name="connsiteX16" fmla="*/ 484664 w 2638760"/>
                    <a:gd name="connsiteY16" fmla="*/ 2071097 h 3420350"/>
                    <a:gd name="connsiteX0" fmla="*/ 484664 w 2638760"/>
                    <a:gd name="connsiteY0" fmla="*/ 2063059 h 3412312"/>
                    <a:gd name="connsiteX1" fmla="*/ 186 w 2638760"/>
                    <a:gd name="connsiteY1" fmla="*/ 994709 h 3412312"/>
                    <a:gd name="connsiteX2" fmla="*/ 41613 w 2638760"/>
                    <a:gd name="connsiteY2" fmla="*/ 56635 h 3412312"/>
                    <a:gd name="connsiteX3" fmla="*/ 275392 w 2638760"/>
                    <a:gd name="connsiteY3" fmla="*/ 195722 h 3412312"/>
                    <a:gd name="connsiteX4" fmla="*/ 355291 w 2638760"/>
                    <a:gd name="connsiteY4" fmla="*/ 858586 h 3412312"/>
                    <a:gd name="connsiteX5" fmla="*/ 219167 w 2638760"/>
                    <a:gd name="connsiteY5" fmla="*/ 991749 h 3412312"/>
                    <a:gd name="connsiteX6" fmla="*/ 683765 w 2638760"/>
                    <a:gd name="connsiteY6" fmla="*/ 1627985 h 3412312"/>
                    <a:gd name="connsiteX7" fmla="*/ 1127649 w 2638760"/>
                    <a:gd name="connsiteY7" fmla="*/ 2196153 h 3412312"/>
                    <a:gd name="connsiteX8" fmla="*/ 1187637 w 2638760"/>
                    <a:gd name="connsiteY8" fmla="*/ 2220821 h 3412312"/>
                    <a:gd name="connsiteX9" fmla="*/ 287227 w 2638760"/>
                    <a:gd name="connsiteY9" fmla="*/ 991750 h 3412312"/>
                    <a:gd name="connsiteX10" fmla="*/ 1062545 w 2638760"/>
                    <a:gd name="connsiteY10" fmla="*/ 1429715 h 3412312"/>
                    <a:gd name="connsiteX11" fmla="*/ 1349590 w 2638760"/>
                    <a:gd name="connsiteY11" fmla="*/ 1645740 h 3412312"/>
                    <a:gd name="connsiteX12" fmla="*/ 2482972 w 2638760"/>
                    <a:gd name="connsiteY12" fmla="*/ 2228705 h 3412312"/>
                    <a:gd name="connsiteX13" fmla="*/ 2634698 w 2638760"/>
                    <a:gd name="connsiteY13" fmla="*/ 3412312 h 3412312"/>
                    <a:gd name="connsiteX14" fmla="*/ 1699518 w 2638760"/>
                    <a:gd name="connsiteY14" fmla="*/ 3412312 h 3412312"/>
                    <a:gd name="connsiteX15" fmla="*/ 612744 w 2638760"/>
                    <a:gd name="connsiteY15" fmla="*/ 2163603 h 3412312"/>
                    <a:gd name="connsiteX16" fmla="*/ 484664 w 2638760"/>
                    <a:gd name="connsiteY16" fmla="*/ 2063059 h 3412312"/>
                    <a:gd name="connsiteX0" fmla="*/ 484664 w 2638760"/>
                    <a:gd name="connsiteY0" fmla="*/ 2108671 h 3457924"/>
                    <a:gd name="connsiteX1" fmla="*/ 186 w 2638760"/>
                    <a:gd name="connsiteY1" fmla="*/ 1040321 h 3457924"/>
                    <a:gd name="connsiteX2" fmla="*/ 41613 w 2638760"/>
                    <a:gd name="connsiteY2" fmla="*/ 102247 h 3457924"/>
                    <a:gd name="connsiteX3" fmla="*/ 275392 w 2638760"/>
                    <a:gd name="connsiteY3" fmla="*/ 241334 h 3457924"/>
                    <a:gd name="connsiteX4" fmla="*/ 355291 w 2638760"/>
                    <a:gd name="connsiteY4" fmla="*/ 904198 h 3457924"/>
                    <a:gd name="connsiteX5" fmla="*/ 219167 w 2638760"/>
                    <a:gd name="connsiteY5" fmla="*/ 1037361 h 3457924"/>
                    <a:gd name="connsiteX6" fmla="*/ 683765 w 2638760"/>
                    <a:gd name="connsiteY6" fmla="*/ 1673597 h 3457924"/>
                    <a:gd name="connsiteX7" fmla="*/ 1127649 w 2638760"/>
                    <a:gd name="connsiteY7" fmla="*/ 2241765 h 3457924"/>
                    <a:gd name="connsiteX8" fmla="*/ 1187637 w 2638760"/>
                    <a:gd name="connsiteY8" fmla="*/ 2266433 h 3457924"/>
                    <a:gd name="connsiteX9" fmla="*/ 287227 w 2638760"/>
                    <a:gd name="connsiteY9" fmla="*/ 1037362 h 3457924"/>
                    <a:gd name="connsiteX10" fmla="*/ 1062545 w 2638760"/>
                    <a:gd name="connsiteY10" fmla="*/ 1475327 h 3457924"/>
                    <a:gd name="connsiteX11" fmla="*/ 1349590 w 2638760"/>
                    <a:gd name="connsiteY11" fmla="*/ 1691352 h 3457924"/>
                    <a:gd name="connsiteX12" fmla="*/ 2482972 w 2638760"/>
                    <a:gd name="connsiteY12" fmla="*/ 2274317 h 3457924"/>
                    <a:gd name="connsiteX13" fmla="*/ 2634698 w 2638760"/>
                    <a:gd name="connsiteY13" fmla="*/ 3457924 h 3457924"/>
                    <a:gd name="connsiteX14" fmla="*/ 1699518 w 2638760"/>
                    <a:gd name="connsiteY14" fmla="*/ 3457924 h 3457924"/>
                    <a:gd name="connsiteX15" fmla="*/ 612744 w 2638760"/>
                    <a:gd name="connsiteY15" fmla="*/ 2209215 h 3457924"/>
                    <a:gd name="connsiteX16" fmla="*/ 484664 w 2638760"/>
                    <a:gd name="connsiteY16" fmla="*/ 2108671 h 3457924"/>
                    <a:gd name="connsiteX0" fmla="*/ 484664 w 2638760"/>
                    <a:gd name="connsiteY0" fmla="*/ 2114630 h 3463883"/>
                    <a:gd name="connsiteX1" fmla="*/ 186 w 2638760"/>
                    <a:gd name="connsiteY1" fmla="*/ 1046280 h 3463883"/>
                    <a:gd name="connsiteX2" fmla="*/ 41613 w 2638760"/>
                    <a:gd name="connsiteY2" fmla="*/ 108206 h 3463883"/>
                    <a:gd name="connsiteX3" fmla="*/ 275392 w 2638760"/>
                    <a:gd name="connsiteY3" fmla="*/ 247293 h 3463883"/>
                    <a:gd name="connsiteX4" fmla="*/ 355291 w 2638760"/>
                    <a:gd name="connsiteY4" fmla="*/ 910157 h 3463883"/>
                    <a:gd name="connsiteX5" fmla="*/ 219167 w 2638760"/>
                    <a:gd name="connsiteY5" fmla="*/ 1043320 h 3463883"/>
                    <a:gd name="connsiteX6" fmla="*/ 683765 w 2638760"/>
                    <a:gd name="connsiteY6" fmla="*/ 1679556 h 3463883"/>
                    <a:gd name="connsiteX7" fmla="*/ 1127649 w 2638760"/>
                    <a:gd name="connsiteY7" fmla="*/ 2247724 h 3463883"/>
                    <a:gd name="connsiteX8" fmla="*/ 1187637 w 2638760"/>
                    <a:gd name="connsiteY8" fmla="*/ 2272392 h 3463883"/>
                    <a:gd name="connsiteX9" fmla="*/ 287227 w 2638760"/>
                    <a:gd name="connsiteY9" fmla="*/ 1043321 h 3463883"/>
                    <a:gd name="connsiteX10" fmla="*/ 1062545 w 2638760"/>
                    <a:gd name="connsiteY10" fmla="*/ 1481286 h 3463883"/>
                    <a:gd name="connsiteX11" fmla="*/ 1349590 w 2638760"/>
                    <a:gd name="connsiteY11" fmla="*/ 1697311 h 3463883"/>
                    <a:gd name="connsiteX12" fmla="*/ 2482972 w 2638760"/>
                    <a:gd name="connsiteY12" fmla="*/ 2280276 h 3463883"/>
                    <a:gd name="connsiteX13" fmla="*/ 2634698 w 2638760"/>
                    <a:gd name="connsiteY13" fmla="*/ 3463883 h 3463883"/>
                    <a:gd name="connsiteX14" fmla="*/ 1699518 w 2638760"/>
                    <a:gd name="connsiteY14" fmla="*/ 3463883 h 3463883"/>
                    <a:gd name="connsiteX15" fmla="*/ 612744 w 2638760"/>
                    <a:gd name="connsiteY15" fmla="*/ 2215174 h 3463883"/>
                    <a:gd name="connsiteX16" fmla="*/ 484664 w 2638760"/>
                    <a:gd name="connsiteY16" fmla="*/ 2114630 h 3463883"/>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760" h="3454688">
                      <a:moveTo>
                        <a:pt x="484664" y="2105435"/>
                      </a:moveTo>
                      <a:cubicBezTo>
                        <a:pt x="440277" y="2044278"/>
                        <a:pt x="-10444" y="1120282"/>
                        <a:pt x="186" y="1037085"/>
                      </a:cubicBezTo>
                      <a:cubicBezTo>
                        <a:pt x="7723" y="839299"/>
                        <a:pt x="47531" y="186801"/>
                        <a:pt x="41613" y="99011"/>
                      </a:cubicBezTo>
                      <a:cubicBezTo>
                        <a:pt x="44572" y="-122930"/>
                        <a:pt x="246786" y="74848"/>
                        <a:pt x="275392" y="238098"/>
                      </a:cubicBezTo>
                      <a:cubicBezTo>
                        <a:pt x="295121" y="386552"/>
                        <a:pt x="354305" y="762372"/>
                        <a:pt x="355291" y="900962"/>
                      </a:cubicBezTo>
                      <a:cubicBezTo>
                        <a:pt x="297587" y="890605"/>
                        <a:pt x="176259" y="937457"/>
                        <a:pt x="219167" y="1034125"/>
                      </a:cubicBezTo>
                      <a:cubicBezTo>
                        <a:pt x="303011" y="1188006"/>
                        <a:pt x="511636" y="1505137"/>
                        <a:pt x="683765" y="1670361"/>
                      </a:cubicBezTo>
                      <a:cubicBezTo>
                        <a:pt x="867730" y="1859258"/>
                        <a:pt x="1043177" y="2131832"/>
                        <a:pt x="1127649" y="2238529"/>
                      </a:cubicBezTo>
                      <a:cubicBezTo>
                        <a:pt x="1171678" y="2288014"/>
                        <a:pt x="1206378" y="2284405"/>
                        <a:pt x="1178759" y="2236564"/>
                      </a:cubicBezTo>
                      <a:cubicBezTo>
                        <a:pt x="931889" y="1823914"/>
                        <a:pt x="540017" y="1458613"/>
                        <a:pt x="287227" y="1034126"/>
                      </a:cubicBezTo>
                      <a:cubicBezTo>
                        <a:pt x="276736" y="905727"/>
                        <a:pt x="616194" y="860025"/>
                        <a:pt x="1062545" y="1472091"/>
                      </a:cubicBezTo>
                      <a:cubicBezTo>
                        <a:pt x="1138992" y="1572211"/>
                        <a:pt x="1254896" y="1677759"/>
                        <a:pt x="1349590" y="1688116"/>
                      </a:cubicBezTo>
                      <a:cubicBezTo>
                        <a:pt x="1954618" y="1642083"/>
                        <a:pt x="2261883" y="1973693"/>
                        <a:pt x="2482972" y="2271081"/>
                      </a:cubicBezTo>
                      <a:cubicBezTo>
                        <a:pt x="2701102" y="2547754"/>
                        <a:pt x="2622245" y="3190344"/>
                        <a:pt x="2634698" y="3454688"/>
                      </a:cubicBezTo>
                      <a:lnTo>
                        <a:pt x="1699518" y="3454688"/>
                      </a:lnTo>
                      <a:cubicBezTo>
                        <a:pt x="1786189" y="2734130"/>
                        <a:pt x="1375006" y="2704583"/>
                        <a:pt x="612744" y="2205979"/>
                      </a:cubicBezTo>
                      <a:cubicBezTo>
                        <a:pt x="557736" y="2180851"/>
                        <a:pt x="498340" y="2144726"/>
                        <a:pt x="484664" y="2105435"/>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0" name="Rectangle 4"/>
                <p:cNvSpPr/>
                <p:nvPr/>
              </p:nvSpPr>
              <p:spPr>
                <a:xfrm>
                  <a:off x="2071455" y="1890552"/>
                  <a:ext cx="257454" cy="1099764"/>
                </a:xfrm>
                <a:custGeom>
                  <a:avLst/>
                  <a:gdLst>
                    <a:gd name="connsiteX0" fmla="*/ 0 w 497150"/>
                    <a:gd name="connsiteY0" fmla="*/ 0 h 497150"/>
                    <a:gd name="connsiteX1" fmla="*/ 497150 w 497150"/>
                    <a:gd name="connsiteY1" fmla="*/ 0 h 497150"/>
                    <a:gd name="connsiteX2" fmla="*/ 497150 w 497150"/>
                    <a:gd name="connsiteY2" fmla="*/ 497150 h 497150"/>
                    <a:gd name="connsiteX3" fmla="*/ 0 w 497150"/>
                    <a:gd name="connsiteY3" fmla="*/ 497150 h 497150"/>
                    <a:gd name="connsiteX4" fmla="*/ 0 w 497150"/>
                    <a:gd name="connsiteY4" fmla="*/ 0 h 497150"/>
                    <a:gd name="connsiteX0" fmla="*/ 0 w 497150"/>
                    <a:gd name="connsiteY0" fmla="*/ 0 h 532661"/>
                    <a:gd name="connsiteX1" fmla="*/ 497150 w 497150"/>
                    <a:gd name="connsiteY1" fmla="*/ 0 h 532661"/>
                    <a:gd name="connsiteX2" fmla="*/ 115411 w 497150"/>
                    <a:gd name="connsiteY2" fmla="*/ 532661 h 532661"/>
                    <a:gd name="connsiteX3" fmla="*/ 0 w 497150"/>
                    <a:gd name="connsiteY3" fmla="*/ 497150 h 532661"/>
                    <a:gd name="connsiteX4" fmla="*/ 0 w 497150"/>
                    <a:gd name="connsiteY4" fmla="*/ 0 h 532661"/>
                    <a:gd name="connsiteX0" fmla="*/ 0 w 497150"/>
                    <a:gd name="connsiteY0" fmla="*/ 0 h 532661"/>
                    <a:gd name="connsiteX1" fmla="*/ 497150 w 497150"/>
                    <a:gd name="connsiteY1" fmla="*/ 0 h 532661"/>
                    <a:gd name="connsiteX2" fmla="*/ 115411 w 497150"/>
                    <a:gd name="connsiteY2" fmla="*/ 532661 h 532661"/>
                    <a:gd name="connsiteX3" fmla="*/ 56226 w 497150"/>
                    <a:gd name="connsiteY3" fmla="*/ 526742 h 532661"/>
                    <a:gd name="connsiteX4" fmla="*/ 0 w 497150"/>
                    <a:gd name="connsiteY4" fmla="*/ 0 h 532661"/>
                    <a:gd name="connsiteX0" fmla="*/ 0 w 639193"/>
                    <a:gd name="connsiteY0" fmla="*/ 0 h 893686"/>
                    <a:gd name="connsiteX1" fmla="*/ 639193 w 639193"/>
                    <a:gd name="connsiteY1" fmla="*/ 361025 h 893686"/>
                    <a:gd name="connsiteX2" fmla="*/ 257454 w 639193"/>
                    <a:gd name="connsiteY2" fmla="*/ 893686 h 893686"/>
                    <a:gd name="connsiteX3" fmla="*/ 198269 w 639193"/>
                    <a:gd name="connsiteY3" fmla="*/ 887767 h 893686"/>
                    <a:gd name="connsiteX4" fmla="*/ 0 w 639193"/>
                    <a:gd name="connsiteY4" fmla="*/ 0 h 893686"/>
                    <a:gd name="connsiteX0" fmla="*/ 0 w 257454"/>
                    <a:gd name="connsiteY0" fmla="*/ 85818 h 979504"/>
                    <a:gd name="connsiteX1" fmla="*/ 189391 w 257454"/>
                    <a:gd name="connsiteY1" fmla="*/ 0 h 979504"/>
                    <a:gd name="connsiteX2" fmla="*/ 257454 w 257454"/>
                    <a:gd name="connsiteY2" fmla="*/ 979504 h 979504"/>
                    <a:gd name="connsiteX3" fmla="*/ 198269 w 257454"/>
                    <a:gd name="connsiteY3" fmla="*/ 973585 h 979504"/>
                    <a:gd name="connsiteX4" fmla="*/ 0 w 257454"/>
                    <a:gd name="connsiteY4" fmla="*/ 85818 h 979504"/>
                    <a:gd name="connsiteX0" fmla="*/ 0 w 257454"/>
                    <a:gd name="connsiteY0" fmla="*/ 85818 h 994702"/>
                    <a:gd name="connsiteX1" fmla="*/ 189391 w 257454"/>
                    <a:gd name="connsiteY1" fmla="*/ 0 h 994702"/>
                    <a:gd name="connsiteX2" fmla="*/ 257454 w 257454"/>
                    <a:gd name="connsiteY2" fmla="*/ 979504 h 994702"/>
                    <a:gd name="connsiteX3" fmla="*/ 198269 w 257454"/>
                    <a:gd name="connsiteY3" fmla="*/ 973585 h 994702"/>
                    <a:gd name="connsiteX4" fmla="*/ 0 w 257454"/>
                    <a:gd name="connsiteY4" fmla="*/ 85818 h 994702"/>
                    <a:gd name="connsiteX0" fmla="*/ 0 w 257454"/>
                    <a:gd name="connsiteY0" fmla="*/ 85818 h 1003427"/>
                    <a:gd name="connsiteX1" fmla="*/ 189391 w 257454"/>
                    <a:gd name="connsiteY1" fmla="*/ 0 h 1003427"/>
                    <a:gd name="connsiteX2" fmla="*/ 257454 w 257454"/>
                    <a:gd name="connsiteY2" fmla="*/ 979504 h 1003427"/>
                    <a:gd name="connsiteX3" fmla="*/ 198269 w 257454"/>
                    <a:gd name="connsiteY3" fmla="*/ 973585 h 1003427"/>
                    <a:gd name="connsiteX4" fmla="*/ 0 w 257454"/>
                    <a:gd name="connsiteY4" fmla="*/ 85818 h 1003427"/>
                    <a:gd name="connsiteX0" fmla="*/ 0 w 257454"/>
                    <a:gd name="connsiteY0" fmla="*/ 85818 h 998759"/>
                    <a:gd name="connsiteX1" fmla="*/ 189391 w 257454"/>
                    <a:gd name="connsiteY1" fmla="*/ 0 h 998759"/>
                    <a:gd name="connsiteX2" fmla="*/ 257454 w 257454"/>
                    <a:gd name="connsiteY2" fmla="*/ 970627 h 998759"/>
                    <a:gd name="connsiteX3" fmla="*/ 198269 w 257454"/>
                    <a:gd name="connsiteY3" fmla="*/ 973585 h 998759"/>
                    <a:gd name="connsiteX4" fmla="*/ 0 w 257454"/>
                    <a:gd name="connsiteY4" fmla="*/ 85818 h 998759"/>
                    <a:gd name="connsiteX0" fmla="*/ 0 w 257454"/>
                    <a:gd name="connsiteY0" fmla="*/ 168779 h 1081720"/>
                    <a:gd name="connsiteX1" fmla="*/ 189391 w 257454"/>
                    <a:gd name="connsiteY1" fmla="*/ 82961 h 1081720"/>
                    <a:gd name="connsiteX2" fmla="*/ 257454 w 257454"/>
                    <a:gd name="connsiteY2" fmla="*/ 1053588 h 1081720"/>
                    <a:gd name="connsiteX3" fmla="*/ 198269 w 257454"/>
                    <a:gd name="connsiteY3" fmla="*/ 1056546 h 1081720"/>
                    <a:gd name="connsiteX4" fmla="*/ 0 w 257454"/>
                    <a:gd name="connsiteY4" fmla="*/ 168779 h 1081720"/>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54" h="1099764">
                      <a:moveTo>
                        <a:pt x="0" y="186823"/>
                      </a:moveTo>
                      <a:cubicBezTo>
                        <a:pt x="12823" y="-152501"/>
                        <a:pt x="173608" y="67467"/>
                        <a:pt x="189391" y="101005"/>
                      </a:cubicBezTo>
                      <a:cubicBezTo>
                        <a:pt x="194323" y="424547"/>
                        <a:pt x="181499" y="759927"/>
                        <a:pt x="257454" y="1071632"/>
                      </a:cubicBezTo>
                      <a:cubicBezTo>
                        <a:pt x="246604" y="1108129"/>
                        <a:pt x="200241" y="1109114"/>
                        <a:pt x="198269" y="1074590"/>
                      </a:cubicBezTo>
                      <a:cubicBezTo>
                        <a:pt x="132179" y="778668"/>
                        <a:pt x="172622" y="293355"/>
                        <a:pt x="0" y="186823"/>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1" name="Rectangle 5"/>
                <p:cNvSpPr/>
                <p:nvPr/>
              </p:nvSpPr>
              <p:spPr>
                <a:xfrm>
                  <a:off x="2287401" y="2223090"/>
                  <a:ext cx="110308" cy="774458"/>
                </a:xfrm>
                <a:custGeom>
                  <a:avLst/>
                  <a:gdLst>
                    <a:gd name="connsiteX0" fmla="*/ 0 w 503068"/>
                    <a:gd name="connsiteY0" fmla="*/ 0 h 503068"/>
                    <a:gd name="connsiteX1" fmla="*/ 503068 w 503068"/>
                    <a:gd name="connsiteY1" fmla="*/ 0 h 503068"/>
                    <a:gd name="connsiteX2" fmla="*/ 503068 w 503068"/>
                    <a:gd name="connsiteY2" fmla="*/ 503068 h 503068"/>
                    <a:gd name="connsiteX3" fmla="*/ 0 w 503068"/>
                    <a:gd name="connsiteY3" fmla="*/ 503068 h 503068"/>
                    <a:gd name="connsiteX4" fmla="*/ 0 w 503068"/>
                    <a:gd name="connsiteY4" fmla="*/ 0 h 503068"/>
                    <a:gd name="connsiteX0" fmla="*/ 8877 w 511945"/>
                    <a:gd name="connsiteY0" fmla="*/ 0 h 511946"/>
                    <a:gd name="connsiteX1" fmla="*/ 511945 w 511945"/>
                    <a:gd name="connsiteY1" fmla="*/ 0 h 511946"/>
                    <a:gd name="connsiteX2" fmla="*/ 511945 w 511945"/>
                    <a:gd name="connsiteY2" fmla="*/ 503068 h 511946"/>
                    <a:gd name="connsiteX3" fmla="*/ 0 w 511945"/>
                    <a:gd name="connsiteY3" fmla="*/ 511946 h 511946"/>
                    <a:gd name="connsiteX4" fmla="*/ 8877 w 511945"/>
                    <a:gd name="connsiteY4" fmla="*/ 0 h 511946"/>
                    <a:gd name="connsiteX0" fmla="*/ 8877 w 511945"/>
                    <a:gd name="connsiteY0" fmla="*/ 0 h 514905"/>
                    <a:gd name="connsiteX1" fmla="*/ 511945 w 511945"/>
                    <a:gd name="connsiteY1" fmla="*/ 0 h 514905"/>
                    <a:gd name="connsiteX2" fmla="*/ 44388 w 511945"/>
                    <a:gd name="connsiteY2" fmla="*/ 514905 h 514905"/>
                    <a:gd name="connsiteX3" fmla="*/ 0 w 511945"/>
                    <a:gd name="connsiteY3" fmla="*/ 511946 h 514905"/>
                    <a:gd name="connsiteX4" fmla="*/ 8877 w 511945"/>
                    <a:gd name="connsiteY4" fmla="*/ 0 h 514905"/>
                    <a:gd name="connsiteX0" fmla="*/ 0 w 577048"/>
                    <a:gd name="connsiteY0" fmla="*/ 0 h 689499"/>
                    <a:gd name="connsiteX1" fmla="*/ 577048 w 577048"/>
                    <a:gd name="connsiteY1" fmla="*/ 174594 h 689499"/>
                    <a:gd name="connsiteX2" fmla="*/ 109491 w 577048"/>
                    <a:gd name="connsiteY2" fmla="*/ 689499 h 689499"/>
                    <a:gd name="connsiteX3" fmla="*/ 65103 w 577048"/>
                    <a:gd name="connsiteY3" fmla="*/ 686540 h 689499"/>
                    <a:gd name="connsiteX4" fmla="*/ 0 w 577048"/>
                    <a:gd name="connsiteY4" fmla="*/ 0 h 689499"/>
                    <a:gd name="connsiteX0" fmla="*/ 0 w 109491"/>
                    <a:gd name="connsiteY0" fmla="*/ 0 h 689499"/>
                    <a:gd name="connsiteX1" fmla="*/ 35510 w 109491"/>
                    <a:gd name="connsiteY1" fmla="*/ 11837 h 689499"/>
                    <a:gd name="connsiteX2" fmla="*/ 109491 w 109491"/>
                    <a:gd name="connsiteY2" fmla="*/ 689499 h 689499"/>
                    <a:gd name="connsiteX3" fmla="*/ 65103 w 109491"/>
                    <a:gd name="connsiteY3" fmla="*/ 686540 h 689499"/>
                    <a:gd name="connsiteX4" fmla="*/ 0 w 109491"/>
                    <a:gd name="connsiteY4" fmla="*/ 0 h 689499"/>
                    <a:gd name="connsiteX0" fmla="*/ 0 w 109491"/>
                    <a:gd name="connsiteY0" fmla="*/ 0 h 726990"/>
                    <a:gd name="connsiteX1" fmla="*/ 35510 w 109491"/>
                    <a:gd name="connsiteY1" fmla="*/ 11837 h 726990"/>
                    <a:gd name="connsiteX2" fmla="*/ 109491 w 109491"/>
                    <a:gd name="connsiteY2" fmla="*/ 689499 h 726990"/>
                    <a:gd name="connsiteX3" fmla="*/ 65103 w 109491"/>
                    <a:gd name="connsiteY3" fmla="*/ 686540 h 726990"/>
                    <a:gd name="connsiteX4" fmla="*/ 0 w 109491"/>
                    <a:gd name="connsiteY4" fmla="*/ 0 h 726990"/>
                    <a:gd name="connsiteX0" fmla="*/ 0 w 109717"/>
                    <a:gd name="connsiteY0" fmla="*/ 0 h 736330"/>
                    <a:gd name="connsiteX1" fmla="*/ 35510 w 109717"/>
                    <a:gd name="connsiteY1" fmla="*/ 11837 h 736330"/>
                    <a:gd name="connsiteX2" fmla="*/ 109491 w 109717"/>
                    <a:gd name="connsiteY2" fmla="*/ 689499 h 736330"/>
                    <a:gd name="connsiteX3" fmla="*/ 65103 w 109717"/>
                    <a:gd name="connsiteY3" fmla="*/ 686540 h 736330"/>
                    <a:gd name="connsiteX4" fmla="*/ 0 w 109717"/>
                    <a:gd name="connsiteY4" fmla="*/ 0 h 736330"/>
                    <a:gd name="connsiteX0" fmla="*/ 0 w 109491"/>
                    <a:gd name="connsiteY0" fmla="*/ 0 h 736330"/>
                    <a:gd name="connsiteX1" fmla="*/ 35510 w 109491"/>
                    <a:gd name="connsiteY1" fmla="*/ 11837 h 736330"/>
                    <a:gd name="connsiteX2" fmla="*/ 109491 w 109491"/>
                    <a:gd name="connsiteY2" fmla="*/ 689499 h 736330"/>
                    <a:gd name="connsiteX3" fmla="*/ 65103 w 109491"/>
                    <a:gd name="connsiteY3" fmla="*/ 686540 h 736330"/>
                    <a:gd name="connsiteX4" fmla="*/ 0 w 109491"/>
                    <a:gd name="connsiteY4" fmla="*/ 0 h 736330"/>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817 w 110308"/>
                    <a:gd name="connsiteY0" fmla="*/ 39573 h 770869"/>
                    <a:gd name="connsiteX1" fmla="*/ 36327 w 110308"/>
                    <a:gd name="connsiteY1" fmla="*/ 51410 h 770869"/>
                    <a:gd name="connsiteX2" fmla="*/ 110308 w 110308"/>
                    <a:gd name="connsiteY2" fmla="*/ 729072 h 770869"/>
                    <a:gd name="connsiteX3" fmla="*/ 65920 w 110308"/>
                    <a:gd name="connsiteY3" fmla="*/ 726113 h 770869"/>
                    <a:gd name="connsiteX4" fmla="*/ 817 w 110308"/>
                    <a:gd name="connsiteY4" fmla="*/ 39573 h 770869"/>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1557"/>
                    <a:gd name="connsiteX1" fmla="*/ 36327 w 110308"/>
                    <a:gd name="connsiteY1" fmla="*/ 54588 h 771557"/>
                    <a:gd name="connsiteX2" fmla="*/ 110308 w 110308"/>
                    <a:gd name="connsiteY2" fmla="*/ 732250 h 771557"/>
                    <a:gd name="connsiteX3" fmla="*/ 65920 w 110308"/>
                    <a:gd name="connsiteY3" fmla="*/ 729291 h 771557"/>
                    <a:gd name="connsiteX4" fmla="*/ 817 w 110308"/>
                    <a:gd name="connsiteY4" fmla="*/ 42751 h 771557"/>
                    <a:gd name="connsiteX0" fmla="*/ 817 w 110308"/>
                    <a:gd name="connsiteY0" fmla="*/ 42751 h 774458"/>
                    <a:gd name="connsiteX1" fmla="*/ 36327 w 110308"/>
                    <a:gd name="connsiteY1" fmla="*/ 54588 h 774458"/>
                    <a:gd name="connsiteX2" fmla="*/ 110308 w 110308"/>
                    <a:gd name="connsiteY2" fmla="*/ 732250 h 774458"/>
                    <a:gd name="connsiteX3" fmla="*/ 65920 w 110308"/>
                    <a:gd name="connsiteY3" fmla="*/ 729291 h 774458"/>
                    <a:gd name="connsiteX4" fmla="*/ 817 w 110308"/>
                    <a:gd name="connsiteY4" fmla="*/ 42751 h 7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 h="774458">
                      <a:moveTo>
                        <a:pt x="817" y="42751"/>
                      </a:moveTo>
                      <a:cubicBezTo>
                        <a:pt x="12654" y="-50958"/>
                        <a:pt x="33368" y="35846"/>
                        <a:pt x="36327" y="54588"/>
                      </a:cubicBezTo>
                      <a:cubicBezTo>
                        <a:pt x="16599" y="280475"/>
                        <a:pt x="85648" y="506363"/>
                        <a:pt x="110308" y="732250"/>
                      </a:cubicBezTo>
                      <a:cubicBezTo>
                        <a:pt x="110308" y="775653"/>
                        <a:pt x="92552" y="801298"/>
                        <a:pt x="65920" y="729291"/>
                      </a:cubicBezTo>
                      <a:cubicBezTo>
                        <a:pt x="44219" y="500444"/>
                        <a:pt x="-7074" y="310068"/>
                        <a:pt x="817" y="4275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2" name="Rectangle 6"/>
                <p:cNvSpPr/>
                <p:nvPr/>
              </p:nvSpPr>
              <p:spPr>
                <a:xfrm>
                  <a:off x="2356808" y="2326970"/>
                  <a:ext cx="105263" cy="692031"/>
                </a:xfrm>
                <a:custGeom>
                  <a:avLst/>
                  <a:gdLst>
                    <a:gd name="connsiteX0" fmla="*/ 0 w 580008"/>
                    <a:gd name="connsiteY0" fmla="*/ 0 h 580008"/>
                    <a:gd name="connsiteX1" fmla="*/ 580008 w 580008"/>
                    <a:gd name="connsiteY1" fmla="*/ 0 h 580008"/>
                    <a:gd name="connsiteX2" fmla="*/ 580008 w 580008"/>
                    <a:gd name="connsiteY2" fmla="*/ 580008 h 580008"/>
                    <a:gd name="connsiteX3" fmla="*/ 0 w 580008"/>
                    <a:gd name="connsiteY3" fmla="*/ 580008 h 580008"/>
                    <a:gd name="connsiteX4" fmla="*/ 0 w 580008"/>
                    <a:gd name="connsiteY4" fmla="*/ 0 h 580008"/>
                    <a:gd name="connsiteX0" fmla="*/ 0 w 580008"/>
                    <a:gd name="connsiteY0" fmla="*/ 0 h 627355"/>
                    <a:gd name="connsiteX1" fmla="*/ 580008 w 580008"/>
                    <a:gd name="connsiteY1" fmla="*/ 0 h 627355"/>
                    <a:gd name="connsiteX2" fmla="*/ 47348 w 580008"/>
                    <a:gd name="connsiteY2" fmla="*/ 627355 h 627355"/>
                    <a:gd name="connsiteX3" fmla="*/ 0 w 580008"/>
                    <a:gd name="connsiteY3" fmla="*/ 580008 h 627355"/>
                    <a:gd name="connsiteX4" fmla="*/ 0 w 580008"/>
                    <a:gd name="connsiteY4" fmla="*/ 0 h 627355"/>
                    <a:gd name="connsiteX0" fmla="*/ 0 w 580008"/>
                    <a:gd name="connsiteY0" fmla="*/ 0 h 627355"/>
                    <a:gd name="connsiteX1" fmla="*/ 580008 w 580008"/>
                    <a:gd name="connsiteY1" fmla="*/ 0 h 627355"/>
                    <a:gd name="connsiteX2" fmla="*/ 47348 w 580008"/>
                    <a:gd name="connsiteY2" fmla="*/ 627355 h 627355"/>
                    <a:gd name="connsiteX3" fmla="*/ 17755 w 580008"/>
                    <a:gd name="connsiteY3" fmla="*/ 621437 h 627355"/>
                    <a:gd name="connsiteX4" fmla="*/ 0 w 580008"/>
                    <a:gd name="connsiteY4" fmla="*/ 0 h 627355"/>
                    <a:gd name="connsiteX0" fmla="*/ 0 w 639192"/>
                    <a:gd name="connsiteY0" fmla="*/ 0 h 651028"/>
                    <a:gd name="connsiteX1" fmla="*/ 639192 w 639192"/>
                    <a:gd name="connsiteY1" fmla="*/ 23673 h 651028"/>
                    <a:gd name="connsiteX2" fmla="*/ 106532 w 639192"/>
                    <a:gd name="connsiteY2" fmla="*/ 651028 h 651028"/>
                    <a:gd name="connsiteX3" fmla="*/ 76939 w 639192"/>
                    <a:gd name="connsiteY3" fmla="*/ 645110 h 651028"/>
                    <a:gd name="connsiteX4" fmla="*/ 0 w 639192"/>
                    <a:gd name="connsiteY4" fmla="*/ 0 h 651028"/>
                    <a:gd name="connsiteX0" fmla="*/ 0 w 106532"/>
                    <a:gd name="connsiteY0" fmla="*/ 0 h 651028"/>
                    <a:gd name="connsiteX1" fmla="*/ 59184 w 106532"/>
                    <a:gd name="connsiteY1" fmla="*/ 44388 h 651028"/>
                    <a:gd name="connsiteX2" fmla="*/ 106532 w 106532"/>
                    <a:gd name="connsiteY2" fmla="*/ 651028 h 651028"/>
                    <a:gd name="connsiteX3" fmla="*/ 76939 w 106532"/>
                    <a:gd name="connsiteY3" fmla="*/ 645110 h 651028"/>
                    <a:gd name="connsiteX4" fmla="*/ 0 w 106532"/>
                    <a:gd name="connsiteY4" fmla="*/ 0 h 651028"/>
                    <a:gd name="connsiteX0" fmla="*/ 2798 w 109330"/>
                    <a:gd name="connsiteY0" fmla="*/ 46851 h 697879"/>
                    <a:gd name="connsiteX1" fmla="*/ 61982 w 109330"/>
                    <a:gd name="connsiteY1" fmla="*/ 91239 h 697879"/>
                    <a:gd name="connsiteX2" fmla="*/ 109330 w 109330"/>
                    <a:gd name="connsiteY2" fmla="*/ 697879 h 697879"/>
                    <a:gd name="connsiteX3" fmla="*/ 79737 w 109330"/>
                    <a:gd name="connsiteY3" fmla="*/ 691961 h 697879"/>
                    <a:gd name="connsiteX4" fmla="*/ 2798 w 109330"/>
                    <a:gd name="connsiteY4" fmla="*/ 46851 h 697879"/>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5805"/>
                    <a:gd name="connsiteY0" fmla="*/ 50072 h 695182"/>
                    <a:gd name="connsiteX1" fmla="*/ 61417 w 105805"/>
                    <a:gd name="connsiteY1" fmla="*/ 94460 h 695182"/>
                    <a:gd name="connsiteX2" fmla="*/ 105805 w 105805"/>
                    <a:gd name="connsiteY2" fmla="*/ 695182 h 695182"/>
                    <a:gd name="connsiteX3" fmla="*/ 79172 w 105805"/>
                    <a:gd name="connsiteY3" fmla="*/ 695182 h 695182"/>
                    <a:gd name="connsiteX4" fmla="*/ 2233 w 105805"/>
                    <a:gd name="connsiteY4" fmla="*/ 50072 h 695182"/>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63" h="692031">
                      <a:moveTo>
                        <a:pt x="1691" y="46921"/>
                      </a:moveTo>
                      <a:cubicBezTo>
                        <a:pt x="-11710" y="-67265"/>
                        <a:pt x="58902" y="58758"/>
                        <a:pt x="60875" y="91309"/>
                      </a:cubicBezTo>
                      <a:cubicBezTo>
                        <a:pt x="73121" y="305428"/>
                        <a:pt x="82337" y="487437"/>
                        <a:pt x="105263" y="692031"/>
                      </a:cubicBezTo>
                      <a:lnTo>
                        <a:pt x="78630" y="692031"/>
                      </a:lnTo>
                      <a:cubicBezTo>
                        <a:pt x="60128" y="476994"/>
                        <a:pt x="29718" y="259577"/>
                        <a:pt x="1691" y="4692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14" name="Group 113"/>
              <p:cNvGrpSpPr/>
              <p:nvPr/>
            </p:nvGrpSpPr>
            <p:grpSpPr>
              <a:xfrm flipH="1">
                <a:off x="4526785" y="2194978"/>
                <a:ext cx="2638759" cy="3646069"/>
                <a:chOff x="1881882" y="1890552"/>
                <a:chExt cx="2638759" cy="3646069"/>
              </a:xfrm>
              <a:grpFill/>
            </p:grpSpPr>
            <p:sp>
              <p:nvSpPr>
                <p:cNvPr id="115" name="Rectangle 3"/>
                <p:cNvSpPr/>
                <p:nvPr/>
              </p:nvSpPr>
              <p:spPr>
                <a:xfrm>
                  <a:off x="1881882" y="2081933"/>
                  <a:ext cx="2638759" cy="3454688"/>
                </a:xfrm>
                <a:custGeom>
                  <a:avLst/>
                  <a:gdLst>
                    <a:gd name="connsiteX0" fmla="*/ 0 w 935180"/>
                    <a:gd name="connsiteY0" fmla="*/ 0 h 3020290"/>
                    <a:gd name="connsiteX1" fmla="*/ 935180 w 935180"/>
                    <a:gd name="connsiteY1" fmla="*/ 0 h 3020290"/>
                    <a:gd name="connsiteX2" fmla="*/ 935180 w 935180"/>
                    <a:gd name="connsiteY2" fmla="*/ 3020290 h 3020290"/>
                    <a:gd name="connsiteX3" fmla="*/ 0 w 935180"/>
                    <a:gd name="connsiteY3" fmla="*/ 3020290 h 3020290"/>
                    <a:gd name="connsiteX4" fmla="*/ 0 w 935180"/>
                    <a:gd name="connsiteY4" fmla="*/ 0 h 3020290"/>
                    <a:gd name="connsiteX0" fmla="*/ 0 w 1916255"/>
                    <a:gd name="connsiteY0" fmla="*/ 1771650 h 3020290"/>
                    <a:gd name="connsiteX1" fmla="*/ 1916255 w 1916255"/>
                    <a:gd name="connsiteY1" fmla="*/ 0 h 3020290"/>
                    <a:gd name="connsiteX2" fmla="*/ 1916255 w 1916255"/>
                    <a:gd name="connsiteY2" fmla="*/ 3020290 h 3020290"/>
                    <a:gd name="connsiteX3" fmla="*/ 981075 w 1916255"/>
                    <a:gd name="connsiteY3" fmla="*/ 3020290 h 3020290"/>
                    <a:gd name="connsiteX4" fmla="*/ 0 w 1916255"/>
                    <a:gd name="connsiteY4" fmla="*/ 1771650 h 3020290"/>
                    <a:gd name="connsiteX0" fmla="*/ 0 w 2152993"/>
                    <a:gd name="connsiteY0" fmla="*/ 1679914 h 3020290"/>
                    <a:gd name="connsiteX1" fmla="*/ 2152993 w 2152993"/>
                    <a:gd name="connsiteY1" fmla="*/ 0 h 3020290"/>
                    <a:gd name="connsiteX2" fmla="*/ 2152993 w 2152993"/>
                    <a:gd name="connsiteY2" fmla="*/ 3020290 h 3020290"/>
                    <a:gd name="connsiteX3" fmla="*/ 1217813 w 2152993"/>
                    <a:gd name="connsiteY3" fmla="*/ 3020290 h 3020290"/>
                    <a:gd name="connsiteX4" fmla="*/ 0 w 2152993"/>
                    <a:gd name="connsiteY4" fmla="*/ 1679914 h 3020290"/>
                    <a:gd name="connsiteX0" fmla="*/ 0 w 2152993"/>
                    <a:gd name="connsiteY0" fmla="*/ 617553 h 1957929"/>
                    <a:gd name="connsiteX1" fmla="*/ 785832 w 2152993"/>
                    <a:gd name="connsiteY1" fmla="*/ 0 h 1957929"/>
                    <a:gd name="connsiteX2" fmla="*/ 2152993 w 2152993"/>
                    <a:gd name="connsiteY2" fmla="*/ 1957929 h 1957929"/>
                    <a:gd name="connsiteX3" fmla="*/ 1217813 w 2152993"/>
                    <a:gd name="connsiteY3" fmla="*/ 1957929 h 1957929"/>
                    <a:gd name="connsiteX4" fmla="*/ 0 w 2152993"/>
                    <a:gd name="connsiteY4" fmla="*/ 617553 h 1957929"/>
                    <a:gd name="connsiteX0" fmla="*/ 0 w 2152993"/>
                    <a:gd name="connsiteY0" fmla="*/ 0 h 1340376"/>
                    <a:gd name="connsiteX1" fmla="*/ 620115 w 2152993"/>
                    <a:gd name="connsiteY1" fmla="*/ 83783 h 1340376"/>
                    <a:gd name="connsiteX2" fmla="*/ 2152993 w 2152993"/>
                    <a:gd name="connsiteY2" fmla="*/ 1340376 h 1340376"/>
                    <a:gd name="connsiteX3" fmla="*/ 1217813 w 2152993"/>
                    <a:gd name="connsiteY3" fmla="*/ 1340376 h 1340376"/>
                    <a:gd name="connsiteX4" fmla="*/ 0 w 2152993"/>
                    <a:gd name="connsiteY4" fmla="*/ 0 h 1340376"/>
                    <a:gd name="connsiteX0" fmla="*/ 0 w 2152993"/>
                    <a:gd name="connsiteY0" fmla="*/ 0 h 1340376"/>
                    <a:gd name="connsiteX1" fmla="*/ 620115 w 2152993"/>
                    <a:gd name="connsiteY1" fmla="*/ 83783 h 1340376"/>
                    <a:gd name="connsiteX2" fmla="*/ 835334 w 2152993"/>
                    <a:gd name="connsiteY2" fmla="*/ 251465 h 1340376"/>
                    <a:gd name="connsiteX3" fmla="*/ 2152993 w 2152993"/>
                    <a:gd name="connsiteY3" fmla="*/ 1340376 h 1340376"/>
                    <a:gd name="connsiteX4" fmla="*/ 1217813 w 2152993"/>
                    <a:gd name="connsiteY4" fmla="*/ 1340376 h 1340376"/>
                    <a:gd name="connsiteX5" fmla="*/ 0 w 2152993"/>
                    <a:gd name="connsiteY5" fmla="*/ 0 h 1340376"/>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0 w 2152993"/>
                    <a:gd name="connsiteY5" fmla="*/ 461708 h 1802084"/>
                    <a:gd name="connsiteX0" fmla="*/ 53821 w 2206814"/>
                    <a:gd name="connsiteY0" fmla="*/ 461708 h 1802084"/>
                    <a:gd name="connsiteX1" fmla="*/ 673936 w 2206814"/>
                    <a:gd name="connsiteY1" fmla="*/ 545491 h 1802084"/>
                    <a:gd name="connsiteX2" fmla="*/ 838848 w 2206814"/>
                    <a:gd name="connsiteY2" fmla="*/ 0 h 1802084"/>
                    <a:gd name="connsiteX3" fmla="*/ 2206814 w 2206814"/>
                    <a:gd name="connsiteY3" fmla="*/ 1802084 h 1802084"/>
                    <a:gd name="connsiteX4" fmla="*/ 1271634 w 2206814"/>
                    <a:gd name="connsiteY4" fmla="*/ 1802084 h 1802084"/>
                    <a:gd name="connsiteX5" fmla="*/ 170064 w 2206814"/>
                    <a:gd name="connsiteY5" fmla="*/ 514905 h 1802084"/>
                    <a:gd name="connsiteX6" fmla="*/ 53821 w 2206814"/>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8972 w 2201965"/>
                    <a:gd name="connsiteY0" fmla="*/ 461708 h 1802084"/>
                    <a:gd name="connsiteX1" fmla="*/ 669087 w 2201965"/>
                    <a:gd name="connsiteY1" fmla="*/ 545491 h 1802084"/>
                    <a:gd name="connsiteX2" fmla="*/ 833999 w 2201965"/>
                    <a:gd name="connsiteY2" fmla="*/ 0 h 1802084"/>
                    <a:gd name="connsiteX3" fmla="*/ 2201965 w 2201965"/>
                    <a:gd name="connsiteY3" fmla="*/ 1802084 h 1802084"/>
                    <a:gd name="connsiteX4" fmla="*/ 1266785 w 2201965"/>
                    <a:gd name="connsiteY4" fmla="*/ 1802084 h 1802084"/>
                    <a:gd name="connsiteX5" fmla="*/ 180011 w 2201965"/>
                    <a:gd name="connsiteY5" fmla="*/ 553375 h 1802084"/>
                    <a:gd name="connsiteX6" fmla="*/ 48972 w 2201965"/>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47668 w 2200661"/>
                    <a:gd name="connsiteY0" fmla="*/ 461708 h 1802084"/>
                    <a:gd name="connsiteX1" fmla="*/ 667783 w 2200661"/>
                    <a:gd name="connsiteY1" fmla="*/ 545491 h 1802084"/>
                    <a:gd name="connsiteX2" fmla="*/ 832695 w 2200661"/>
                    <a:gd name="connsiteY2" fmla="*/ 0 h 1802084"/>
                    <a:gd name="connsiteX3" fmla="*/ 2200661 w 2200661"/>
                    <a:gd name="connsiteY3" fmla="*/ 1802084 h 1802084"/>
                    <a:gd name="connsiteX4" fmla="*/ 1265481 w 2200661"/>
                    <a:gd name="connsiteY4" fmla="*/ 1802084 h 1802084"/>
                    <a:gd name="connsiteX5" fmla="*/ 178707 w 2200661"/>
                    <a:gd name="connsiteY5" fmla="*/ 553375 h 1802084"/>
                    <a:gd name="connsiteX6" fmla="*/ 47668 w 2200661"/>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2993"/>
                    <a:gd name="connsiteY0" fmla="*/ 461708 h 1802084"/>
                    <a:gd name="connsiteX1" fmla="*/ 620115 w 2152993"/>
                    <a:gd name="connsiteY1" fmla="*/ 545491 h 1802084"/>
                    <a:gd name="connsiteX2" fmla="*/ 785027 w 2152993"/>
                    <a:gd name="connsiteY2" fmla="*/ 0 h 1802084"/>
                    <a:gd name="connsiteX3" fmla="*/ 2152993 w 2152993"/>
                    <a:gd name="connsiteY3" fmla="*/ 1802084 h 1802084"/>
                    <a:gd name="connsiteX4" fmla="*/ 1217813 w 2152993"/>
                    <a:gd name="connsiteY4" fmla="*/ 1802084 h 1802084"/>
                    <a:gd name="connsiteX5" fmla="*/ 131039 w 2152993"/>
                    <a:gd name="connsiteY5" fmla="*/ 553375 h 1802084"/>
                    <a:gd name="connsiteX6" fmla="*/ 0 w 2152993"/>
                    <a:gd name="connsiteY6" fmla="*/ 461708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52831 h 1802084"/>
                    <a:gd name="connsiteX1" fmla="*/ 617156 w 2150034"/>
                    <a:gd name="connsiteY1" fmla="*/ 545491 h 1802084"/>
                    <a:gd name="connsiteX2" fmla="*/ 782068 w 2150034"/>
                    <a:gd name="connsiteY2" fmla="*/ 0 h 1802084"/>
                    <a:gd name="connsiteX3" fmla="*/ 2150034 w 2150034"/>
                    <a:gd name="connsiteY3" fmla="*/ 1802084 h 1802084"/>
                    <a:gd name="connsiteX4" fmla="*/ 1214854 w 2150034"/>
                    <a:gd name="connsiteY4" fmla="*/ 1802084 h 1802084"/>
                    <a:gd name="connsiteX5" fmla="*/ 128080 w 2150034"/>
                    <a:gd name="connsiteY5" fmla="*/ 553375 h 1802084"/>
                    <a:gd name="connsiteX6" fmla="*/ 0 w 2150034"/>
                    <a:gd name="connsiteY6" fmla="*/ 452831 h 1802084"/>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50034"/>
                    <a:gd name="connsiteY0" fmla="*/ 435075 h 1784328"/>
                    <a:gd name="connsiteX1" fmla="*/ 617156 w 2150034"/>
                    <a:gd name="connsiteY1" fmla="*/ 527735 h 1784328"/>
                    <a:gd name="connsiteX2" fmla="*/ 823497 w 2150034"/>
                    <a:gd name="connsiteY2" fmla="*/ 0 h 1784328"/>
                    <a:gd name="connsiteX3" fmla="*/ 2150034 w 2150034"/>
                    <a:gd name="connsiteY3" fmla="*/ 1784328 h 1784328"/>
                    <a:gd name="connsiteX4" fmla="*/ 1214854 w 2150034"/>
                    <a:gd name="connsiteY4" fmla="*/ 1784328 h 1784328"/>
                    <a:gd name="connsiteX5" fmla="*/ 128080 w 2150034"/>
                    <a:gd name="connsiteY5" fmla="*/ 535619 h 1784328"/>
                    <a:gd name="connsiteX6" fmla="*/ 0 w 2150034"/>
                    <a:gd name="connsiteY6" fmla="*/ 435075 h 1784328"/>
                    <a:gd name="connsiteX0" fmla="*/ 0 w 2160636"/>
                    <a:gd name="connsiteY0" fmla="*/ 435075 h 1784328"/>
                    <a:gd name="connsiteX1" fmla="*/ 617156 w 2160636"/>
                    <a:gd name="connsiteY1" fmla="*/ 527735 h 1784328"/>
                    <a:gd name="connsiteX2" fmla="*/ 823497 w 2160636"/>
                    <a:gd name="connsiteY2" fmla="*/ 0 h 1784328"/>
                    <a:gd name="connsiteX3" fmla="*/ 2150034 w 2160636"/>
                    <a:gd name="connsiteY3" fmla="*/ 1784328 h 1784328"/>
                    <a:gd name="connsiteX4" fmla="*/ 1214854 w 2160636"/>
                    <a:gd name="connsiteY4" fmla="*/ 1784328 h 1784328"/>
                    <a:gd name="connsiteX5" fmla="*/ 128080 w 2160636"/>
                    <a:gd name="connsiteY5" fmla="*/ 535619 h 1784328"/>
                    <a:gd name="connsiteX6" fmla="*/ 0 w 2160636"/>
                    <a:gd name="connsiteY6" fmla="*/ 435075 h 1784328"/>
                    <a:gd name="connsiteX0" fmla="*/ 0 w 2152446"/>
                    <a:gd name="connsiteY0" fmla="*/ 435075 h 1784328"/>
                    <a:gd name="connsiteX1" fmla="*/ 617156 w 2152446"/>
                    <a:gd name="connsiteY1" fmla="*/ 527735 h 1784328"/>
                    <a:gd name="connsiteX2" fmla="*/ 823497 w 2152446"/>
                    <a:gd name="connsiteY2" fmla="*/ 0 h 1784328"/>
                    <a:gd name="connsiteX3" fmla="*/ 2150034 w 2152446"/>
                    <a:gd name="connsiteY3" fmla="*/ 1784328 h 1784328"/>
                    <a:gd name="connsiteX4" fmla="*/ 1214854 w 2152446"/>
                    <a:gd name="connsiteY4" fmla="*/ 1784328 h 1784328"/>
                    <a:gd name="connsiteX5" fmla="*/ 128080 w 2152446"/>
                    <a:gd name="connsiteY5" fmla="*/ 535619 h 1784328"/>
                    <a:gd name="connsiteX6" fmla="*/ 0 w 2152446"/>
                    <a:gd name="connsiteY6" fmla="*/ 435075 h 1784328"/>
                    <a:gd name="connsiteX0" fmla="*/ 0 w 2156118"/>
                    <a:gd name="connsiteY0" fmla="*/ 435075 h 1784328"/>
                    <a:gd name="connsiteX1" fmla="*/ 617156 w 2156118"/>
                    <a:gd name="connsiteY1" fmla="*/ 527735 h 1784328"/>
                    <a:gd name="connsiteX2" fmla="*/ 823497 w 2156118"/>
                    <a:gd name="connsiteY2" fmla="*/ 0 h 1784328"/>
                    <a:gd name="connsiteX3" fmla="*/ 2150034 w 2156118"/>
                    <a:gd name="connsiteY3" fmla="*/ 1784328 h 1784328"/>
                    <a:gd name="connsiteX4" fmla="*/ 1214854 w 2156118"/>
                    <a:gd name="connsiteY4" fmla="*/ 1784328 h 1784328"/>
                    <a:gd name="connsiteX5" fmla="*/ 128080 w 2156118"/>
                    <a:gd name="connsiteY5" fmla="*/ 535619 h 1784328"/>
                    <a:gd name="connsiteX6" fmla="*/ 0 w 2156118"/>
                    <a:gd name="connsiteY6" fmla="*/ 435075 h 1784328"/>
                    <a:gd name="connsiteX0" fmla="*/ 0 w 2161515"/>
                    <a:gd name="connsiteY0" fmla="*/ 435075 h 1784328"/>
                    <a:gd name="connsiteX1" fmla="*/ 617156 w 2161515"/>
                    <a:gd name="connsiteY1" fmla="*/ 527735 h 1784328"/>
                    <a:gd name="connsiteX2" fmla="*/ 823497 w 2161515"/>
                    <a:gd name="connsiteY2" fmla="*/ 0 h 1784328"/>
                    <a:gd name="connsiteX3" fmla="*/ 2150034 w 2161515"/>
                    <a:gd name="connsiteY3" fmla="*/ 1784328 h 1784328"/>
                    <a:gd name="connsiteX4" fmla="*/ 1214854 w 2161515"/>
                    <a:gd name="connsiteY4" fmla="*/ 1784328 h 1784328"/>
                    <a:gd name="connsiteX5" fmla="*/ 128080 w 2161515"/>
                    <a:gd name="connsiteY5" fmla="*/ 535619 h 1784328"/>
                    <a:gd name="connsiteX6" fmla="*/ 0 w 2161515"/>
                    <a:gd name="connsiteY6" fmla="*/ 435075 h 1784328"/>
                    <a:gd name="connsiteX0" fmla="*/ 0 w 2153585"/>
                    <a:gd name="connsiteY0" fmla="*/ 435075 h 1784328"/>
                    <a:gd name="connsiteX1" fmla="*/ 617156 w 2153585"/>
                    <a:gd name="connsiteY1" fmla="*/ 527735 h 1784328"/>
                    <a:gd name="connsiteX2" fmla="*/ 823497 w 2153585"/>
                    <a:gd name="connsiteY2" fmla="*/ 0 h 1784328"/>
                    <a:gd name="connsiteX3" fmla="*/ 2150034 w 2153585"/>
                    <a:gd name="connsiteY3" fmla="*/ 1784328 h 1784328"/>
                    <a:gd name="connsiteX4" fmla="*/ 1214854 w 2153585"/>
                    <a:gd name="connsiteY4" fmla="*/ 1784328 h 1784328"/>
                    <a:gd name="connsiteX5" fmla="*/ 128080 w 2153585"/>
                    <a:gd name="connsiteY5" fmla="*/ 535619 h 1784328"/>
                    <a:gd name="connsiteX6" fmla="*/ 0 w 2153585"/>
                    <a:gd name="connsiteY6" fmla="*/ 435075 h 1784328"/>
                    <a:gd name="connsiteX0" fmla="*/ 0 w 2167400"/>
                    <a:gd name="connsiteY0" fmla="*/ 435075 h 1784328"/>
                    <a:gd name="connsiteX1" fmla="*/ 617156 w 2167400"/>
                    <a:gd name="connsiteY1" fmla="*/ 527735 h 1784328"/>
                    <a:gd name="connsiteX2" fmla="*/ 823497 w 2167400"/>
                    <a:gd name="connsiteY2" fmla="*/ 0 h 1784328"/>
                    <a:gd name="connsiteX3" fmla="*/ 2150034 w 2167400"/>
                    <a:gd name="connsiteY3" fmla="*/ 1784328 h 1784328"/>
                    <a:gd name="connsiteX4" fmla="*/ 1214854 w 2167400"/>
                    <a:gd name="connsiteY4" fmla="*/ 1784328 h 1784328"/>
                    <a:gd name="connsiteX5" fmla="*/ 128080 w 2167400"/>
                    <a:gd name="connsiteY5" fmla="*/ 535619 h 1784328"/>
                    <a:gd name="connsiteX6" fmla="*/ 0 w 2167400"/>
                    <a:gd name="connsiteY6" fmla="*/ 435075 h 1784328"/>
                    <a:gd name="connsiteX0" fmla="*/ 0 w 2262847"/>
                    <a:gd name="connsiteY0" fmla="*/ 435075 h 1784328"/>
                    <a:gd name="connsiteX1" fmla="*/ 617156 w 2262847"/>
                    <a:gd name="connsiteY1" fmla="*/ 527735 h 1784328"/>
                    <a:gd name="connsiteX2" fmla="*/ 823497 w 2262847"/>
                    <a:gd name="connsiteY2" fmla="*/ 0 h 1784328"/>
                    <a:gd name="connsiteX3" fmla="*/ 2098921 w 2262847"/>
                    <a:gd name="connsiteY3" fmla="*/ 819704 h 1784328"/>
                    <a:gd name="connsiteX4" fmla="*/ 2150034 w 2262847"/>
                    <a:gd name="connsiteY4" fmla="*/ 1784328 h 1784328"/>
                    <a:gd name="connsiteX5" fmla="*/ 1214854 w 2262847"/>
                    <a:gd name="connsiteY5" fmla="*/ 1784328 h 1784328"/>
                    <a:gd name="connsiteX6" fmla="*/ 128080 w 2262847"/>
                    <a:gd name="connsiteY6" fmla="*/ 535619 h 1784328"/>
                    <a:gd name="connsiteX7" fmla="*/ 0 w 2262847"/>
                    <a:gd name="connsiteY7" fmla="*/ 435075 h 1784328"/>
                    <a:gd name="connsiteX0" fmla="*/ 0 w 2254811"/>
                    <a:gd name="connsiteY0" fmla="*/ 435075 h 1784328"/>
                    <a:gd name="connsiteX1" fmla="*/ 617156 w 2254811"/>
                    <a:gd name="connsiteY1" fmla="*/ 527735 h 1784328"/>
                    <a:gd name="connsiteX2" fmla="*/ 823497 w 2254811"/>
                    <a:gd name="connsiteY2" fmla="*/ 0 h 1784328"/>
                    <a:gd name="connsiteX3" fmla="*/ 2081166 w 2254811"/>
                    <a:gd name="connsiteY3" fmla="*/ 754601 h 1784328"/>
                    <a:gd name="connsiteX4" fmla="*/ 2150034 w 2254811"/>
                    <a:gd name="connsiteY4" fmla="*/ 1784328 h 1784328"/>
                    <a:gd name="connsiteX5" fmla="*/ 1214854 w 2254811"/>
                    <a:gd name="connsiteY5" fmla="*/ 1784328 h 1784328"/>
                    <a:gd name="connsiteX6" fmla="*/ 128080 w 2254811"/>
                    <a:gd name="connsiteY6" fmla="*/ 535619 h 1784328"/>
                    <a:gd name="connsiteX7" fmla="*/ 0 w 2254811"/>
                    <a:gd name="connsiteY7" fmla="*/ 435075 h 1784328"/>
                    <a:gd name="connsiteX0" fmla="*/ 0 w 2213484"/>
                    <a:gd name="connsiteY0" fmla="*/ 435075 h 1784328"/>
                    <a:gd name="connsiteX1" fmla="*/ 617156 w 2213484"/>
                    <a:gd name="connsiteY1" fmla="*/ 527735 h 1784328"/>
                    <a:gd name="connsiteX2" fmla="*/ 823497 w 2213484"/>
                    <a:gd name="connsiteY2" fmla="*/ 0 h 1784328"/>
                    <a:gd name="connsiteX3" fmla="*/ 2081166 w 2213484"/>
                    <a:gd name="connsiteY3" fmla="*/ 754601 h 1784328"/>
                    <a:gd name="connsiteX4" fmla="*/ 2150034 w 2213484"/>
                    <a:gd name="connsiteY4" fmla="*/ 1784328 h 1784328"/>
                    <a:gd name="connsiteX5" fmla="*/ 1214854 w 2213484"/>
                    <a:gd name="connsiteY5" fmla="*/ 1784328 h 1784328"/>
                    <a:gd name="connsiteX6" fmla="*/ 128080 w 2213484"/>
                    <a:gd name="connsiteY6" fmla="*/ 535619 h 1784328"/>
                    <a:gd name="connsiteX7" fmla="*/ 0 w 2213484"/>
                    <a:gd name="connsiteY7" fmla="*/ 435075 h 1784328"/>
                    <a:gd name="connsiteX0" fmla="*/ 0 w 2155156"/>
                    <a:gd name="connsiteY0" fmla="*/ 435075 h 1784328"/>
                    <a:gd name="connsiteX1" fmla="*/ 617156 w 2155156"/>
                    <a:gd name="connsiteY1" fmla="*/ 527735 h 1784328"/>
                    <a:gd name="connsiteX2" fmla="*/ 823497 w 2155156"/>
                    <a:gd name="connsiteY2" fmla="*/ 0 h 1784328"/>
                    <a:gd name="connsiteX3" fmla="*/ 2081166 w 2155156"/>
                    <a:gd name="connsiteY3" fmla="*/ 754601 h 1784328"/>
                    <a:gd name="connsiteX4" fmla="*/ 2150034 w 2155156"/>
                    <a:gd name="connsiteY4" fmla="*/ 1784328 h 1784328"/>
                    <a:gd name="connsiteX5" fmla="*/ 1214854 w 2155156"/>
                    <a:gd name="connsiteY5" fmla="*/ 1784328 h 1784328"/>
                    <a:gd name="connsiteX6" fmla="*/ 128080 w 2155156"/>
                    <a:gd name="connsiteY6" fmla="*/ 535619 h 1784328"/>
                    <a:gd name="connsiteX7" fmla="*/ 0 w 2155156"/>
                    <a:gd name="connsiteY7" fmla="*/ 435075 h 1784328"/>
                    <a:gd name="connsiteX0" fmla="*/ 0 w 2151444"/>
                    <a:gd name="connsiteY0" fmla="*/ 435075 h 1784328"/>
                    <a:gd name="connsiteX1" fmla="*/ 617156 w 2151444"/>
                    <a:gd name="connsiteY1" fmla="*/ 527735 h 1784328"/>
                    <a:gd name="connsiteX2" fmla="*/ 823497 w 2151444"/>
                    <a:gd name="connsiteY2" fmla="*/ 0 h 1784328"/>
                    <a:gd name="connsiteX3" fmla="*/ 1998308 w 2151444"/>
                    <a:gd name="connsiteY3" fmla="*/ 600721 h 1784328"/>
                    <a:gd name="connsiteX4" fmla="*/ 2150034 w 2151444"/>
                    <a:gd name="connsiteY4" fmla="*/ 1784328 h 1784328"/>
                    <a:gd name="connsiteX5" fmla="*/ 1214854 w 2151444"/>
                    <a:gd name="connsiteY5" fmla="*/ 1784328 h 1784328"/>
                    <a:gd name="connsiteX6" fmla="*/ 128080 w 2151444"/>
                    <a:gd name="connsiteY6" fmla="*/ 535619 h 1784328"/>
                    <a:gd name="connsiteX7" fmla="*/ 0 w 2151444"/>
                    <a:gd name="connsiteY7" fmla="*/ 435075 h 1784328"/>
                    <a:gd name="connsiteX0" fmla="*/ 0 w 2168161"/>
                    <a:gd name="connsiteY0" fmla="*/ 435075 h 1784328"/>
                    <a:gd name="connsiteX1" fmla="*/ 617156 w 2168161"/>
                    <a:gd name="connsiteY1" fmla="*/ 527735 h 1784328"/>
                    <a:gd name="connsiteX2" fmla="*/ 823497 w 2168161"/>
                    <a:gd name="connsiteY2" fmla="*/ 0 h 1784328"/>
                    <a:gd name="connsiteX3" fmla="*/ 1998308 w 2168161"/>
                    <a:gd name="connsiteY3" fmla="*/ 600721 h 1784328"/>
                    <a:gd name="connsiteX4" fmla="*/ 2150034 w 2168161"/>
                    <a:gd name="connsiteY4" fmla="*/ 1784328 h 1784328"/>
                    <a:gd name="connsiteX5" fmla="*/ 1214854 w 2168161"/>
                    <a:gd name="connsiteY5" fmla="*/ 1784328 h 1784328"/>
                    <a:gd name="connsiteX6" fmla="*/ 128080 w 2168161"/>
                    <a:gd name="connsiteY6" fmla="*/ 535619 h 1784328"/>
                    <a:gd name="connsiteX7" fmla="*/ 0 w 2168161"/>
                    <a:gd name="connsiteY7" fmla="*/ 435075 h 1784328"/>
                    <a:gd name="connsiteX0" fmla="*/ 0 w 2156643"/>
                    <a:gd name="connsiteY0" fmla="*/ 435075 h 1784328"/>
                    <a:gd name="connsiteX1" fmla="*/ 617156 w 2156643"/>
                    <a:gd name="connsiteY1" fmla="*/ 527735 h 1784328"/>
                    <a:gd name="connsiteX2" fmla="*/ 823497 w 2156643"/>
                    <a:gd name="connsiteY2" fmla="*/ 0 h 1784328"/>
                    <a:gd name="connsiteX3" fmla="*/ 1998308 w 2156643"/>
                    <a:gd name="connsiteY3" fmla="*/ 600721 h 1784328"/>
                    <a:gd name="connsiteX4" fmla="*/ 2150034 w 2156643"/>
                    <a:gd name="connsiteY4" fmla="*/ 1784328 h 1784328"/>
                    <a:gd name="connsiteX5" fmla="*/ 1214854 w 2156643"/>
                    <a:gd name="connsiteY5" fmla="*/ 1784328 h 1784328"/>
                    <a:gd name="connsiteX6" fmla="*/ 128080 w 2156643"/>
                    <a:gd name="connsiteY6" fmla="*/ 535619 h 1784328"/>
                    <a:gd name="connsiteX7" fmla="*/ 0 w 2156643"/>
                    <a:gd name="connsiteY7" fmla="*/ 435075 h 1784328"/>
                    <a:gd name="connsiteX0" fmla="*/ 0 w 2156643"/>
                    <a:gd name="connsiteY0" fmla="*/ 440173 h 1789426"/>
                    <a:gd name="connsiteX1" fmla="*/ 617156 w 2156643"/>
                    <a:gd name="connsiteY1" fmla="*/ 532833 h 1789426"/>
                    <a:gd name="connsiteX2" fmla="*/ 823497 w 2156643"/>
                    <a:gd name="connsiteY2" fmla="*/ 5098 h 1789426"/>
                    <a:gd name="connsiteX3" fmla="*/ 1998308 w 2156643"/>
                    <a:gd name="connsiteY3" fmla="*/ 605819 h 1789426"/>
                    <a:gd name="connsiteX4" fmla="*/ 2150034 w 2156643"/>
                    <a:gd name="connsiteY4" fmla="*/ 1789426 h 1789426"/>
                    <a:gd name="connsiteX5" fmla="*/ 1214854 w 2156643"/>
                    <a:gd name="connsiteY5" fmla="*/ 1789426 h 1789426"/>
                    <a:gd name="connsiteX6" fmla="*/ 128080 w 2156643"/>
                    <a:gd name="connsiteY6" fmla="*/ 540717 h 1789426"/>
                    <a:gd name="connsiteX7" fmla="*/ 0 w 2156643"/>
                    <a:gd name="connsiteY7" fmla="*/ 440173 h 1789426"/>
                    <a:gd name="connsiteX0" fmla="*/ 0 w 2156643"/>
                    <a:gd name="connsiteY0" fmla="*/ 431410 h 1780663"/>
                    <a:gd name="connsiteX1" fmla="*/ 617156 w 2156643"/>
                    <a:gd name="connsiteY1" fmla="*/ 524070 h 1780663"/>
                    <a:gd name="connsiteX2" fmla="*/ 841252 w 2156643"/>
                    <a:gd name="connsiteY2" fmla="*/ 5213 h 1780663"/>
                    <a:gd name="connsiteX3" fmla="*/ 1998308 w 2156643"/>
                    <a:gd name="connsiteY3" fmla="*/ 597056 h 1780663"/>
                    <a:gd name="connsiteX4" fmla="*/ 2150034 w 2156643"/>
                    <a:gd name="connsiteY4" fmla="*/ 1780663 h 1780663"/>
                    <a:gd name="connsiteX5" fmla="*/ 1214854 w 2156643"/>
                    <a:gd name="connsiteY5" fmla="*/ 1780663 h 1780663"/>
                    <a:gd name="connsiteX6" fmla="*/ 128080 w 2156643"/>
                    <a:gd name="connsiteY6" fmla="*/ 531954 h 1780663"/>
                    <a:gd name="connsiteX7" fmla="*/ 0 w 2156643"/>
                    <a:gd name="connsiteY7" fmla="*/ 431410 h 1780663"/>
                    <a:gd name="connsiteX0" fmla="*/ 0 w 2156643"/>
                    <a:gd name="connsiteY0" fmla="*/ 430405 h 1779658"/>
                    <a:gd name="connsiteX1" fmla="*/ 617156 w 2156643"/>
                    <a:gd name="connsiteY1" fmla="*/ 523065 h 1779658"/>
                    <a:gd name="connsiteX2" fmla="*/ 841252 w 2156643"/>
                    <a:gd name="connsiteY2" fmla="*/ 4208 h 1779658"/>
                    <a:gd name="connsiteX3" fmla="*/ 1998308 w 2156643"/>
                    <a:gd name="connsiteY3" fmla="*/ 596051 h 1779658"/>
                    <a:gd name="connsiteX4" fmla="*/ 2150034 w 2156643"/>
                    <a:gd name="connsiteY4" fmla="*/ 1779658 h 1779658"/>
                    <a:gd name="connsiteX5" fmla="*/ 1214854 w 2156643"/>
                    <a:gd name="connsiteY5" fmla="*/ 1779658 h 1779658"/>
                    <a:gd name="connsiteX6" fmla="*/ 128080 w 2156643"/>
                    <a:gd name="connsiteY6" fmla="*/ 530949 h 1779658"/>
                    <a:gd name="connsiteX7" fmla="*/ 0 w 2156643"/>
                    <a:gd name="connsiteY7" fmla="*/ 430405 h 1779658"/>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6643"/>
                    <a:gd name="connsiteY0" fmla="*/ 421626 h 1770879"/>
                    <a:gd name="connsiteX1" fmla="*/ 617156 w 2156643"/>
                    <a:gd name="connsiteY1" fmla="*/ 514286 h 1770879"/>
                    <a:gd name="connsiteX2" fmla="*/ 864926 w 2156643"/>
                    <a:gd name="connsiteY2" fmla="*/ 4307 h 1770879"/>
                    <a:gd name="connsiteX3" fmla="*/ 1998308 w 2156643"/>
                    <a:gd name="connsiteY3" fmla="*/ 587272 h 1770879"/>
                    <a:gd name="connsiteX4" fmla="*/ 2150034 w 2156643"/>
                    <a:gd name="connsiteY4" fmla="*/ 1770879 h 1770879"/>
                    <a:gd name="connsiteX5" fmla="*/ 1214854 w 2156643"/>
                    <a:gd name="connsiteY5" fmla="*/ 1770879 h 1770879"/>
                    <a:gd name="connsiteX6" fmla="*/ 128080 w 2156643"/>
                    <a:gd name="connsiteY6" fmla="*/ 522170 h 1770879"/>
                    <a:gd name="connsiteX7" fmla="*/ 0 w 2156643"/>
                    <a:gd name="connsiteY7" fmla="*/ 421626 h 1770879"/>
                    <a:gd name="connsiteX0" fmla="*/ 0 w 2154096"/>
                    <a:gd name="connsiteY0" fmla="*/ 421626 h 1770879"/>
                    <a:gd name="connsiteX1" fmla="*/ 617156 w 2154096"/>
                    <a:gd name="connsiteY1" fmla="*/ 514286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864926 w 2154096"/>
                    <a:gd name="connsiteY2" fmla="*/ 4307 h 1770879"/>
                    <a:gd name="connsiteX3" fmla="*/ 1998308 w 2154096"/>
                    <a:gd name="connsiteY3" fmla="*/ 587272 h 1770879"/>
                    <a:gd name="connsiteX4" fmla="*/ 2150034 w 2154096"/>
                    <a:gd name="connsiteY4" fmla="*/ 1770879 h 1770879"/>
                    <a:gd name="connsiteX5" fmla="*/ 1214854 w 2154096"/>
                    <a:gd name="connsiteY5" fmla="*/ 1770879 h 1770879"/>
                    <a:gd name="connsiteX6" fmla="*/ 128080 w 2154096"/>
                    <a:gd name="connsiteY6" fmla="*/ 522170 h 1770879"/>
                    <a:gd name="connsiteX7" fmla="*/ 0 w 2154096"/>
                    <a:gd name="connsiteY7" fmla="*/ 421626 h 1770879"/>
                    <a:gd name="connsiteX0" fmla="*/ 0 w 2154096"/>
                    <a:gd name="connsiteY0" fmla="*/ 421626 h 1770879"/>
                    <a:gd name="connsiteX1" fmla="*/ 658585 w 2154096"/>
                    <a:gd name="connsiteY1" fmla="*/ 567552 h 1770879"/>
                    <a:gd name="connsiteX2" fmla="*/ 696249 w 2154096"/>
                    <a:gd name="connsiteY2" fmla="*/ 460025 h 1770879"/>
                    <a:gd name="connsiteX3" fmla="*/ 864926 w 2154096"/>
                    <a:gd name="connsiteY3" fmla="*/ 4307 h 1770879"/>
                    <a:gd name="connsiteX4" fmla="*/ 1998308 w 2154096"/>
                    <a:gd name="connsiteY4" fmla="*/ 587272 h 1770879"/>
                    <a:gd name="connsiteX5" fmla="*/ 2150034 w 2154096"/>
                    <a:gd name="connsiteY5" fmla="*/ 1770879 h 1770879"/>
                    <a:gd name="connsiteX6" fmla="*/ 1214854 w 2154096"/>
                    <a:gd name="connsiteY6" fmla="*/ 1770879 h 1770879"/>
                    <a:gd name="connsiteX7" fmla="*/ 128080 w 2154096"/>
                    <a:gd name="connsiteY7" fmla="*/ 522170 h 1770879"/>
                    <a:gd name="connsiteX8" fmla="*/ 0 w 2154096"/>
                    <a:gd name="connsiteY8" fmla="*/ 421626 h 1770879"/>
                    <a:gd name="connsiteX0" fmla="*/ 197437 w 2351533"/>
                    <a:gd name="connsiteY0" fmla="*/ 1071309 h 2420562"/>
                    <a:gd name="connsiteX1" fmla="*/ 856022 w 2351533"/>
                    <a:gd name="connsiteY1" fmla="*/ 1217235 h 2420562"/>
                    <a:gd name="connsiteX2" fmla="*/ 0 w 2351533"/>
                    <a:gd name="connsiteY2" fmla="*/ 0 h 2420562"/>
                    <a:gd name="connsiteX3" fmla="*/ 1062363 w 2351533"/>
                    <a:gd name="connsiteY3" fmla="*/ 653990 h 2420562"/>
                    <a:gd name="connsiteX4" fmla="*/ 2195745 w 2351533"/>
                    <a:gd name="connsiteY4" fmla="*/ 1236955 h 2420562"/>
                    <a:gd name="connsiteX5" fmla="*/ 2347471 w 2351533"/>
                    <a:gd name="connsiteY5" fmla="*/ 2420562 h 2420562"/>
                    <a:gd name="connsiteX6" fmla="*/ 1412291 w 2351533"/>
                    <a:gd name="connsiteY6" fmla="*/ 2420562 h 2420562"/>
                    <a:gd name="connsiteX7" fmla="*/ 325517 w 2351533"/>
                    <a:gd name="connsiteY7" fmla="*/ 1171853 h 2420562"/>
                    <a:gd name="connsiteX8" fmla="*/ 197437 w 2351533"/>
                    <a:gd name="connsiteY8" fmla="*/ 1071309 h 2420562"/>
                    <a:gd name="connsiteX0" fmla="*/ 197690 w 2351786"/>
                    <a:gd name="connsiteY0" fmla="*/ 1138064 h 2487317"/>
                    <a:gd name="connsiteX1" fmla="*/ 856275 w 2351786"/>
                    <a:gd name="connsiteY1" fmla="*/ 1283990 h 2487317"/>
                    <a:gd name="connsiteX2" fmla="*/ 253 w 2351786"/>
                    <a:gd name="connsiteY2" fmla="*/ 66755 h 2487317"/>
                    <a:gd name="connsiteX3" fmla="*/ 1062616 w 2351786"/>
                    <a:gd name="connsiteY3" fmla="*/ 720745 h 2487317"/>
                    <a:gd name="connsiteX4" fmla="*/ 2195998 w 2351786"/>
                    <a:gd name="connsiteY4" fmla="*/ 1303710 h 2487317"/>
                    <a:gd name="connsiteX5" fmla="*/ 2347724 w 2351786"/>
                    <a:gd name="connsiteY5" fmla="*/ 2487317 h 2487317"/>
                    <a:gd name="connsiteX6" fmla="*/ 1412544 w 2351786"/>
                    <a:gd name="connsiteY6" fmla="*/ 2487317 h 2487317"/>
                    <a:gd name="connsiteX7" fmla="*/ 325770 w 2351786"/>
                    <a:gd name="connsiteY7" fmla="*/ 1238608 h 2487317"/>
                    <a:gd name="connsiteX8" fmla="*/ 197690 w 2351786"/>
                    <a:gd name="connsiteY8" fmla="*/ 1138064 h 2487317"/>
                    <a:gd name="connsiteX0" fmla="*/ 197437 w 2351533"/>
                    <a:gd name="connsiteY0" fmla="*/ 1143152 h 2492405"/>
                    <a:gd name="connsiteX1" fmla="*/ 856022 w 2351533"/>
                    <a:gd name="connsiteY1" fmla="*/ 1289078 h 2492405"/>
                    <a:gd name="connsiteX2" fmla="*/ 0 w 2351533"/>
                    <a:gd name="connsiteY2" fmla="*/ 71843 h 2492405"/>
                    <a:gd name="connsiteX3" fmla="*/ 1062363 w 2351533"/>
                    <a:gd name="connsiteY3" fmla="*/ 725833 h 2492405"/>
                    <a:gd name="connsiteX4" fmla="*/ 2195745 w 2351533"/>
                    <a:gd name="connsiteY4" fmla="*/ 1308798 h 2492405"/>
                    <a:gd name="connsiteX5" fmla="*/ 2347471 w 2351533"/>
                    <a:gd name="connsiteY5" fmla="*/ 2492405 h 2492405"/>
                    <a:gd name="connsiteX6" fmla="*/ 1412291 w 2351533"/>
                    <a:gd name="connsiteY6" fmla="*/ 2492405 h 2492405"/>
                    <a:gd name="connsiteX7" fmla="*/ 325517 w 2351533"/>
                    <a:gd name="connsiteY7" fmla="*/ 1243696 h 2492405"/>
                    <a:gd name="connsiteX8" fmla="*/ 197437 w 2351533"/>
                    <a:gd name="connsiteY8" fmla="*/ 1143152 h 2492405"/>
                    <a:gd name="connsiteX0" fmla="*/ 197567 w 2351663"/>
                    <a:gd name="connsiteY0" fmla="*/ 1093490 h 2442743"/>
                    <a:gd name="connsiteX1" fmla="*/ 856152 w 2351663"/>
                    <a:gd name="connsiteY1" fmla="*/ 1239416 h 2442743"/>
                    <a:gd name="connsiteX2" fmla="*/ 130 w 2351663"/>
                    <a:gd name="connsiteY2" fmla="*/ 22181 h 2442743"/>
                    <a:gd name="connsiteX3" fmla="*/ 793204 w 2351663"/>
                    <a:gd name="connsiteY3" fmla="*/ 469024 h 2442743"/>
                    <a:gd name="connsiteX4" fmla="*/ 1062493 w 2351663"/>
                    <a:gd name="connsiteY4" fmla="*/ 676171 h 2442743"/>
                    <a:gd name="connsiteX5" fmla="*/ 2195875 w 2351663"/>
                    <a:gd name="connsiteY5" fmla="*/ 1259136 h 2442743"/>
                    <a:gd name="connsiteX6" fmla="*/ 2347601 w 2351663"/>
                    <a:gd name="connsiteY6" fmla="*/ 2442743 h 2442743"/>
                    <a:gd name="connsiteX7" fmla="*/ 1412421 w 2351663"/>
                    <a:gd name="connsiteY7" fmla="*/ 2442743 h 2442743"/>
                    <a:gd name="connsiteX8" fmla="*/ 325647 w 2351663"/>
                    <a:gd name="connsiteY8" fmla="*/ 1194034 h 2442743"/>
                    <a:gd name="connsiteX9" fmla="*/ 197567 w 2351663"/>
                    <a:gd name="connsiteY9" fmla="*/ 1093490 h 2442743"/>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570 w 2351666"/>
                    <a:gd name="connsiteY0" fmla="*/ 1093844 h 2443097"/>
                    <a:gd name="connsiteX1" fmla="*/ 856155 w 2351666"/>
                    <a:gd name="connsiteY1" fmla="*/ 1239770 h 2443097"/>
                    <a:gd name="connsiteX2" fmla="*/ 133 w 2351666"/>
                    <a:gd name="connsiteY2" fmla="*/ 22535 h 2443097"/>
                    <a:gd name="connsiteX3" fmla="*/ 775451 w 2351666"/>
                    <a:gd name="connsiteY3" fmla="*/ 460500 h 2443097"/>
                    <a:gd name="connsiteX4" fmla="*/ 1062496 w 2351666"/>
                    <a:gd name="connsiteY4" fmla="*/ 676525 h 2443097"/>
                    <a:gd name="connsiteX5" fmla="*/ 2195878 w 2351666"/>
                    <a:gd name="connsiteY5" fmla="*/ 1259490 h 2443097"/>
                    <a:gd name="connsiteX6" fmla="*/ 2347604 w 2351666"/>
                    <a:gd name="connsiteY6" fmla="*/ 2443097 h 2443097"/>
                    <a:gd name="connsiteX7" fmla="*/ 1412424 w 2351666"/>
                    <a:gd name="connsiteY7" fmla="*/ 2443097 h 2443097"/>
                    <a:gd name="connsiteX8" fmla="*/ 325650 w 2351666"/>
                    <a:gd name="connsiteY8" fmla="*/ 1194388 h 2443097"/>
                    <a:gd name="connsiteX9" fmla="*/ 197570 w 2351666"/>
                    <a:gd name="connsiteY9" fmla="*/ 1093844 h 2443097"/>
                    <a:gd name="connsiteX0" fmla="*/ 197673 w 2351769"/>
                    <a:gd name="connsiteY0" fmla="*/ 1151080 h 2500333"/>
                    <a:gd name="connsiteX1" fmla="*/ 856258 w 2351769"/>
                    <a:gd name="connsiteY1" fmla="*/ 1297006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85850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288128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897687 w 2351769"/>
                    <a:gd name="connsiteY1" fmla="*/ 1320679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30238 w 2351769"/>
                    <a:gd name="connsiteY1" fmla="*/ 1335475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900646 w 2351769"/>
                    <a:gd name="connsiteY1" fmla="*/ 1308842 h 2500333"/>
                    <a:gd name="connsiteX2" fmla="*/ 236 w 2351769"/>
                    <a:gd name="connsiteY2" fmla="*/ 79771 h 2500333"/>
                    <a:gd name="connsiteX3" fmla="*/ 775554 w 2351769"/>
                    <a:gd name="connsiteY3" fmla="*/ 517736 h 2500333"/>
                    <a:gd name="connsiteX4" fmla="*/ 1062599 w 2351769"/>
                    <a:gd name="connsiteY4" fmla="*/ 733761 h 2500333"/>
                    <a:gd name="connsiteX5" fmla="*/ 2195981 w 2351769"/>
                    <a:gd name="connsiteY5" fmla="*/ 1316726 h 2500333"/>
                    <a:gd name="connsiteX6" fmla="*/ 2347707 w 2351769"/>
                    <a:gd name="connsiteY6" fmla="*/ 2500333 h 2500333"/>
                    <a:gd name="connsiteX7" fmla="*/ 1412527 w 2351769"/>
                    <a:gd name="connsiteY7" fmla="*/ 2500333 h 2500333"/>
                    <a:gd name="connsiteX8" fmla="*/ 325753 w 2351769"/>
                    <a:gd name="connsiteY8" fmla="*/ 1251624 h 2500333"/>
                    <a:gd name="connsiteX9" fmla="*/ 197673 w 2351769"/>
                    <a:gd name="connsiteY9" fmla="*/ 1151080 h 2500333"/>
                    <a:gd name="connsiteX0" fmla="*/ 197673 w 2351769"/>
                    <a:gd name="connsiteY0" fmla="*/ 1151080 h 2500333"/>
                    <a:gd name="connsiteX1" fmla="*/ 769637 w 2351769"/>
                    <a:gd name="connsiteY1" fmla="*/ 1257542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197673 w 2351769"/>
                    <a:gd name="connsiteY0" fmla="*/ 1151080 h 2500333"/>
                    <a:gd name="connsiteX1" fmla="*/ 373101 w 2351769"/>
                    <a:gd name="connsiteY1" fmla="*/ 692330 h 2500333"/>
                    <a:gd name="connsiteX2" fmla="*/ 900646 w 2351769"/>
                    <a:gd name="connsiteY2" fmla="*/ 1308842 h 2500333"/>
                    <a:gd name="connsiteX3" fmla="*/ 236 w 2351769"/>
                    <a:gd name="connsiteY3" fmla="*/ 79771 h 2500333"/>
                    <a:gd name="connsiteX4" fmla="*/ 775554 w 2351769"/>
                    <a:gd name="connsiteY4" fmla="*/ 517736 h 2500333"/>
                    <a:gd name="connsiteX5" fmla="*/ 1062599 w 2351769"/>
                    <a:gd name="connsiteY5" fmla="*/ 733761 h 2500333"/>
                    <a:gd name="connsiteX6" fmla="*/ 2195981 w 2351769"/>
                    <a:gd name="connsiteY6" fmla="*/ 1316726 h 2500333"/>
                    <a:gd name="connsiteX7" fmla="*/ 2347707 w 2351769"/>
                    <a:gd name="connsiteY7" fmla="*/ 2500333 h 2500333"/>
                    <a:gd name="connsiteX8" fmla="*/ 1412527 w 2351769"/>
                    <a:gd name="connsiteY8" fmla="*/ 2500333 h 2500333"/>
                    <a:gd name="connsiteX9" fmla="*/ 325753 w 2351769"/>
                    <a:gd name="connsiteY9" fmla="*/ 1251624 h 2500333"/>
                    <a:gd name="connsiteX10" fmla="*/ 197673 w 2351769"/>
                    <a:gd name="connsiteY10" fmla="*/ 1151080 h 2500333"/>
                    <a:gd name="connsiteX0" fmla="*/ 290535 w 2444631"/>
                    <a:gd name="connsiteY0" fmla="*/ 1151080 h 2500333"/>
                    <a:gd name="connsiteX1" fmla="*/ 19121 w 2444631"/>
                    <a:gd name="connsiteY1" fmla="*/ 53138 h 2500333"/>
                    <a:gd name="connsiteX2" fmla="*/ 993508 w 2444631"/>
                    <a:gd name="connsiteY2" fmla="*/ 1308842 h 2500333"/>
                    <a:gd name="connsiteX3" fmla="*/ 93098 w 2444631"/>
                    <a:gd name="connsiteY3" fmla="*/ 79771 h 2500333"/>
                    <a:gd name="connsiteX4" fmla="*/ 868416 w 2444631"/>
                    <a:gd name="connsiteY4" fmla="*/ 517736 h 2500333"/>
                    <a:gd name="connsiteX5" fmla="*/ 1155461 w 2444631"/>
                    <a:gd name="connsiteY5" fmla="*/ 733761 h 2500333"/>
                    <a:gd name="connsiteX6" fmla="*/ 2288843 w 2444631"/>
                    <a:gd name="connsiteY6" fmla="*/ 1316726 h 2500333"/>
                    <a:gd name="connsiteX7" fmla="*/ 2440569 w 2444631"/>
                    <a:gd name="connsiteY7" fmla="*/ 2500333 h 2500333"/>
                    <a:gd name="connsiteX8" fmla="*/ 1505389 w 2444631"/>
                    <a:gd name="connsiteY8" fmla="*/ 2500333 h 2500333"/>
                    <a:gd name="connsiteX9" fmla="*/ 418615 w 2444631"/>
                    <a:gd name="connsiteY9" fmla="*/ 1251624 h 2500333"/>
                    <a:gd name="connsiteX10" fmla="*/ 290535 w 2444631"/>
                    <a:gd name="connsiteY10" fmla="*/ 1151080 h 2500333"/>
                    <a:gd name="connsiteX0" fmla="*/ 290535 w 2444631"/>
                    <a:gd name="connsiteY0" fmla="*/ 1151080 h 2500333"/>
                    <a:gd name="connsiteX1" fmla="*/ 19121 w 2444631"/>
                    <a:gd name="connsiteY1" fmla="*/ 53138 h 2500333"/>
                    <a:gd name="connsiteX2" fmla="*/ 933520 w 2444631"/>
                    <a:gd name="connsiteY2" fmla="*/ 1236827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27601 w 2444631"/>
                    <a:gd name="connsiteY2" fmla="*/ 1296011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290535 w 2444631"/>
                    <a:gd name="connsiteY0" fmla="*/ 1151080 h 2500333"/>
                    <a:gd name="connsiteX1" fmla="*/ 19121 w 2444631"/>
                    <a:gd name="connsiteY1" fmla="*/ 53138 h 2500333"/>
                    <a:gd name="connsiteX2" fmla="*/ 933520 w 2444631"/>
                    <a:gd name="connsiteY2" fmla="*/ 1284174 h 2500333"/>
                    <a:gd name="connsiteX3" fmla="*/ 993508 w 2444631"/>
                    <a:gd name="connsiteY3" fmla="*/ 1308842 h 2500333"/>
                    <a:gd name="connsiteX4" fmla="*/ 93098 w 2444631"/>
                    <a:gd name="connsiteY4" fmla="*/ 79771 h 2500333"/>
                    <a:gd name="connsiteX5" fmla="*/ 868416 w 2444631"/>
                    <a:gd name="connsiteY5" fmla="*/ 517736 h 2500333"/>
                    <a:gd name="connsiteX6" fmla="*/ 1155461 w 2444631"/>
                    <a:gd name="connsiteY6" fmla="*/ 733761 h 2500333"/>
                    <a:gd name="connsiteX7" fmla="*/ 2288843 w 2444631"/>
                    <a:gd name="connsiteY7" fmla="*/ 1316726 h 2500333"/>
                    <a:gd name="connsiteX8" fmla="*/ 2440569 w 2444631"/>
                    <a:gd name="connsiteY8" fmla="*/ 2500333 h 2500333"/>
                    <a:gd name="connsiteX9" fmla="*/ 1505389 w 2444631"/>
                    <a:gd name="connsiteY9" fmla="*/ 2500333 h 2500333"/>
                    <a:gd name="connsiteX10" fmla="*/ 418615 w 2444631"/>
                    <a:gd name="connsiteY10" fmla="*/ 1251624 h 2500333"/>
                    <a:gd name="connsiteX11" fmla="*/ 290535 w 2444631"/>
                    <a:gd name="connsiteY11" fmla="*/ 1151080 h 2500333"/>
                    <a:gd name="connsiteX0" fmla="*/ 498165 w 2652261"/>
                    <a:gd name="connsiteY0" fmla="*/ 1151080 h 2500333"/>
                    <a:gd name="connsiteX1" fmla="*/ 13687 w 2652261"/>
                    <a:gd name="connsiteY1" fmla="*/ 82730 h 2500333"/>
                    <a:gd name="connsiteX2" fmla="*/ 1141150 w 2652261"/>
                    <a:gd name="connsiteY2" fmla="*/ 1284174 h 2500333"/>
                    <a:gd name="connsiteX3" fmla="*/ 1201138 w 2652261"/>
                    <a:gd name="connsiteY3" fmla="*/ 1308842 h 2500333"/>
                    <a:gd name="connsiteX4" fmla="*/ 300728 w 2652261"/>
                    <a:gd name="connsiteY4" fmla="*/ 79771 h 2500333"/>
                    <a:gd name="connsiteX5" fmla="*/ 1076046 w 2652261"/>
                    <a:gd name="connsiteY5" fmla="*/ 517736 h 2500333"/>
                    <a:gd name="connsiteX6" fmla="*/ 1363091 w 2652261"/>
                    <a:gd name="connsiteY6" fmla="*/ 733761 h 2500333"/>
                    <a:gd name="connsiteX7" fmla="*/ 2496473 w 2652261"/>
                    <a:gd name="connsiteY7" fmla="*/ 1316726 h 2500333"/>
                    <a:gd name="connsiteX8" fmla="*/ 2648199 w 2652261"/>
                    <a:gd name="connsiteY8" fmla="*/ 2500333 h 2500333"/>
                    <a:gd name="connsiteX9" fmla="*/ 1713019 w 2652261"/>
                    <a:gd name="connsiteY9" fmla="*/ 2500333 h 2500333"/>
                    <a:gd name="connsiteX10" fmla="*/ 626245 w 2652261"/>
                    <a:gd name="connsiteY10" fmla="*/ 1251624 h 2500333"/>
                    <a:gd name="connsiteX11" fmla="*/ 498165 w 2652261"/>
                    <a:gd name="connsiteY11" fmla="*/ 1151080 h 2500333"/>
                    <a:gd name="connsiteX0" fmla="*/ 514777 w 2668873"/>
                    <a:gd name="connsiteY0" fmla="*/ 1157927 h 2507180"/>
                    <a:gd name="connsiteX1" fmla="*/ 30299 w 2668873"/>
                    <a:gd name="connsiteY1" fmla="*/ 89577 h 2507180"/>
                    <a:gd name="connsiteX2" fmla="*/ 172341 w 2668873"/>
                    <a:gd name="connsiteY2" fmla="*/ 196109 h 2507180"/>
                    <a:gd name="connsiteX3" fmla="*/ 1157762 w 2668873"/>
                    <a:gd name="connsiteY3" fmla="*/ 1291021 h 2507180"/>
                    <a:gd name="connsiteX4" fmla="*/ 1217750 w 2668873"/>
                    <a:gd name="connsiteY4" fmla="*/ 1315689 h 2507180"/>
                    <a:gd name="connsiteX5" fmla="*/ 317340 w 2668873"/>
                    <a:gd name="connsiteY5" fmla="*/ 86618 h 2507180"/>
                    <a:gd name="connsiteX6" fmla="*/ 1092658 w 2668873"/>
                    <a:gd name="connsiteY6" fmla="*/ 524583 h 2507180"/>
                    <a:gd name="connsiteX7" fmla="*/ 1379703 w 2668873"/>
                    <a:gd name="connsiteY7" fmla="*/ 740608 h 2507180"/>
                    <a:gd name="connsiteX8" fmla="*/ 2513085 w 2668873"/>
                    <a:gd name="connsiteY8" fmla="*/ 1323573 h 2507180"/>
                    <a:gd name="connsiteX9" fmla="*/ 2664811 w 2668873"/>
                    <a:gd name="connsiteY9" fmla="*/ 2507180 h 2507180"/>
                    <a:gd name="connsiteX10" fmla="*/ 1729631 w 2668873"/>
                    <a:gd name="connsiteY10" fmla="*/ 2507180 h 2507180"/>
                    <a:gd name="connsiteX11" fmla="*/ 642857 w 2668873"/>
                    <a:gd name="connsiteY11" fmla="*/ 1258471 h 2507180"/>
                    <a:gd name="connsiteX12" fmla="*/ 514777 w 2668873"/>
                    <a:gd name="connsiteY12" fmla="*/ 1157927 h 2507180"/>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1144648 w 2655759"/>
                    <a:gd name="connsiteY3" fmla="*/ 1338670 h 2554829"/>
                    <a:gd name="connsiteX4" fmla="*/ 1204636 w 2655759"/>
                    <a:gd name="connsiteY4" fmla="*/ 1363338 h 2554829"/>
                    <a:gd name="connsiteX5" fmla="*/ 304226 w 2655759"/>
                    <a:gd name="connsiteY5" fmla="*/ 134267 h 2554829"/>
                    <a:gd name="connsiteX6" fmla="*/ 1079544 w 2655759"/>
                    <a:gd name="connsiteY6" fmla="*/ 572232 h 2554829"/>
                    <a:gd name="connsiteX7" fmla="*/ 1366589 w 2655759"/>
                    <a:gd name="connsiteY7" fmla="*/ 788257 h 2554829"/>
                    <a:gd name="connsiteX8" fmla="*/ 2499971 w 2655759"/>
                    <a:gd name="connsiteY8" fmla="*/ 1371222 h 2554829"/>
                    <a:gd name="connsiteX9" fmla="*/ 2651697 w 2655759"/>
                    <a:gd name="connsiteY9" fmla="*/ 2554829 h 2554829"/>
                    <a:gd name="connsiteX10" fmla="*/ 1716517 w 2655759"/>
                    <a:gd name="connsiteY10" fmla="*/ 2554829 h 2554829"/>
                    <a:gd name="connsiteX11" fmla="*/ 629743 w 2655759"/>
                    <a:gd name="connsiteY11" fmla="*/ 1306120 h 2554829"/>
                    <a:gd name="connsiteX12" fmla="*/ 501663 w 2655759"/>
                    <a:gd name="connsiteY12"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697805 w 2655759"/>
                    <a:gd name="connsiteY3" fmla="*/ 723154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501663 w 2655759"/>
                    <a:gd name="connsiteY0" fmla="*/ 1205576 h 2554829"/>
                    <a:gd name="connsiteX1" fmla="*/ 17185 w 2655759"/>
                    <a:gd name="connsiteY1" fmla="*/ 137226 h 2554829"/>
                    <a:gd name="connsiteX2" fmla="*/ 236166 w 2655759"/>
                    <a:gd name="connsiteY2" fmla="*/ 134266 h 2554829"/>
                    <a:gd name="connsiteX3" fmla="*/ 700764 w 2655759"/>
                    <a:gd name="connsiteY3" fmla="*/ 770502 h 2554829"/>
                    <a:gd name="connsiteX4" fmla="*/ 1144648 w 2655759"/>
                    <a:gd name="connsiteY4" fmla="*/ 1338670 h 2554829"/>
                    <a:gd name="connsiteX5" fmla="*/ 1204636 w 2655759"/>
                    <a:gd name="connsiteY5" fmla="*/ 1363338 h 2554829"/>
                    <a:gd name="connsiteX6" fmla="*/ 304226 w 2655759"/>
                    <a:gd name="connsiteY6" fmla="*/ 134267 h 2554829"/>
                    <a:gd name="connsiteX7" fmla="*/ 1079544 w 2655759"/>
                    <a:gd name="connsiteY7" fmla="*/ 572232 h 2554829"/>
                    <a:gd name="connsiteX8" fmla="*/ 1366589 w 2655759"/>
                    <a:gd name="connsiteY8" fmla="*/ 788257 h 2554829"/>
                    <a:gd name="connsiteX9" fmla="*/ 2499971 w 2655759"/>
                    <a:gd name="connsiteY9" fmla="*/ 1371222 h 2554829"/>
                    <a:gd name="connsiteX10" fmla="*/ 2651697 w 2655759"/>
                    <a:gd name="connsiteY10" fmla="*/ 2554829 h 2554829"/>
                    <a:gd name="connsiteX11" fmla="*/ 1716517 w 2655759"/>
                    <a:gd name="connsiteY11" fmla="*/ 2554829 h 2554829"/>
                    <a:gd name="connsiteX12" fmla="*/ 629743 w 2655759"/>
                    <a:gd name="connsiteY12" fmla="*/ 1306120 h 2554829"/>
                    <a:gd name="connsiteX13" fmla="*/ 501663 w 2655759"/>
                    <a:gd name="connsiteY13" fmla="*/ 1205576 h 2554829"/>
                    <a:gd name="connsiteX0" fmla="*/ 498652 w 2652748"/>
                    <a:gd name="connsiteY0" fmla="*/ 1184992 h 2534245"/>
                    <a:gd name="connsiteX1" fmla="*/ 14174 w 2652748"/>
                    <a:gd name="connsiteY1" fmla="*/ 116642 h 2534245"/>
                    <a:gd name="connsiteX2" fmla="*/ 138460 w 2652748"/>
                    <a:gd name="connsiteY2" fmla="*/ 27867 h 2534245"/>
                    <a:gd name="connsiteX3" fmla="*/ 233155 w 2652748"/>
                    <a:gd name="connsiteY3" fmla="*/ 113682 h 2534245"/>
                    <a:gd name="connsiteX4" fmla="*/ 697753 w 2652748"/>
                    <a:gd name="connsiteY4" fmla="*/ 749918 h 2534245"/>
                    <a:gd name="connsiteX5" fmla="*/ 1141637 w 2652748"/>
                    <a:gd name="connsiteY5" fmla="*/ 1318086 h 2534245"/>
                    <a:gd name="connsiteX6" fmla="*/ 1201625 w 2652748"/>
                    <a:gd name="connsiteY6" fmla="*/ 1342754 h 2534245"/>
                    <a:gd name="connsiteX7" fmla="*/ 301215 w 2652748"/>
                    <a:gd name="connsiteY7" fmla="*/ 113683 h 2534245"/>
                    <a:gd name="connsiteX8" fmla="*/ 1076533 w 2652748"/>
                    <a:gd name="connsiteY8" fmla="*/ 551648 h 2534245"/>
                    <a:gd name="connsiteX9" fmla="*/ 1363578 w 2652748"/>
                    <a:gd name="connsiteY9" fmla="*/ 767673 h 2534245"/>
                    <a:gd name="connsiteX10" fmla="*/ 2496960 w 2652748"/>
                    <a:gd name="connsiteY10" fmla="*/ 1350638 h 2534245"/>
                    <a:gd name="connsiteX11" fmla="*/ 2648686 w 2652748"/>
                    <a:gd name="connsiteY11" fmla="*/ 2534245 h 2534245"/>
                    <a:gd name="connsiteX12" fmla="*/ 1713506 w 2652748"/>
                    <a:gd name="connsiteY12" fmla="*/ 2534245 h 2534245"/>
                    <a:gd name="connsiteX13" fmla="*/ 626732 w 2652748"/>
                    <a:gd name="connsiteY13" fmla="*/ 1285536 h 2534245"/>
                    <a:gd name="connsiteX14" fmla="*/ 498652 w 2652748"/>
                    <a:gd name="connsiteY14" fmla="*/ 1184992 h 2534245"/>
                    <a:gd name="connsiteX0" fmla="*/ 490916 w 2645012"/>
                    <a:gd name="connsiteY0" fmla="*/ 1212039 h 2561292"/>
                    <a:gd name="connsiteX1" fmla="*/ 6438 w 2645012"/>
                    <a:gd name="connsiteY1" fmla="*/ 143689 h 2561292"/>
                    <a:gd name="connsiteX2" fmla="*/ 361543 w 2645012"/>
                    <a:gd name="connsiteY2" fmla="*/ 7566 h 2561292"/>
                    <a:gd name="connsiteX3" fmla="*/ 225419 w 2645012"/>
                    <a:gd name="connsiteY3" fmla="*/ 140729 h 2561292"/>
                    <a:gd name="connsiteX4" fmla="*/ 690017 w 2645012"/>
                    <a:gd name="connsiteY4" fmla="*/ 776965 h 2561292"/>
                    <a:gd name="connsiteX5" fmla="*/ 1133901 w 2645012"/>
                    <a:gd name="connsiteY5" fmla="*/ 1345133 h 2561292"/>
                    <a:gd name="connsiteX6" fmla="*/ 1193889 w 2645012"/>
                    <a:gd name="connsiteY6" fmla="*/ 1369801 h 2561292"/>
                    <a:gd name="connsiteX7" fmla="*/ 293479 w 2645012"/>
                    <a:gd name="connsiteY7" fmla="*/ 140730 h 2561292"/>
                    <a:gd name="connsiteX8" fmla="*/ 1068797 w 2645012"/>
                    <a:gd name="connsiteY8" fmla="*/ 578695 h 2561292"/>
                    <a:gd name="connsiteX9" fmla="*/ 1355842 w 2645012"/>
                    <a:gd name="connsiteY9" fmla="*/ 794720 h 2561292"/>
                    <a:gd name="connsiteX10" fmla="*/ 2489224 w 2645012"/>
                    <a:gd name="connsiteY10" fmla="*/ 1377685 h 2561292"/>
                    <a:gd name="connsiteX11" fmla="*/ 2640950 w 2645012"/>
                    <a:gd name="connsiteY11" fmla="*/ 2561292 h 2561292"/>
                    <a:gd name="connsiteX12" fmla="*/ 1705770 w 2645012"/>
                    <a:gd name="connsiteY12" fmla="*/ 2561292 h 2561292"/>
                    <a:gd name="connsiteX13" fmla="*/ 618996 w 2645012"/>
                    <a:gd name="connsiteY13" fmla="*/ 1312583 h 2561292"/>
                    <a:gd name="connsiteX14" fmla="*/ 490916 w 2645012"/>
                    <a:gd name="connsiteY14" fmla="*/ 1212039 h 2561292"/>
                    <a:gd name="connsiteX0" fmla="*/ 503849 w 2657945"/>
                    <a:gd name="connsiteY0" fmla="*/ 1221303 h 2570556"/>
                    <a:gd name="connsiteX1" fmla="*/ 19371 w 2657945"/>
                    <a:gd name="connsiteY1" fmla="*/ 152953 h 2570556"/>
                    <a:gd name="connsiteX2" fmla="*/ 122942 w 2657945"/>
                    <a:gd name="connsiteY2" fmla="*/ 16830 h 2570556"/>
                    <a:gd name="connsiteX3" fmla="*/ 374476 w 2657945"/>
                    <a:gd name="connsiteY3" fmla="*/ 16830 h 2570556"/>
                    <a:gd name="connsiteX4" fmla="*/ 238352 w 2657945"/>
                    <a:gd name="connsiteY4" fmla="*/ 149993 h 2570556"/>
                    <a:gd name="connsiteX5" fmla="*/ 702950 w 2657945"/>
                    <a:gd name="connsiteY5" fmla="*/ 786229 h 2570556"/>
                    <a:gd name="connsiteX6" fmla="*/ 1146834 w 2657945"/>
                    <a:gd name="connsiteY6" fmla="*/ 1354397 h 2570556"/>
                    <a:gd name="connsiteX7" fmla="*/ 1206822 w 2657945"/>
                    <a:gd name="connsiteY7" fmla="*/ 1379065 h 2570556"/>
                    <a:gd name="connsiteX8" fmla="*/ 306412 w 2657945"/>
                    <a:gd name="connsiteY8" fmla="*/ 149994 h 2570556"/>
                    <a:gd name="connsiteX9" fmla="*/ 1081730 w 2657945"/>
                    <a:gd name="connsiteY9" fmla="*/ 587959 h 2570556"/>
                    <a:gd name="connsiteX10" fmla="*/ 1368775 w 2657945"/>
                    <a:gd name="connsiteY10" fmla="*/ 803984 h 2570556"/>
                    <a:gd name="connsiteX11" fmla="*/ 2502157 w 2657945"/>
                    <a:gd name="connsiteY11" fmla="*/ 1386949 h 2570556"/>
                    <a:gd name="connsiteX12" fmla="*/ 2653883 w 2657945"/>
                    <a:gd name="connsiteY12" fmla="*/ 2570556 h 2570556"/>
                    <a:gd name="connsiteX13" fmla="*/ 1718703 w 2657945"/>
                    <a:gd name="connsiteY13" fmla="*/ 2570556 h 2570556"/>
                    <a:gd name="connsiteX14" fmla="*/ 631929 w 2657945"/>
                    <a:gd name="connsiteY14" fmla="*/ 1321847 h 2570556"/>
                    <a:gd name="connsiteX15" fmla="*/ 503849 w 2657945"/>
                    <a:gd name="connsiteY15" fmla="*/ 1221303 h 2570556"/>
                    <a:gd name="connsiteX0" fmla="*/ 512867 w 2666963"/>
                    <a:gd name="connsiteY0" fmla="*/ 1962534 h 3311787"/>
                    <a:gd name="connsiteX1" fmla="*/ 28389 w 2666963"/>
                    <a:gd name="connsiteY1" fmla="*/ 894184 h 3311787"/>
                    <a:gd name="connsiteX2" fmla="*/ 78694 w 2666963"/>
                    <a:gd name="connsiteY2" fmla="*/ 499 h 3311787"/>
                    <a:gd name="connsiteX3" fmla="*/ 383494 w 2666963"/>
                    <a:gd name="connsiteY3" fmla="*/ 758061 h 3311787"/>
                    <a:gd name="connsiteX4" fmla="*/ 247370 w 2666963"/>
                    <a:gd name="connsiteY4" fmla="*/ 891224 h 3311787"/>
                    <a:gd name="connsiteX5" fmla="*/ 711968 w 2666963"/>
                    <a:gd name="connsiteY5" fmla="*/ 1527460 h 3311787"/>
                    <a:gd name="connsiteX6" fmla="*/ 1155852 w 2666963"/>
                    <a:gd name="connsiteY6" fmla="*/ 2095628 h 3311787"/>
                    <a:gd name="connsiteX7" fmla="*/ 1215840 w 2666963"/>
                    <a:gd name="connsiteY7" fmla="*/ 2120296 h 3311787"/>
                    <a:gd name="connsiteX8" fmla="*/ 315430 w 2666963"/>
                    <a:gd name="connsiteY8" fmla="*/ 891225 h 3311787"/>
                    <a:gd name="connsiteX9" fmla="*/ 1090748 w 2666963"/>
                    <a:gd name="connsiteY9" fmla="*/ 1329190 h 3311787"/>
                    <a:gd name="connsiteX10" fmla="*/ 1377793 w 2666963"/>
                    <a:gd name="connsiteY10" fmla="*/ 1545215 h 3311787"/>
                    <a:gd name="connsiteX11" fmla="*/ 2511175 w 2666963"/>
                    <a:gd name="connsiteY11" fmla="*/ 2128180 h 3311787"/>
                    <a:gd name="connsiteX12" fmla="*/ 2662901 w 2666963"/>
                    <a:gd name="connsiteY12" fmla="*/ 3311787 h 3311787"/>
                    <a:gd name="connsiteX13" fmla="*/ 1727721 w 2666963"/>
                    <a:gd name="connsiteY13" fmla="*/ 3311787 h 3311787"/>
                    <a:gd name="connsiteX14" fmla="*/ 640947 w 2666963"/>
                    <a:gd name="connsiteY14" fmla="*/ 2063078 h 3311787"/>
                    <a:gd name="connsiteX15" fmla="*/ 512867 w 2666963"/>
                    <a:gd name="connsiteY15" fmla="*/ 1962534 h 3311787"/>
                    <a:gd name="connsiteX0" fmla="*/ 505522 w 2659618"/>
                    <a:gd name="connsiteY0" fmla="*/ 1962534 h 3311787"/>
                    <a:gd name="connsiteX1" fmla="*/ 21044 w 2659618"/>
                    <a:gd name="connsiteY1" fmla="*/ 894184 h 3311787"/>
                    <a:gd name="connsiteX2" fmla="*/ 71349 w 2659618"/>
                    <a:gd name="connsiteY2" fmla="*/ 499 h 3311787"/>
                    <a:gd name="connsiteX3" fmla="*/ 376149 w 2659618"/>
                    <a:gd name="connsiteY3" fmla="*/ 758061 h 3311787"/>
                    <a:gd name="connsiteX4" fmla="*/ 240025 w 2659618"/>
                    <a:gd name="connsiteY4" fmla="*/ 891224 h 3311787"/>
                    <a:gd name="connsiteX5" fmla="*/ 704623 w 2659618"/>
                    <a:gd name="connsiteY5" fmla="*/ 1527460 h 3311787"/>
                    <a:gd name="connsiteX6" fmla="*/ 1148507 w 2659618"/>
                    <a:gd name="connsiteY6" fmla="*/ 2095628 h 3311787"/>
                    <a:gd name="connsiteX7" fmla="*/ 1208495 w 2659618"/>
                    <a:gd name="connsiteY7" fmla="*/ 2120296 h 3311787"/>
                    <a:gd name="connsiteX8" fmla="*/ 308085 w 2659618"/>
                    <a:gd name="connsiteY8" fmla="*/ 891225 h 3311787"/>
                    <a:gd name="connsiteX9" fmla="*/ 1083403 w 2659618"/>
                    <a:gd name="connsiteY9" fmla="*/ 1329190 h 3311787"/>
                    <a:gd name="connsiteX10" fmla="*/ 1370448 w 2659618"/>
                    <a:gd name="connsiteY10" fmla="*/ 1545215 h 3311787"/>
                    <a:gd name="connsiteX11" fmla="*/ 2503830 w 2659618"/>
                    <a:gd name="connsiteY11" fmla="*/ 2128180 h 3311787"/>
                    <a:gd name="connsiteX12" fmla="*/ 2655556 w 2659618"/>
                    <a:gd name="connsiteY12" fmla="*/ 3311787 h 3311787"/>
                    <a:gd name="connsiteX13" fmla="*/ 1720376 w 2659618"/>
                    <a:gd name="connsiteY13" fmla="*/ 3311787 h 3311787"/>
                    <a:gd name="connsiteX14" fmla="*/ 633602 w 2659618"/>
                    <a:gd name="connsiteY14" fmla="*/ 2063078 h 3311787"/>
                    <a:gd name="connsiteX15" fmla="*/ 505522 w 2659618"/>
                    <a:gd name="connsiteY15" fmla="*/ 1962534 h 3311787"/>
                    <a:gd name="connsiteX0" fmla="*/ 484664 w 2638760"/>
                    <a:gd name="connsiteY0" fmla="*/ 1962534 h 3311787"/>
                    <a:gd name="connsiteX1" fmla="*/ 186 w 2638760"/>
                    <a:gd name="connsiteY1" fmla="*/ 894184 h 3311787"/>
                    <a:gd name="connsiteX2" fmla="*/ 50491 w 2638760"/>
                    <a:gd name="connsiteY2" fmla="*/ 499 h 3311787"/>
                    <a:gd name="connsiteX3" fmla="*/ 355291 w 2638760"/>
                    <a:gd name="connsiteY3" fmla="*/ 758061 h 3311787"/>
                    <a:gd name="connsiteX4" fmla="*/ 219167 w 2638760"/>
                    <a:gd name="connsiteY4" fmla="*/ 891224 h 3311787"/>
                    <a:gd name="connsiteX5" fmla="*/ 683765 w 2638760"/>
                    <a:gd name="connsiteY5" fmla="*/ 1527460 h 3311787"/>
                    <a:gd name="connsiteX6" fmla="*/ 1127649 w 2638760"/>
                    <a:gd name="connsiteY6" fmla="*/ 2095628 h 3311787"/>
                    <a:gd name="connsiteX7" fmla="*/ 1187637 w 2638760"/>
                    <a:gd name="connsiteY7" fmla="*/ 2120296 h 3311787"/>
                    <a:gd name="connsiteX8" fmla="*/ 287227 w 2638760"/>
                    <a:gd name="connsiteY8" fmla="*/ 891225 h 3311787"/>
                    <a:gd name="connsiteX9" fmla="*/ 1062545 w 2638760"/>
                    <a:gd name="connsiteY9" fmla="*/ 1329190 h 3311787"/>
                    <a:gd name="connsiteX10" fmla="*/ 1349590 w 2638760"/>
                    <a:gd name="connsiteY10" fmla="*/ 1545215 h 3311787"/>
                    <a:gd name="connsiteX11" fmla="*/ 2482972 w 2638760"/>
                    <a:gd name="connsiteY11" fmla="*/ 2128180 h 3311787"/>
                    <a:gd name="connsiteX12" fmla="*/ 2634698 w 2638760"/>
                    <a:gd name="connsiteY12" fmla="*/ 3311787 h 3311787"/>
                    <a:gd name="connsiteX13" fmla="*/ 1699518 w 2638760"/>
                    <a:gd name="connsiteY13" fmla="*/ 3311787 h 3311787"/>
                    <a:gd name="connsiteX14" fmla="*/ 612744 w 2638760"/>
                    <a:gd name="connsiteY14" fmla="*/ 2063078 h 3311787"/>
                    <a:gd name="connsiteX15" fmla="*/ 484664 w 2638760"/>
                    <a:gd name="connsiteY15" fmla="*/ 1962534 h 3311787"/>
                    <a:gd name="connsiteX0" fmla="*/ 484664 w 2638760"/>
                    <a:gd name="connsiteY0" fmla="*/ 2074613 h 3423866"/>
                    <a:gd name="connsiteX1" fmla="*/ 186 w 2638760"/>
                    <a:gd name="connsiteY1" fmla="*/ 1006263 h 3423866"/>
                    <a:gd name="connsiteX2" fmla="*/ 50491 w 2638760"/>
                    <a:gd name="connsiteY2" fmla="*/ 112578 h 3423866"/>
                    <a:gd name="connsiteX3" fmla="*/ 355291 w 2638760"/>
                    <a:gd name="connsiteY3" fmla="*/ 870140 h 3423866"/>
                    <a:gd name="connsiteX4" fmla="*/ 219167 w 2638760"/>
                    <a:gd name="connsiteY4" fmla="*/ 1003303 h 3423866"/>
                    <a:gd name="connsiteX5" fmla="*/ 683765 w 2638760"/>
                    <a:gd name="connsiteY5" fmla="*/ 1639539 h 3423866"/>
                    <a:gd name="connsiteX6" fmla="*/ 1127649 w 2638760"/>
                    <a:gd name="connsiteY6" fmla="*/ 2207707 h 3423866"/>
                    <a:gd name="connsiteX7" fmla="*/ 1187637 w 2638760"/>
                    <a:gd name="connsiteY7" fmla="*/ 2232375 h 3423866"/>
                    <a:gd name="connsiteX8" fmla="*/ 287227 w 2638760"/>
                    <a:gd name="connsiteY8" fmla="*/ 1003304 h 3423866"/>
                    <a:gd name="connsiteX9" fmla="*/ 1062545 w 2638760"/>
                    <a:gd name="connsiteY9" fmla="*/ 1441269 h 3423866"/>
                    <a:gd name="connsiteX10" fmla="*/ 1349590 w 2638760"/>
                    <a:gd name="connsiteY10" fmla="*/ 1657294 h 3423866"/>
                    <a:gd name="connsiteX11" fmla="*/ 2482972 w 2638760"/>
                    <a:gd name="connsiteY11" fmla="*/ 2240259 h 3423866"/>
                    <a:gd name="connsiteX12" fmla="*/ 2634698 w 2638760"/>
                    <a:gd name="connsiteY12" fmla="*/ 3423866 h 3423866"/>
                    <a:gd name="connsiteX13" fmla="*/ 1699518 w 2638760"/>
                    <a:gd name="connsiteY13" fmla="*/ 3423866 h 3423866"/>
                    <a:gd name="connsiteX14" fmla="*/ 612744 w 2638760"/>
                    <a:gd name="connsiteY14" fmla="*/ 2175157 h 3423866"/>
                    <a:gd name="connsiteX15" fmla="*/ 484664 w 2638760"/>
                    <a:gd name="connsiteY15" fmla="*/ 2074613 h 3423866"/>
                    <a:gd name="connsiteX0" fmla="*/ 484664 w 2638760"/>
                    <a:gd name="connsiteY0" fmla="*/ 2205462 h 3554715"/>
                    <a:gd name="connsiteX1" fmla="*/ 186 w 2638760"/>
                    <a:gd name="connsiteY1" fmla="*/ 1137112 h 3554715"/>
                    <a:gd name="connsiteX2" fmla="*/ 50491 w 2638760"/>
                    <a:gd name="connsiteY2" fmla="*/ 243427 h 3554715"/>
                    <a:gd name="connsiteX3" fmla="*/ 355291 w 2638760"/>
                    <a:gd name="connsiteY3" fmla="*/ 1000989 h 3554715"/>
                    <a:gd name="connsiteX4" fmla="*/ 219167 w 2638760"/>
                    <a:gd name="connsiteY4" fmla="*/ 1134152 h 3554715"/>
                    <a:gd name="connsiteX5" fmla="*/ 683765 w 2638760"/>
                    <a:gd name="connsiteY5" fmla="*/ 1770388 h 3554715"/>
                    <a:gd name="connsiteX6" fmla="*/ 1127649 w 2638760"/>
                    <a:gd name="connsiteY6" fmla="*/ 2338556 h 3554715"/>
                    <a:gd name="connsiteX7" fmla="*/ 1187637 w 2638760"/>
                    <a:gd name="connsiteY7" fmla="*/ 2363224 h 3554715"/>
                    <a:gd name="connsiteX8" fmla="*/ 287227 w 2638760"/>
                    <a:gd name="connsiteY8" fmla="*/ 1134153 h 3554715"/>
                    <a:gd name="connsiteX9" fmla="*/ 1062545 w 2638760"/>
                    <a:gd name="connsiteY9" fmla="*/ 1572118 h 3554715"/>
                    <a:gd name="connsiteX10" fmla="*/ 1349590 w 2638760"/>
                    <a:gd name="connsiteY10" fmla="*/ 1788143 h 3554715"/>
                    <a:gd name="connsiteX11" fmla="*/ 2482972 w 2638760"/>
                    <a:gd name="connsiteY11" fmla="*/ 2371108 h 3554715"/>
                    <a:gd name="connsiteX12" fmla="*/ 2634698 w 2638760"/>
                    <a:gd name="connsiteY12" fmla="*/ 3554715 h 3554715"/>
                    <a:gd name="connsiteX13" fmla="*/ 1699518 w 2638760"/>
                    <a:gd name="connsiteY13" fmla="*/ 3554715 h 3554715"/>
                    <a:gd name="connsiteX14" fmla="*/ 612744 w 2638760"/>
                    <a:gd name="connsiteY14" fmla="*/ 2306006 h 3554715"/>
                    <a:gd name="connsiteX15" fmla="*/ 484664 w 2638760"/>
                    <a:gd name="connsiteY15" fmla="*/ 2205462 h 3554715"/>
                    <a:gd name="connsiteX0" fmla="*/ 484664 w 2638760"/>
                    <a:gd name="connsiteY0" fmla="*/ 2071315 h 3420568"/>
                    <a:gd name="connsiteX1" fmla="*/ 186 w 2638760"/>
                    <a:gd name="connsiteY1" fmla="*/ 1002965 h 3420568"/>
                    <a:gd name="connsiteX2" fmla="*/ 50491 w 2638760"/>
                    <a:gd name="connsiteY2" fmla="*/ 109280 h 3420568"/>
                    <a:gd name="connsiteX3" fmla="*/ 355291 w 2638760"/>
                    <a:gd name="connsiteY3" fmla="*/ 866842 h 3420568"/>
                    <a:gd name="connsiteX4" fmla="*/ 219167 w 2638760"/>
                    <a:gd name="connsiteY4" fmla="*/ 1000005 h 3420568"/>
                    <a:gd name="connsiteX5" fmla="*/ 683765 w 2638760"/>
                    <a:gd name="connsiteY5" fmla="*/ 1636241 h 3420568"/>
                    <a:gd name="connsiteX6" fmla="*/ 1127649 w 2638760"/>
                    <a:gd name="connsiteY6" fmla="*/ 2204409 h 3420568"/>
                    <a:gd name="connsiteX7" fmla="*/ 1187637 w 2638760"/>
                    <a:gd name="connsiteY7" fmla="*/ 2229077 h 3420568"/>
                    <a:gd name="connsiteX8" fmla="*/ 287227 w 2638760"/>
                    <a:gd name="connsiteY8" fmla="*/ 1000006 h 3420568"/>
                    <a:gd name="connsiteX9" fmla="*/ 1062545 w 2638760"/>
                    <a:gd name="connsiteY9" fmla="*/ 1437971 h 3420568"/>
                    <a:gd name="connsiteX10" fmla="*/ 1349590 w 2638760"/>
                    <a:gd name="connsiteY10" fmla="*/ 1653996 h 3420568"/>
                    <a:gd name="connsiteX11" fmla="*/ 2482972 w 2638760"/>
                    <a:gd name="connsiteY11" fmla="*/ 2236961 h 3420568"/>
                    <a:gd name="connsiteX12" fmla="*/ 2634698 w 2638760"/>
                    <a:gd name="connsiteY12" fmla="*/ 3420568 h 3420568"/>
                    <a:gd name="connsiteX13" fmla="*/ 1699518 w 2638760"/>
                    <a:gd name="connsiteY13" fmla="*/ 3420568 h 3420568"/>
                    <a:gd name="connsiteX14" fmla="*/ 612744 w 2638760"/>
                    <a:gd name="connsiteY14" fmla="*/ 2171859 h 3420568"/>
                    <a:gd name="connsiteX15" fmla="*/ 484664 w 2638760"/>
                    <a:gd name="connsiteY15" fmla="*/ 2071315 h 3420568"/>
                    <a:gd name="connsiteX0" fmla="*/ 484664 w 2638760"/>
                    <a:gd name="connsiteY0" fmla="*/ 2104714 h 3453967"/>
                    <a:gd name="connsiteX1" fmla="*/ 186 w 2638760"/>
                    <a:gd name="connsiteY1" fmla="*/ 1036364 h 3453967"/>
                    <a:gd name="connsiteX2" fmla="*/ 41613 w 2638760"/>
                    <a:gd name="connsiteY2" fmla="*/ 98290 h 3453967"/>
                    <a:gd name="connsiteX3" fmla="*/ 355291 w 2638760"/>
                    <a:gd name="connsiteY3" fmla="*/ 900241 h 3453967"/>
                    <a:gd name="connsiteX4" fmla="*/ 219167 w 2638760"/>
                    <a:gd name="connsiteY4" fmla="*/ 1033404 h 3453967"/>
                    <a:gd name="connsiteX5" fmla="*/ 683765 w 2638760"/>
                    <a:gd name="connsiteY5" fmla="*/ 1669640 h 3453967"/>
                    <a:gd name="connsiteX6" fmla="*/ 1127649 w 2638760"/>
                    <a:gd name="connsiteY6" fmla="*/ 2237808 h 3453967"/>
                    <a:gd name="connsiteX7" fmla="*/ 1187637 w 2638760"/>
                    <a:gd name="connsiteY7" fmla="*/ 2262476 h 3453967"/>
                    <a:gd name="connsiteX8" fmla="*/ 287227 w 2638760"/>
                    <a:gd name="connsiteY8" fmla="*/ 1033405 h 3453967"/>
                    <a:gd name="connsiteX9" fmla="*/ 1062545 w 2638760"/>
                    <a:gd name="connsiteY9" fmla="*/ 1471370 h 3453967"/>
                    <a:gd name="connsiteX10" fmla="*/ 1349590 w 2638760"/>
                    <a:gd name="connsiteY10" fmla="*/ 1687395 h 3453967"/>
                    <a:gd name="connsiteX11" fmla="*/ 2482972 w 2638760"/>
                    <a:gd name="connsiteY11" fmla="*/ 2270360 h 3453967"/>
                    <a:gd name="connsiteX12" fmla="*/ 2634698 w 2638760"/>
                    <a:gd name="connsiteY12" fmla="*/ 3453967 h 3453967"/>
                    <a:gd name="connsiteX13" fmla="*/ 1699518 w 2638760"/>
                    <a:gd name="connsiteY13" fmla="*/ 3453967 h 3453967"/>
                    <a:gd name="connsiteX14" fmla="*/ 612744 w 2638760"/>
                    <a:gd name="connsiteY14" fmla="*/ 2205258 h 3453967"/>
                    <a:gd name="connsiteX15" fmla="*/ 484664 w 2638760"/>
                    <a:gd name="connsiteY15" fmla="*/ 2104714 h 3453967"/>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6025 h 3455278"/>
                    <a:gd name="connsiteX1" fmla="*/ 186 w 2638760"/>
                    <a:gd name="connsiteY1" fmla="*/ 1037675 h 3455278"/>
                    <a:gd name="connsiteX2" fmla="*/ 41613 w 2638760"/>
                    <a:gd name="connsiteY2" fmla="*/ 99601 h 3455278"/>
                    <a:gd name="connsiteX3" fmla="*/ 355291 w 2638760"/>
                    <a:gd name="connsiteY3" fmla="*/ 901552 h 3455278"/>
                    <a:gd name="connsiteX4" fmla="*/ 219167 w 2638760"/>
                    <a:gd name="connsiteY4" fmla="*/ 1034715 h 3455278"/>
                    <a:gd name="connsiteX5" fmla="*/ 683765 w 2638760"/>
                    <a:gd name="connsiteY5" fmla="*/ 1670951 h 3455278"/>
                    <a:gd name="connsiteX6" fmla="*/ 1127649 w 2638760"/>
                    <a:gd name="connsiteY6" fmla="*/ 2239119 h 3455278"/>
                    <a:gd name="connsiteX7" fmla="*/ 1187637 w 2638760"/>
                    <a:gd name="connsiteY7" fmla="*/ 2263787 h 3455278"/>
                    <a:gd name="connsiteX8" fmla="*/ 287227 w 2638760"/>
                    <a:gd name="connsiteY8" fmla="*/ 1034716 h 3455278"/>
                    <a:gd name="connsiteX9" fmla="*/ 1062545 w 2638760"/>
                    <a:gd name="connsiteY9" fmla="*/ 1472681 h 3455278"/>
                    <a:gd name="connsiteX10" fmla="*/ 1349590 w 2638760"/>
                    <a:gd name="connsiteY10" fmla="*/ 1688706 h 3455278"/>
                    <a:gd name="connsiteX11" fmla="*/ 2482972 w 2638760"/>
                    <a:gd name="connsiteY11" fmla="*/ 2271671 h 3455278"/>
                    <a:gd name="connsiteX12" fmla="*/ 2634698 w 2638760"/>
                    <a:gd name="connsiteY12" fmla="*/ 3455278 h 3455278"/>
                    <a:gd name="connsiteX13" fmla="*/ 1699518 w 2638760"/>
                    <a:gd name="connsiteY13" fmla="*/ 3455278 h 3455278"/>
                    <a:gd name="connsiteX14" fmla="*/ 612744 w 2638760"/>
                    <a:gd name="connsiteY14" fmla="*/ 2206569 h 3455278"/>
                    <a:gd name="connsiteX15" fmla="*/ 484664 w 2638760"/>
                    <a:gd name="connsiteY15" fmla="*/ 2106025 h 3455278"/>
                    <a:gd name="connsiteX0" fmla="*/ 484664 w 2638760"/>
                    <a:gd name="connsiteY0" fmla="*/ 2103658 h 3452911"/>
                    <a:gd name="connsiteX1" fmla="*/ 186 w 2638760"/>
                    <a:gd name="connsiteY1" fmla="*/ 1035308 h 3452911"/>
                    <a:gd name="connsiteX2" fmla="*/ 41613 w 2638760"/>
                    <a:gd name="connsiteY2" fmla="*/ 97234 h 3452911"/>
                    <a:gd name="connsiteX3" fmla="*/ 355291 w 2638760"/>
                    <a:gd name="connsiteY3" fmla="*/ 899185 h 3452911"/>
                    <a:gd name="connsiteX4" fmla="*/ 219167 w 2638760"/>
                    <a:gd name="connsiteY4" fmla="*/ 1032348 h 3452911"/>
                    <a:gd name="connsiteX5" fmla="*/ 683765 w 2638760"/>
                    <a:gd name="connsiteY5" fmla="*/ 1668584 h 3452911"/>
                    <a:gd name="connsiteX6" fmla="*/ 1127649 w 2638760"/>
                    <a:gd name="connsiteY6" fmla="*/ 2236752 h 3452911"/>
                    <a:gd name="connsiteX7" fmla="*/ 1187637 w 2638760"/>
                    <a:gd name="connsiteY7" fmla="*/ 2261420 h 3452911"/>
                    <a:gd name="connsiteX8" fmla="*/ 287227 w 2638760"/>
                    <a:gd name="connsiteY8" fmla="*/ 1032349 h 3452911"/>
                    <a:gd name="connsiteX9" fmla="*/ 1062545 w 2638760"/>
                    <a:gd name="connsiteY9" fmla="*/ 1470314 h 3452911"/>
                    <a:gd name="connsiteX10" fmla="*/ 1349590 w 2638760"/>
                    <a:gd name="connsiteY10" fmla="*/ 1686339 h 3452911"/>
                    <a:gd name="connsiteX11" fmla="*/ 2482972 w 2638760"/>
                    <a:gd name="connsiteY11" fmla="*/ 2269304 h 3452911"/>
                    <a:gd name="connsiteX12" fmla="*/ 2634698 w 2638760"/>
                    <a:gd name="connsiteY12" fmla="*/ 3452911 h 3452911"/>
                    <a:gd name="connsiteX13" fmla="*/ 1699518 w 2638760"/>
                    <a:gd name="connsiteY13" fmla="*/ 3452911 h 3452911"/>
                    <a:gd name="connsiteX14" fmla="*/ 612744 w 2638760"/>
                    <a:gd name="connsiteY14" fmla="*/ 2204202 h 3452911"/>
                    <a:gd name="connsiteX15" fmla="*/ 484664 w 2638760"/>
                    <a:gd name="connsiteY15" fmla="*/ 2103658 h 3452911"/>
                    <a:gd name="connsiteX0" fmla="*/ 484664 w 2638760"/>
                    <a:gd name="connsiteY0" fmla="*/ 2106625 h 3455878"/>
                    <a:gd name="connsiteX1" fmla="*/ 186 w 2638760"/>
                    <a:gd name="connsiteY1" fmla="*/ 1038275 h 3455878"/>
                    <a:gd name="connsiteX2" fmla="*/ 41613 w 2638760"/>
                    <a:gd name="connsiteY2" fmla="*/ 100201 h 3455878"/>
                    <a:gd name="connsiteX3" fmla="*/ 355291 w 2638760"/>
                    <a:gd name="connsiteY3" fmla="*/ 902152 h 3455878"/>
                    <a:gd name="connsiteX4" fmla="*/ 219167 w 2638760"/>
                    <a:gd name="connsiteY4" fmla="*/ 1035315 h 3455878"/>
                    <a:gd name="connsiteX5" fmla="*/ 683765 w 2638760"/>
                    <a:gd name="connsiteY5" fmla="*/ 1671551 h 3455878"/>
                    <a:gd name="connsiteX6" fmla="*/ 1127649 w 2638760"/>
                    <a:gd name="connsiteY6" fmla="*/ 2239719 h 3455878"/>
                    <a:gd name="connsiteX7" fmla="*/ 1187637 w 2638760"/>
                    <a:gd name="connsiteY7" fmla="*/ 2264387 h 3455878"/>
                    <a:gd name="connsiteX8" fmla="*/ 287227 w 2638760"/>
                    <a:gd name="connsiteY8" fmla="*/ 1035316 h 3455878"/>
                    <a:gd name="connsiteX9" fmla="*/ 1062545 w 2638760"/>
                    <a:gd name="connsiteY9" fmla="*/ 1473281 h 3455878"/>
                    <a:gd name="connsiteX10" fmla="*/ 1349590 w 2638760"/>
                    <a:gd name="connsiteY10" fmla="*/ 1689306 h 3455878"/>
                    <a:gd name="connsiteX11" fmla="*/ 2482972 w 2638760"/>
                    <a:gd name="connsiteY11" fmla="*/ 2272271 h 3455878"/>
                    <a:gd name="connsiteX12" fmla="*/ 2634698 w 2638760"/>
                    <a:gd name="connsiteY12" fmla="*/ 3455878 h 3455878"/>
                    <a:gd name="connsiteX13" fmla="*/ 1699518 w 2638760"/>
                    <a:gd name="connsiteY13" fmla="*/ 3455878 h 3455878"/>
                    <a:gd name="connsiteX14" fmla="*/ 612744 w 2638760"/>
                    <a:gd name="connsiteY14" fmla="*/ 2207169 h 3455878"/>
                    <a:gd name="connsiteX15" fmla="*/ 484664 w 2638760"/>
                    <a:gd name="connsiteY15" fmla="*/ 2106625 h 3455878"/>
                    <a:gd name="connsiteX0" fmla="*/ 484664 w 2638760"/>
                    <a:gd name="connsiteY0" fmla="*/ 2071097 h 3420350"/>
                    <a:gd name="connsiteX1" fmla="*/ 186 w 2638760"/>
                    <a:gd name="connsiteY1" fmla="*/ 1002747 h 3420350"/>
                    <a:gd name="connsiteX2" fmla="*/ 41613 w 2638760"/>
                    <a:gd name="connsiteY2" fmla="*/ 64673 h 3420350"/>
                    <a:gd name="connsiteX3" fmla="*/ 213248 w 2638760"/>
                    <a:gd name="connsiteY3" fmla="*/ 168249 h 3420350"/>
                    <a:gd name="connsiteX4" fmla="*/ 355291 w 2638760"/>
                    <a:gd name="connsiteY4" fmla="*/ 866624 h 3420350"/>
                    <a:gd name="connsiteX5" fmla="*/ 219167 w 2638760"/>
                    <a:gd name="connsiteY5" fmla="*/ 999787 h 3420350"/>
                    <a:gd name="connsiteX6" fmla="*/ 683765 w 2638760"/>
                    <a:gd name="connsiteY6" fmla="*/ 1636023 h 3420350"/>
                    <a:gd name="connsiteX7" fmla="*/ 1127649 w 2638760"/>
                    <a:gd name="connsiteY7" fmla="*/ 2204191 h 3420350"/>
                    <a:gd name="connsiteX8" fmla="*/ 1187637 w 2638760"/>
                    <a:gd name="connsiteY8" fmla="*/ 2228859 h 3420350"/>
                    <a:gd name="connsiteX9" fmla="*/ 287227 w 2638760"/>
                    <a:gd name="connsiteY9" fmla="*/ 999788 h 3420350"/>
                    <a:gd name="connsiteX10" fmla="*/ 1062545 w 2638760"/>
                    <a:gd name="connsiteY10" fmla="*/ 1437753 h 3420350"/>
                    <a:gd name="connsiteX11" fmla="*/ 1349590 w 2638760"/>
                    <a:gd name="connsiteY11" fmla="*/ 1653778 h 3420350"/>
                    <a:gd name="connsiteX12" fmla="*/ 2482972 w 2638760"/>
                    <a:gd name="connsiteY12" fmla="*/ 2236743 h 3420350"/>
                    <a:gd name="connsiteX13" fmla="*/ 2634698 w 2638760"/>
                    <a:gd name="connsiteY13" fmla="*/ 3420350 h 3420350"/>
                    <a:gd name="connsiteX14" fmla="*/ 1699518 w 2638760"/>
                    <a:gd name="connsiteY14" fmla="*/ 3420350 h 3420350"/>
                    <a:gd name="connsiteX15" fmla="*/ 612744 w 2638760"/>
                    <a:gd name="connsiteY15" fmla="*/ 2171641 h 3420350"/>
                    <a:gd name="connsiteX16" fmla="*/ 484664 w 2638760"/>
                    <a:gd name="connsiteY16" fmla="*/ 2071097 h 3420350"/>
                    <a:gd name="connsiteX0" fmla="*/ 484664 w 2638760"/>
                    <a:gd name="connsiteY0" fmla="*/ 2063059 h 3412312"/>
                    <a:gd name="connsiteX1" fmla="*/ 186 w 2638760"/>
                    <a:gd name="connsiteY1" fmla="*/ 994709 h 3412312"/>
                    <a:gd name="connsiteX2" fmla="*/ 41613 w 2638760"/>
                    <a:gd name="connsiteY2" fmla="*/ 56635 h 3412312"/>
                    <a:gd name="connsiteX3" fmla="*/ 275392 w 2638760"/>
                    <a:gd name="connsiteY3" fmla="*/ 195722 h 3412312"/>
                    <a:gd name="connsiteX4" fmla="*/ 355291 w 2638760"/>
                    <a:gd name="connsiteY4" fmla="*/ 858586 h 3412312"/>
                    <a:gd name="connsiteX5" fmla="*/ 219167 w 2638760"/>
                    <a:gd name="connsiteY5" fmla="*/ 991749 h 3412312"/>
                    <a:gd name="connsiteX6" fmla="*/ 683765 w 2638760"/>
                    <a:gd name="connsiteY6" fmla="*/ 1627985 h 3412312"/>
                    <a:gd name="connsiteX7" fmla="*/ 1127649 w 2638760"/>
                    <a:gd name="connsiteY7" fmla="*/ 2196153 h 3412312"/>
                    <a:gd name="connsiteX8" fmla="*/ 1187637 w 2638760"/>
                    <a:gd name="connsiteY8" fmla="*/ 2220821 h 3412312"/>
                    <a:gd name="connsiteX9" fmla="*/ 287227 w 2638760"/>
                    <a:gd name="connsiteY9" fmla="*/ 991750 h 3412312"/>
                    <a:gd name="connsiteX10" fmla="*/ 1062545 w 2638760"/>
                    <a:gd name="connsiteY10" fmla="*/ 1429715 h 3412312"/>
                    <a:gd name="connsiteX11" fmla="*/ 1349590 w 2638760"/>
                    <a:gd name="connsiteY11" fmla="*/ 1645740 h 3412312"/>
                    <a:gd name="connsiteX12" fmla="*/ 2482972 w 2638760"/>
                    <a:gd name="connsiteY12" fmla="*/ 2228705 h 3412312"/>
                    <a:gd name="connsiteX13" fmla="*/ 2634698 w 2638760"/>
                    <a:gd name="connsiteY13" fmla="*/ 3412312 h 3412312"/>
                    <a:gd name="connsiteX14" fmla="*/ 1699518 w 2638760"/>
                    <a:gd name="connsiteY14" fmla="*/ 3412312 h 3412312"/>
                    <a:gd name="connsiteX15" fmla="*/ 612744 w 2638760"/>
                    <a:gd name="connsiteY15" fmla="*/ 2163603 h 3412312"/>
                    <a:gd name="connsiteX16" fmla="*/ 484664 w 2638760"/>
                    <a:gd name="connsiteY16" fmla="*/ 2063059 h 3412312"/>
                    <a:gd name="connsiteX0" fmla="*/ 484664 w 2638760"/>
                    <a:gd name="connsiteY0" fmla="*/ 2108671 h 3457924"/>
                    <a:gd name="connsiteX1" fmla="*/ 186 w 2638760"/>
                    <a:gd name="connsiteY1" fmla="*/ 1040321 h 3457924"/>
                    <a:gd name="connsiteX2" fmla="*/ 41613 w 2638760"/>
                    <a:gd name="connsiteY2" fmla="*/ 102247 h 3457924"/>
                    <a:gd name="connsiteX3" fmla="*/ 275392 w 2638760"/>
                    <a:gd name="connsiteY3" fmla="*/ 241334 h 3457924"/>
                    <a:gd name="connsiteX4" fmla="*/ 355291 w 2638760"/>
                    <a:gd name="connsiteY4" fmla="*/ 904198 h 3457924"/>
                    <a:gd name="connsiteX5" fmla="*/ 219167 w 2638760"/>
                    <a:gd name="connsiteY5" fmla="*/ 1037361 h 3457924"/>
                    <a:gd name="connsiteX6" fmla="*/ 683765 w 2638760"/>
                    <a:gd name="connsiteY6" fmla="*/ 1673597 h 3457924"/>
                    <a:gd name="connsiteX7" fmla="*/ 1127649 w 2638760"/>
                    <a:gd name="connsiteY7" fmla="*/ 2241765 h 3457924"/>
                    <a:gd name="connsiteX8" fmla="*/ 1187637 w 2638760"/>
                    <a:gd name="connsiteY8" fmla="*/ 2266433 h 3457924"/>
                    <a:gd name="connsiteX9" fmla="*/ 287227 w 2638760"/>
                    <a:gd name="connsiteY9" fmla="*/ 1037362 h 3457924"/>
                    <a:gd name="connsiteX10" fmla="*/ 1062545 w 2638760"/>
                    <a:gd name="connsiteY10" fmla="*/ 1475327 h 3457924"/>
                    <a:gd name="connsiteX11" fmla="*/ 1349590 w 2638760"/>
                    <a:gd name="connsiteY11" fmla="*/ 1691352 h 3457924"/>
                    <a:gd name="connsiteX12" fmla="*/ 2482972 w 2638760"/>
                    <a:gd name="connsiteY12" fmla="*/ 2274317 h 3457924"/>
                    <a:gd name="connsiteX13" fmla="*/ 2634698 w 2638760"/>
                    <a:gd name="connsiteY13" fmla="*/ 3457924 h 3457924"/>
                    <a:gd name="connsiteX14" fmla="*/ 1699518 w 2638760"/>
                    <a:gd name="connsiteY14" fmla="*/ 3457924 h 3457924"/>
                    <a:gd name="connsiteX15" fmla="*/ 612744 w 2638760"/>
                    <a:gd name="connsiteY15" fmla="*/ 2209215 h 3457924"/>
                    <a:gd name="connsiteX16" fmla="*/ 484664 w 2638760"/>
                    <a:gd name="connsiteY16" fmla="*/ 2108671 h 3457924"/>
                    <a:gd name="connsiteX0" fmla="*/ 484664 w 2638760"/>
                    <a:gd name="connsiteY0" fmla="*/ 2114630 h 3463883"/>
                    <a:gd name="connsiteX1" fmla="*/ 186 w 2638760"/>
                    <a:gd name="connsiteY1" fmla="*/ 1046280 h 3463883"/>
                    <a:gd name="connsiteX2" fmla="*/ 41613 w 2638760"/>
                    <a:gd name="connsiteY2" fmla="*/ 108206 h 3463883"/>
                    <a:gd name="connsiteX3" fmla="*/ 275392 w 2638760"/>
                    <a:gd name="connsiteY3" fmla="*/ 247293 h 3463883"/>
                    <a:gd name="connsiteX4" fmla="*/ 355291 w 2638760"/>
                    <a:gd name="connsiteY4" fmla="*/ 910157 h 3463883"/>
                    <a:gd name="connsiteX5" fmla="*/ 219167 w 2638760"/>
                    <a:gd name="connsiteY5" fmla="*/ 1043320 h 3463883"/>
                    <a:gd name="connsiteX6" fmla="*/ 683765 w 2638760"/>
                    <a:gd name="connsiteY6" fmla="*/ 1679556 h 3463883"/>
                    <a:gd name="connsiteX7" fmla="*/ 1127649 w 2638760"/>
                    <a:gd name="connsiteY7" fmla="*/ 2247724 h 3463883"/>
                    <a:gd name="connsiteX8" fmla="*/ 1187637 w 2638760"/>
                    <a:gd name="connsiteY8" fmla="*/ 2272392 h 3463883"/>
                    <a:gd name="connsiteX9" fmla="*/ 287227 w 2638760"/>
                    <a:gd name="connsiteY9" fmla="*/ 1043321 h 3463883"/>
                    <a:gd name="connsiteX10" fmla="*/ 1062545 w 2638760"/>
                    <a:gd name="connsiteY10" fmla="*/ 1481286 h 3463883"/>
                    <a:gd name="connsiteX11" fmla="*/ 1349590 w 2638760"/>
                    <a:gd name="connsiteY11" fmla="*/ 1697311 h 3463883"/>
                    <a:gd name="connsiteX12" fmla="*/ 2482972 w 2638760"/>
                    <a:gd name="connsiteY12" fmla="*/ 2280276 h 3463883"/>
                    <a:gd name="connsiteX13" fmla="*/ 2634698 w 2638760"/>
                    <a:gd name="connsiteY13" fmla="*/ 3463883 h 3463883"/>
                    <a:gd name="connsiteX14" fmla="*/ 1699518 w 2638760"/>
                    <a:gd name="connsiteY14" fmla="*/ 3463883 h 3463883"/>
                    <a:gd name="connsiteX15" fmla="*/ 612744 w 2638760"/>
                    <a:gd name="connsiteY15" fmla="*/ 2215174 h 3463883"/>
                    <a:gd name="connsiteX16" fmla="*/ 484664 w 2638760"/>
                    <a:gd name="connsiteY16" fmla="*/ 2114630 h 3463883"/>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87637 w 2638760"/>
                    <a:gd name="connsiteY8" fmla="*/ 2263197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 name="connsiteX0" fmla="*/ 484664 w 2638760"/>
                    <a:gd name="connsiteY0" fmla="*/ 2105435 h 3454688"/>
                    <a:gd name="connsiteX1" fmla="*/ 186 w 2638760"/>
                    <a:gd name="connsiteY1" fmla="*/ 1037085 h 3454688"/>
                    <a:gd name="connsiteX2" fmla="*/ 41613 w 2638760"/>
                    <a:gd name="connsiteY2" fmla="*/ 99011 h 3454688"/>
                    <a:gd name="connsiteX3" fmla="*/ 275392 w 2638760"/>
                    <a:gd name="connsiteY3" fmla="*/ 238098 h 3454688"/>
                    <a:gd name="connsiteX4" fmla="*/ 355291 w 2638760"/>
                    <a:gd name="connsiteY4" fmla="*/ 900962 h 3454688"/>
                    <a:gd name="connsiteX5" fmla="*/ 219167 w 2638760"/>
                    <a:gd name="connsiteY5" fmla="*/ 1034125 h 3454688"/>
                    <a:gd name="connsiteX6" fmla="*/ 683765 w 2638760"/>
                    <a:gd name="connsiteY6" fmla="*/ 1670361 h 3454688"/>
                    <a:gd name="connsiteX7" fmla="*/ 1127649 w 2638760"/>
                    <a:gd name="connsiteY7" fmla="*/ 2238529 h 3454688"/>
                    <a:gd name="connsiteX8" fmla="*/ 1178759 w 2638760"/>
                    <a:gd name="connsiteY8" fmla="*/ 2236564 h 3454688"/>
                    <a:gd name="connsiteX9" fmla="*/ 287227 w 2638760"/>
                    <a:gd name="connsiteY9" fmla="*/ 1034126 h 3454688"/>
                    <a:gd name="connsiteX10" fmla="*/ 1062545 w 2638760"/>
                    <a:gd name="connsiteY10" fmla="*/ 1472091 h 3454688"/>
                    <a:gd name="connsiteX11" fmla="*/ 1349590 w 2638760"/>
                    <a:gd name="connsiteY11" fmla="*/ 1688116 h 3454688"/>
                    <a:gd name="connsiteX12" fmla="*/ 2482972 w 2638760"/>
                    <a:gd name="connsiteY12" fmla="*/ 2271081 h 3454688"/>
                    <a:gd name="connsiteX13" fmla="*/ 2634698 w 2638760"/>
                    <a:gd name="connsiteY13" fmla="*/ 3454688 h 3454688"/>
                    <a:gd name="connsiteX14" fmla="*/ 1699518 w 2638760"/>
                    <a:gd name="connsiteY14" fmla="*/ 3454688 h 3454688"/>
                    <a:gd name="connsiteX15" fmla="*/ 612744 w 2638760"/>
                    <a:gd name="connsiteY15" fmla="*/ 2205979 h 3454688"/>
                    <a:gd name="connsiteX16" fmla="*/ 484664 w 2638760"/>
                    <a:gd name="connsiteY16" fmla="*/ 2105435 h 345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8760" h="3454688">
                      <a:moveTo>
                        <a:pt x="484664" y="2105435"/>
                      </a:moveTo>
                      <a:cubicBezTo>
                        <a:pt x="440277" y="2044278"/>
                        <a:pt x="-10444" y="1120282"/>
                        <a:pt x="186" y="1037085"/>
                      </a:cubicBezTo>
                      <a:cubicBezTo>
                        <a:pt x="7723" y="839299"/>
                        <a:pt x="47531" y="186801"/>
                        <a:pt x="41613" y="99011"/>
                      </a:cubicBezTo>
                      <a:cubicBezTo>
                        <a:pt x="44572" y="-122930"/>
                        <a:pt x="246786" y="74848"/>
                        <a:pt x="275392" y="238098"/>
                      </a:cubicBezTo>
                      <a:cubicBezTo>
                        <a:pt x="295121" y="386552"/>
                        <a:pt x="354305" y="762372"/>
                        <a:pt x="355291" y="900962"/>
                      </a:cubicBezTo>
                      <a:cubicBezTo>
                        <a:pt x="297587" y="890605"/>
                        <a:pt x="176259" y="937457"/>
                        <a:pt x="219167" y="1034125"/>
                      </a:cubicBezTo>
                      <a:cubicBezTo>
                        <a:pt x="303011" y="1188006"/>
                        <a:pt x="511636" y="1505137"/>
                        <a:pt x="683765" y="1670361"/>
                      </a:cubicBezTo>
                      <a:cubicBezTo>
                        <a:pt x="867730" y="1859258"/>
                        <a:pt x="1043177" y="2131832"/>
                        <a:pt x="1127649" y="2238529"/>
                      </a:cubicBezTo>
                      <a:cubicBezTo>
                        <a:pt x="1171678" y="2288014"/>
                        <a:pt x="1206378" y="2284405"/>
                        <a:pt x="1178759" y="2236564"/>
                      </a:cubicBezTo>
                      <a:cubicBezTo>
                        <a:pt x="931889" y="1823914"/>
                        <a:pt x="540017" y="1458613"/>
                        <a:pt x="287227" y="1034126"/>
                      </a:cubicBezTo>
                      <a:cubicBezTo>
                        <a:pt x="276736" y="905727"/>
                        <a:pt x="616194" y="860025"/>
                        <a:pt x="1062545" y="1472091"/>
                      </a:cubicBezTo>
                      <a:cubicBezTo>
                        <a:pt x="1138992" y="1572211"/>
                        <a:pt x="1254896" y="1677759"/>
                        <a:pt x="1349590" y="1688116"/>
                      </a:cubicBezTo>
                      <a:cubicBezTo>
                        <a:pt x="1954618" y="1642083"/>
                        <a:pt x="2261883" y="1973693"/>
                        <a:pt x="2482972" y="2271081"/>
                      </a:cubicBezTo>
                      <a:cubicBezTo>
                        <a:pt x="2701102" y="2547754"/>
                        <a:pt x="2622245" y="3190344"/>
                        <a:pt x="2634698" y="3454688"/>
                      </a:cubicBezTo>
                      <a:lnTo>
                        <a:pt x="1699518" y="3454688"/>
                      </a:lnTo>
                      <a:cubicBezTo>
                        <a:pt x="1786189" y="2734130"/>
                        <a:pt x="1375006" y="2704583"/>
                        <a:pt x="612744" y="2205979"/>
                      </a:cubicBezTo>
                      <a:cubicBezTo>
                        <a:pt x="557736" y="2180851"/>
                        <a:pt x="498340" y="2144726"/>
                        <a:pt x="484664" y="2105435"/>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6" name="Rectangle 4"/>
                <p:cNvSpPr/>
                <p:nvPr/>
              </p:nvSpPr>
              <p:spPr>
                <a:xfrm>
                  <a:off x="2071455" y="1890552"/>
                  <a:ext cx="257454" cy="1099764"/>
                </a:xfrm>
                <a:custGeom>
                  <a:avLst/>
                  <a:gdLst>
                    <a:gd name="connsiteX0" fmla="*/ 0 w 497150"/>
                    <a:gd name="connsiteY0" fmla="*/ 0 h 497150"/>
                    <a:gd name="connsiteX1" fmla="*/ 497150 w 497150"/>
                    <a:gd name="connsiteY1" fmla="*/ 0 h 497150"/>
                    <a:gd name="connsiteX2" fmla="*/ 497150 w 497150"/>
                    <a:gd name="connsiteY2" fmla="*/ 497150 h 497150"/>
                    <a:gd name="connsiteX3" fmla="*/ 0 w 497150"/>
                    <a:gd name="connsiteY3" fmla="*/ 497150 h 497150"/>
                    <a:gd name="connsiteX4" fmla="*/ 0 w 497150"/>
                    <a:gd name="connsiteY4" fmla="*/ 0 h 497150"/>
                    <a:gd name="connsiteX0" fmla="*/ 0 w 497150"/>
                    <a:gd name="connsiteY0" fmla="*/ 0 h 532661"/>
                    <a:gd name="connsiteX1" fmla="*/ 497150 w 497150"/>
                    <a:gd name="connsiteY1" fmla="*/ 0 h 532661"/>
                    <a:gd name="connsiteX2" fmla="*/ 115411 w 497150"/>
                    <a:gd name="connsiteY2" fmla="*/ 532661 h 532661"/>
                    <a:gd name="connsiteX3" fmla="*/ 0 w 497150"/>
                    <a:gd name="connsiteY3" fmla="*/ 497150 h 532661"/>
                    <a:gd name="connsiteX4" fmla="*/ 0 w 497150"/>
                    <a:gd name="connsiteY4" fmla="*/ 0 h 532661"/>
                    <a:gd name="connsiteX0" fmla="*/ 0 w 497150"/>
                    <a:gd name="connsiteY0" fmla="*/ 0 h 532661"/>
                    <a:gd name="connsiteX1" fmla="*/ 497150 w 497150"/>
                    <a:gd name="connsiteY1" fmla="*/ 0 h 532661"/>
                    <a:gd name="connsiteX2" fmla="*/ 115411 w 497150"/>
                    <a:gd name="connsiteY2" fmla="*/ 532661 h 532661"/>
                    <a:gd name="connsiteX3" fmla="*/ 56226 w 497150"/>
                    <a:gd name="connsiteY3" fmla="*/ 526742 h 532661"/>
                    <a:gd name="connsiteX4" fmla="*/ 0 w 497150"/>
                    <a:gd name="connsiteY4" fmla="*/ 0 h 532661"/>
                    <a:gd name="connsiteX0" fmla="*/ 0 w 639193"/>
                    <a:gd name="connsiteY0" fmla="*/ 0 h 893686"/>
                    <a:gd name="connsiteX1" fmla="*/ 639193 w 639193"/>
                    <a:gd name="connsiteY1" fmla="*/ 361025 h 893686"/>
                    <a:gd name="connsiteX2" fmla="*/ 257454 w 639193"/>
                    <a:gd name="connsiteY2" fmla="*/ 893686 h 893686"/>
                    <a:gd name="connsiteX3" fmla="*/ 198269 w 639193"/>
                    <a:gd name="connsiteY3" fmla="*/ 887767 h 893686"/>
                    <a:gd name="connsiteX4" fmla="*/ 0 w 639193"/>
                    <a:gd name="connsiteY4" fmla="*/ 0 h 893686"/>
                    <a:gd name="connsiteX0" fmla="*/ 0 w 257454"/>
                    <a:gd name="connsiteY0" fmla="*/ 85818 h 979504"/>
                    <a:gd name="connsiteX1" fmla="*/ 189391 w 257454"/>
                    <a:gd name="connsiteY1" fmla="*/ 0 h 979504"/>
                    <a:gd name="connsiteX2" fmla="*/ 257454 w 257454"/>
                    <a:gd name="connsiteY2" fmla="*/ 979504 h 979504"/>
                    <a:gd name="connsiteX3" fmla="*/ 198269 w 257454"/>
                    <a:gd name="connsiteY3" fmla="*/ 973585 h 979504"/>
                    <a:gd name="connsiteX4" fmla="*/ 0 w 257454"/>
                    <a:gd name="connsiteY4" fmla="*/ 85818 h 979504"/>
                    <a:gd name="connsiteX0" fmla="*/ 0 w 257454"/>
                    <a:gd name="connsiteY0" fmla="*/ 85818 h 994702"/>
                    <a:gd name="connsiteX1" fmla="*/ 189391 w 257454"/>
                    <a:gd name="connsiteY1" fmla="*/ 0 h 994702"/>
                    <a:gd name="connsiteX2" fmla="*/ 257454 w 257454"/>
                    <a:gd name="connsiteY2" fmla="*/ 979504 h 994702"/>
                    <a:gd name="connsiteX3" fmla="*/ 198269 w 257454"/>
                    <a:gd name="connsiteY3" fmla="*/ 973585 h 994702"/>
                    <a:gd name="connsiteX4" fmla="*/ 0 w 257454"/>
                    <a:gd name="connsiteY4" fmla="*/ 85818 h 994702"/>
                    <a:gd name="connsiteX0" fmla="*/ 0 w 257454"/>
                    <a:gd name="connsiteY0" fmla="*/ 85818 h 1003427"/>
                    <a:gd name="connsiteX1" fmla="*/ 189391 w 257454"/>
                    <a:gd name="connsiteY1" fmla="*/ 0 h 1003427"/>
                    <a:gd name="connsiteX2" fmla="*/ 257454 w 257454"/>
                    <a:gd name="connsiteY2" fmla="*/ 979504 h 1003427"/>
                    <a:gd name="connsiteX3" fmla="*/ 198269 w 257454"/>
                    <a:gd name="connsiteY3" fmla="*/ 973585 h 1003427"/>
                    <a:gd name="connsiteX4" fmla="*/ 0 w 257454"/>
                    <a:gd name="connsiteY4" fmla="*/ 85818 h 1003427"/>
                    <a:gd name="connsiteX0" fmla="*/ 0 w 257454"/>
                    <a:gd name="connsiteY0" fmla="*/ 85818 h 998759"/>
                    <a:gd name="connsiteX1" fmla="*/ 189391 w 257454"/>
                    <a:gd name="connsiteY1" fmla="*/ 0 h 998759"/>
                    <a:gd name="connsiteX2" fmla="*/ 257454 w 257454"/>
                    <a:gd name="connsiteY2" fmla="*/ 970627 h 998759"/>
                    <a:gd name="connsiteX3" fmla="*/ 198269 w 257454"/>
                    <a:gd name="connsiteY3" fmla="*/ 973585 h 998759"/>
                    <a:gd name="connsiteX4" fmla="*/ 0 w 257454"/>
                    <a:gd name="connsiteY4" fmla="*/ 85818 h 998759"/>
                    <a:gd name="connsiteX0" fmla="*/ 0 w 257454"/>
                    <a:gd name="connsiteY0" fmla="*/ 168779 h 1081720"/>
                    <a:gd name="connsiteX1" fmla="*/ 189391 w 257454"/>
                    <a:gd name="connsiteY1" fmla="*/ 82961 h 1081720"/>
                    <a:gd name="connsiteX2" fmla="*/ 257454 w 257454"/>
                    <a:gd name="connsiteY2" fmla="*/ 1053588 h 1081720"/>
                    <a:gd name="connsiteX3" fmla="*/ 198269 w 257454"/>
                    <a:gd name="connsiteY3" fmla="*/ 1056546 h 1081720"/>
                    <a:gd name="connsiteX4" fmla="*/ 0 w 257454"/>
                    <a:gd name="connsiteY4" fmla="*/ 168779 h 1081720"/>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 name="connsiteX0" fmla="*/ 0 w 257454"/>
                    <a:gd name="connsiteY0" fmla="*/ 186823 h 1099764"/>
                    <a:gd name="connsiteX1" fmla="*/ 189391 w 257454"/>
                    <a:gd name="connsiteY1" fmla="*/ 101005 h 1099764"/>
                    <a:gd name="connsiteX2" fmla="*/ 257454 w 257454"/>
                    <a:gd name="connsiteY2" fmla="*/ 1071632 h 1099764"/>
                    <a:gd name="connsiteX3" fmla="*/ 198269 w 257454"/>
                    <a:gd name="connsiteY3" fmla="*/ 1074590 h 1099764"/>
                    <a:gd name="connsiteX4" fmla="*/ 0 w 257454"/>
                    <a:gd name="connsiteY4" fmla="*/ 186823 h 1099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454" h="1099764">
                      <a:moveTo>
                        <a:pt x="0" y="186823"/>
                      </a:moveTo>
                      <a:cubicBezTo>
                        <a:pt x="12823" y="-152501"/>
                        <a:pt x="173608" y="67467"/>
                        <a:pt x="189391" y="101005"/>
                      </a:cubicBezTo>
                      <a:cubicBezTo>
                        <a:pt x="194323" y="424547"/>
                        <a:pt x="181499" y="759927"/>
                        <a:pt x="257454" y="1071632"/>
                      </a:cubicBezTo>
                      <a:cubicBezTo>
                        <a:pt x="246604" y="1108129"/>
                        <a:pt x="200241" y="1109114"/>
                        <a:pt x="198269" y="1074590"/>
                      </a:cubicBezTo>
                      <a:cubicBezTo>
                        <a:pt x="132179" y="778668"/>
                        <a:pt x="172622" y="293355"/>
                        <a:pt x="0" y="186823"/>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7" name="Rectangle 5"/>
                <p:cNvSpPr/>
                <p:nvPr/>
              </p:nvSpPr>
              <p:spPr>
                <a:xfrm>
                  <a:off x="2287401" y="2223090"/>
                  <a:ext cx="110308" cy="774458"/>
                </a:xfrm>
                <a:custGeom>
                  <a:avLst/>
                  <a:gdLst>
                    <a:gd name="connsiteX0" fmla="*/ 0 w 503068"/>
                    <a:gd name="connsiteY0" fmla="*/ 0 h 503068"/>
                    <a:gd name="connsiteX1" fmla="*/ 503068 w 503068"/>
                    <a:gd name="connsiteY1" fmla="*/ 0 h 503068"/>
                    <a:gd name="connsiteX2" fmla="*/ 503068 w 503068"/>
                    <a:gd name="connsiteY2" fmla="*/ 503068 h 503068"/>
                    <a:gd name="connsiteX3" fmla="*/ 0 w 503068"/>
                    <a:gd name="connsiteY3" fmla="*/ 503068 h 503068"/>
                    <a:gd name="connsiteX4" fmla="*/ 0 w 503068"/>
                    <a:gd name="connsiteY4" fmla="*/ 0 h 503068"/>
                    <a:gd name="connsiteX0" fmla="*/ 8877 w 511945"/>
                    <a:gd name="connsiteY0" fmla="*/ 0 h 511946"/>
                    <a:gd name="connsiteX1" fmla="*/ 511945 w 511945"/>
                    <a:gd name="connsiteY1" fmla="*/ 0 h 511946"/>
                    <a:gd name="connsiteX2" fmla="*/ 511945 w 511945"/>
                    <a:gd name="connsiteY2" fmla="*/ 503068 h 511946"/>
                    <a:gd name="connsiteX3" fmla="*/ 0 w 511945"/>
                    <a:gd name="connsiteY3" fmla="*/ 511946 h 511946"/>
                    <a:gd name="connsiteX4" fmla="*/ 8877 w 511945"/>
                    <a:gd name="connsiteY4" fmla="*/ 0 h 511946"/>
                    <a:gd name="connsiteX0" fmla="*/ 8877 w 511945"/>
                    <a:gd name="connsiteY0" fmla="*/ 0 h 514905"/>
                    <a:gd name="connsiteX1" fmla="*/ 511945 w 511945"/>
                    <a:gd name="connsiteY1" fmla="*/ 0 h 514905"/>
                    <a:gd name="connsiteX2" fmla="*/ 44388 w 511945"/>
                    <a:gd name="connsiteY2" fmla="*/ 514905 h 514905"/>
                    <a:gd name="connsiteX3" fmla="*/ 0 w 511945"/>
                    <a:gd name="connsiteY3" fmla="*/ 511946 h 514905"/>
                    <a:gd name="connsiteX4" fmla="*/ 8877 w 511945"/>
                    <a:gd name="connsiteY4" fmla="*/ 0 h 514905"/>
                    <a:gd name="connsiteX0" fmla="*/ 0 w 577048"/>
                    <a:gd name="connsiteY0" fmla="*/ 0 h 689499"/>
                    <a:gd name="connsiteX1" fmla="*/ 577048 w 577048"/>
                    <a:gd name="connsiteY1" fmla="*/ 174594 h 689499"/>
                    <a:gd name="connsiteX2" fmla="*/ 109491 w 577048"/>
                    <a:gd name="connsiteY2" fmla="*/ 689499 h 689499"/>
                    <a:gd name="connsiteX3" fmla="*/ 65103 w 577048"/>
                    <a:gd name="connsiteY3" fmla="*/ 686540 h 689499"/>
                    <a:gd name="connsiteX4" fmla="*/ 0 w 577048"/>
                    <a:gd name="connsiteY4" fmla="*/ 0 h 689499"/>
                    <a:gd name="connsiteX0" fmla="*/ 0 w 109491"/>
                    <a:gd name="connsiteY0" fmla="*/ 0 h 689499"/>
                    <a:gd name="connsiteX1" fmla="*/ 35510 w 109491"/>
                    <a:gd name="connsiteY1" fmla="*/ 11837 h 689499"/>
                    <a:gd name="connsiteX2" fmla="*/ 109491 w 109491"/>
                    <a:gd name="connsiteY2" fmla="*/ 689499 h 689499"/>
                    <a:gd name="connsiteX3" fmla="*/ 65103 w 109491"/>
                    <a:gd name="connsiteY3" fmla="*/ 686540 h 689499"/>
                    <a:gd name="connsiteX4" fmla="*/ 0 w 109491"/>
                    <a:gd name="connsiteY4" fmla="*/ 0 h 689499"/>
                    <a:gd name="connsiteX0" fmla="*/ 0 w 109491"/>
                    <a:gd name="connsiteY0" fmla="*/ 0 h 726990"/>
                    <a:gd name="connsiteX1" fmla="*/ 35510 w 109491"/>
                    <a:gd name="connsiteY1" fmla="*/ 11837 h 726990"/>
                    <a:gd name="connsiteX2" fmla="*/ 109491 w 109491"/>
                    <a:gd name="connsiteY2" fmla="*/ 689499 h 726990"/>
                    <a:gd name="connsiteX3" fmla="*/ 65103 w 109491"/>
                    <a:gd name="connsiteY3" fmla="*/ 686540 h 726990"/>
                    <a:gd name="connsiteX4" fmla="*/ 0 w 109491"/>
                    <a:gd name="connsiteY4" fmla="*/ 0 h 726990"/>
                    <a:gd name="connsiteX0" fmla="*/ 0 w 109717"/>
                    <a:gd name="connsiteY0" fmla="*/ 0 h 736330"/>
                    <a:gd name="connsiteX1" fmla="*/ 35510 w 109717"/>
                    <a:gd name="connsiteY1" fmla="*/ 11837 h 736330"/>
                    <a:gd name="connsiteX2" fmla="*/ 109491 w 109717"/>
                    <a:gd name="connsiteY2" fmla="*/ 689499 h 736330"/>
                    <a:gd name="connsiteX3" fmla="*/ 65103 w 109717"/>
                    <a:gd name="connsiteY3" fmla="*/ 686540 h 736330"/>
                    <a:gd name="connsiteX4" fmla="*/ 0 w 109717"/>
                    <a:gd name="connsiteY4" fmla="*/ 0 h 736330"/>
                    <a:gd name="connsiteX0" fmla="*/ 0 w 109491"/>
                    <a:gd name="connsiteY0" fmla="*/ 0 h 736330"/>
                    <a:gd name="connsiteX1" fmla="*/ 35510 w 109491"/>
                    <a:gd name="connsiteY1" fmla="*/ 11837 h 736330"/>
                    <a:gd name="connsiteX2" fmla="*/ 109491 w 109491"/>
                    <a:gd name="connsiteY2" fmla="*/ 689499 h 736330"/>
                    <a:gd name="connsiteX3" fmla="*/ 65103 w 109491"/>
                    <a:gd name="connsiteY3" fmla="*/ 686540 h 736330"/>
                    <a:gd name="connsiteX4" fmla="*/ 0 w 109491"/>
                    <a:gd name="connsiteY4" fmla="*/ 0 h 736330"/>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0 h 731296"/>
                    <a:gd name="connsiteX1" fmla="*/ 35510 w 109491"/>
                    <a:gd name="connsiteY1" fmla="*/ 11837 h 731296"/>
                    <a:gd name="connsiteX2" fmla="*/ 109491 w 109491"/>
                    <a:gd name="connsiteY2" fmla="*/ 689499 h 731296"/>
                    <a:gd name="connsiteX3" fmla="*/ 65103 w 109491"/>
                    <a:gd name="connsiteY3" fmla="*/ 686540 h 731296"/>
                    <a:gd name="connsiteX4" fmla="*/ 0 w 109491"/>
                    <a:gd name="connsiteY4" fmla="*/ 0 h 731296"/>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0 w 109491"/>
                    <a:gd name="connsiteY0" fmla="*/ 39573 h 770869"/>
                    <a:gd name="connsiteX1" fmla="*/ 35510 w 109491"/>
                    <a:gd name="connsiteY1" fmla="*/ 51410 h 770869"/>
                    <a:gd name="connsiteX2" fmla="*/ 109491 w 109491"/>
                    <a:gd name="connsiteY2" fmla="*/ 729072 h 770869"/>
                    <a:gd name="connsiteX3" fmla="*/ 65103 w 109491"/>
                    <a:gd name="connsiteY3" fmla="*/ 726113 h 770869"/>
                    <a:gd name="connsiteX4" fmla="*/ 0 w 109491"/>
                    <a:gd name="connsiteY4" fmla="*/ 39573 h 770869"/>
                    <a:gd name="connsiteX0" fmla="*/ 817 w 110308"/>
                    <a:gd name="connsiteY0" fmla="*/ 39573 h 770869"/>
                    <a:gd name="connsiteX1" fmla="*/ 36327 w 110308"/>
                    <a:gd name="connsiteY1" fmla="*/ 51410 h 770869"/>
                    <a:gd name="connsiteX2" fmla="*/ 110308 w 110308"/>
                    <a:gd name="connsiteY2" fmla="*/ 729072 h 770869"/>
                    <a:gd name="connsiteX3" fmla="*/ 65920 w 110308"/>
                    <a:gd name="connsiteY3" fmla="*/ 726113 h 770869"/>
                    <a:gd name="connsiteX4" fmla="*/ 817 w 110308"/>
                    <a:gd name="connsiteY4" fmla="*/ 39573 h 770869"/>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4047"/>
                    <a:gd name="connsiteX1" fmla="*/ 36327 w 110308"/>
                    <a:gd name="connsiteY1" fmla="*/ 54588 h 774047"/>
                    <a:gd name="connsiteX2" fmla="*/ 110308 w 110308"/>
                    <a:gd name="connsiteY2" fmla="*/ 732250 h 774047"/>
                    <a:gd name="connsiteX3" fmla="*/ 65920 w 110308"/>
                    <a:gd name="connsiteY3" fmla="*/ 729291 h 774047"/>
                    <a:gd name="connsiteX4" fmla="*/ 817 w 110308"/>
                    <a:gd name="connsiteY4" fmla="*/ 42751 h 774047"/>
                    <a:gd name="connsiteX0" fmla="*/ 817 w 110308"/>
                    <a:gd name="connsiteY0" fmla="*/ 42751 h 771557"/>
                    <a:gd name="connsiteX1" fmla="*/ 36327 w 110308"/>
                    <a:gd name="connsiteY1" fmla="*/ 54588 h 771557"/>
                    <a:gd name="connsiteX2" fmla="*/ 110308 w 110308"/>
                    <a:gd name="connsiteY2" fmla="*/ 732250 h 771557"/>
                    <a:gd name="connsiteX3" fmla="*/ 65920 w 110308"/>
                    <a:gd name="connsiteY3" fmla="*/ 729291 h 771557"/>
                    <a:gd name="connsiteX4" fmla="*/ 817 w 110308"/>
                    <a:gd name="connsiteY4" fmla="*/ 42751 h 771557"/>
                    <a:gd name="connsiteX0" fmla="*/ 817 w 110308"/>
                    <a:gd name="connsiteY0" fmla="*/ 42751 h 774458"/>
                    <a:gd name="connsiteX1" fmla="*/ 36327 w 110308"/>
                    <a:gd name="connsiteY1" fmla="*/ 54588 h 774458"/>
                    <a:gd name="connsiteX2" fmla="*/ 110308 w 110308"/>
                    <a:gd name="connsiteY2" fmla="*/ 732250 h 774458"/>
                    <a:gd name="connsiteX3" fmla="*/ 65920 w 110308"/>
                    <a:gd name="connsiteY3" fmla="*/ 729291 h 774458"/>
                    <a:gd name="connsiteX4" fmla="*/ 817 w 110308"/>
                    <a:gd name="connsiteY4" fmla="*/ 42751 h 77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 h="774458">
                      <a:moveTo>
                        <a:pt x="817" y="42751"/>
                      </a:moveTo>
                      <a:cubicBezTo>
                        <a:pt x="12654" y="-50958"/>
                        <a:pt x="33368" y="35846"/>
                        <a:pt x="36327" y="54588"/>
                      </a:cubicBezTo>
                      <a:cubicBezTo>
                        <a:pt x="16599" y="280475"/>
                        <a:pt x="85648" y="506363"/>
                        <a:pt x="110308" y="732250"/>
                      </a:cubicBezTo>
                      <a:cubicBezTo>
                        <a:pt x="110308" y="775653"/>
                        <a:pt x="92552" y="801298"/>
                        <a:pt x="65920" y="729291"/>
                      </a:cubicBezTo>
                      <a:cubicBezTo>
                        <a:pt x="44219" y="500444"/>
                        <a:pt x="-7074" y="310068"/>
                        <a:pt x="817" y="4275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8" name="Rectangle 6"/>
                <p:cNvSpPr/>
                <p:nvPr/>
              </p:nvSpPr>
              <p:spPr>
                <a:xfrm>
                  <a:off x="2356808" y="2326970"/>
                  <a:ext cx="105263" cy="692031"/>
                </a:xfrm>
                <a:custGeom>
                  <a:avLst/>
                  <a:gdLst>
                    <a:gd name="connsiteX0" fmla="*/ 0 w 580008"/>
                    <a:gd name="connsiteY0" fmla="*/ 0 h 580008"/>
                    <a:gd name="connsiteX1" fmla="*/ 580008 w 580008"/>
                    <a:gd name="connsiteY1" fmla="*/ 0 h 580008"/>
                    <a:gd name="connsiteX2" fmla="*/ 580008 w 580008"/>
                    <a:gd name="connsiteY2" fmla="*/ 580008 h 580008"/>
                    <a:gd name="connsiteX3" fmla="*/ 0 w 580008"/>
                    <a:gd name="connsiteY3" fmla="*/ 580008 h 580008"/>
                    <a:gd name="connsiteX4" fmla="*/ 0 w 580008"/>
                    <a:gd name="connsiteY4" fmla="*/ 0 h 580008"/>
                    <a:gd name="connsiteX0" fmla="*/ 0 w 580008"/>
                    <a:gd name="connsiteY0" fmla="*/ 0 h 627355"/>
                    <a:gd name="connsiteX1" fmla="*/ 580008 w 580008"/>
                    <a:gd name="connsiteY1" fmla="*/ 0 h 627355"/>
                    <a:gd name="connsiteX2" fmla="*/ 47348 w 580008"/>
                    <a:gd name="connsiteY2" fmla="*/ 627355 h 627355"/>
                    <a:gd name="connsiteX3" fmla="*/ 0 w 580008"/>
                    <a:gd name="connsiteY3" fmla="*/ 580008 h 627355"/>
                    <a:gd name="connsiteX4" fmla="*/ 0 w 580008"/>
                    <a:gd name="connsiteY4" fmla="*/ 0 h 627355"/>
                    <a:gd name="connsiteX0" fmla="*/ 0 w 580008"/>
                    <a:gd name="connsiteY0" fmla="*/ 0 h 627355"/>
                    <a:gd name="connsiteX1" fmla="*/ 580008 w 580008"/>
                    <a:gd name="connsiteY1" fmla="*/ 0 h 627355"/>
                    <a:gd name="connsiteX2" fmla="*/ 47348 w 580008"/>
                    <a:gd name="connsiteY2" fmla="*/ 627355 h 627355"/>
                    <a:gd name="connsiteX3" fmla="*/ 17755 w 580008"/>
                    <a:gd name="connsiteY3" fmla="*/ 621437 h 627355"/>
                    <a:gd name="connsiteX4" fmla="*/ 0 w 580008"/>
                    <a:gd name="connsiteY4" fmla="*/ 0 h 627355"/>
                    <a:gd name="connsiteX0" fmla="*/ 0 w 639192"/>
                    <a:gd name="connsiteY0" fmla="*/ 0 h 651028"/>
                    <a:gd name="connsiteX1" fmla="*/ 639192 w 639192"/>
                    <a:gd name="connsiteY1" fmla="*/ 23673 h 651028"/>
                    <a:gd name="connsiteX2" fmla="*/ 106532 w 639192"/>
                    <a:gd name="connsiteY2" fmla="*/ 651028 h 651028"/>
                    <a:gd name="connsiteX3" fmla="*/ 76939 w 639192"/>
                    <a:gd name="connsiteY3" fmla="*/ 645110 h 651028"/>
                    <a:gd name="connsiteX4" fmla="*/ 0 w 639192"/>
                    <a:gd name="connsiteY4" fmla="*/ 0 h 651028"/>
                    <a:gd name="connsiteX0" fmla="*/ 0 w 106532"/>
                    <a:gd name="connsiteY0" fmla="*/ 0 h 651028"/>
                    <a:gd name="connsiteX1" fmla="*/ 59184 w 106532"/>
                    <a:gd name="connsiteY1" fmla="*/ 44388 h 651028"/>
                    <a:gd name="connsiteX2" fmla="*/ 106532 w 106532"/>
                    <a:gd name="connsiteY2" fmla="*/ 651028 h 651028"/>
                    <a:gd name="connsiteX3" fmla="*/ 76939 w 106532"/>
                    <a:gd name="connsiteY3" fmla="*/ 645110 h 651028"/>
                    <a:gd name="connsiteX4" fmla="*/ 0 w 106532"/>
                    <a:gd name="connsiteY4" fmla="*/ 0 h 651028"/>
                    <a:gd name="connsiteX0" fmla="*/ 2798 w 109330"/>
                    <a:gd name="connsiteY0" fmla="*/ 46851 h 697879"/>
                    <a:gd name="connsiteX1" fmla="*/ 61982 w 109330"/>
                    <a:gd name="connsiteY1" fmla="*/ 91239 h 697879"/>
                    <a:gd name="connsiteX2" fmla="*/ 109330 w 109330"/>
                    <a:gd name="connsiteY2" fmla="*/ 697879 h 697879"/>
                    <a:gd name="connsiteX3" fmla="*/ 79737 w 109330"/>
                    <a:gd name="connsiteY3" fmla="*/ 691961 h 697879"/>
                    <a:gd name="connsiteX4" fmla="*/ 2798 w 109330"/>
                    <a:gd name="connsiteY4" fmla="*/ 46851 h 697879"/>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8765"/>
                    <a:gd name="connsiteY0" fmla="*/ 50072 h 701100"/>
                    <a:gd name="connsiteX1" fmla="*/ 61417 w 108765"/>
                    <a:gd name="connsiteY1" fmla="*/ 94460 h 701100"/>
                    <a:gd name="connsiteX2" fmla="*/ 108765 w 108765"/>
                    <a:gd name="connsiteY2" fmla="*/ 701100 h 701100"/>
                    <a:gd name="connsiteX3" fmla="*/ 79172 w 108765"/>
                    <a:gd name="connsiteY3" fmla="*/ 695182 h 701100"/>
                    <a:gd name="connsiteX4" fmla="*/ 2233 w 108765"/>
                    <a:gd name="connsiteY4" fmla="*/ 50072 h 701100"/>
                    <a:gd name="connsiteX0" fmla="*/ 2233 w 105805"/>
                    <a:gd name="connsiteY0" fmla="*/ 50072 h 695182"/>
                    <a:gd name="connsiteX1" fmla="*/ 61417 w 105805"/>
                    <a:gd name="connsiteY1" fmla="*/ 94460 h 695182"/>
                    <a:gd name="connsiteX2" fmla="*/ 105805 w 105805"/>
                    <a:gd name="connsiteY2" fmla="*/ 695182 h 695182"/>
                    <a:gd name="connsiteX3" fmla="*/ 79172 w 105805"/>
                    <a:gd name="connsiteY3" fmla="*/ 695182 h 695182"/>
                    <a:gd name="connsiteX4" fmla="*/ 2233 w 105805"/>
                    <a:gd name="connsiteY4" fmla="*/ 50072 h 695182"/>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 name="connsiteX0" fmla="*/ 1691 w 105263"/>
                    <a:gd name="connsiteY0" fmla="*/ 46921 h 692031"/>
                    <a:gd name="connsiteX1" fmla="*/ 60875 w 105263"/>
                    <a:gd name="connsiteY1" fmla="*/ 91309 h 692031"/>
                    <a:gd name="connsiteX2" fmla="*/ 105263 w 105263"/>
                    <a:gd name="connsiteY2" fmla="*/ 692031 h 692031"/>
                    <a:gd name="connsiteX3" fmla="*/ 78630 w 105263"/>
                    <a:gd name="connsiteY3" fmla="*/ 692031 h 692031"/>
                    <a:gd name="connsiteX4" fmla="*/ 1691 w 105263"/>
                    <a:gd name="connsiteY4" fmla="*/ 46921 h 69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63" h="692031">
                      <a:moveTo>
                        <a:pt x="1691" y="46921"/>
                      </a:moveTo>
                      <a:cubicBezTo>
                        <a:pt x="-11710" y="-67265"/>
                        <a:pt x="58902" y="58758"/>
                        <a:pt x="60875" y="91309"/>
                      </a:cubicBezTo>
                      <a:cubicBezTo>
                        <a:pt x="73121" y="305428"/>
                        <a:pt x="82337" y="487437"/>
                        <a:pt x="105263" y="692031"/>
                      </a:cubicBezTo>
                      <a:lnTo>
                        <a:pt x="78630" y="692031"/>
                      </a:lnTo>
                      <a:cubicBezTo>
                        <a:pt x="60128" y="476994"/>
                        <a:pt x="29718" y="259577"/>
                        <a:pt x="1691" y="46921"/>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grpSp>
        </p:grpSp>
        <p:grpSp>
          <p:nvGrpSpPr>
            <p:cNvPr id="88" name="Group 87"/>
            <p:cNvGrpSpPr/>
            <p:nvPr/>
          </p:nvGrpSpPr>
          <p:grpSpPr>
            <a:xfrm>
              <a:off x="2313050" y="668868"/>
              <a:ext cx="4487057" cy="4396324"/>
              <a:chOff x="2313050" y="668868"/>
              <a:chExt cx="4487057" cy="4396324"/>
            </a:xfrm>
          </p:grpSpPr>
          <p:grpSp>
            <p:nvGrpSpPr>
              <p:cNvPr id="89" name="Group 88"/>
              <p:cNvGrpSpPr/>
              <p:nvPr/>
            </p:nvGrpSpPr>
            <p:grpSpPr>
              <a:xfrm>
                <a:off x="4849157" y="2587592"/>
                <a:ext cx="1950950" cy="668367"/>
                <a:chOff x="4849157" y="2587592"/>
                <a:chExt cx="1950950" cy="668367"/>
              </a:xfrm>
            </p:grpSpPr>
            <p:sp>
              <p:nvSpPr>
                <p:cNvPr id="111" name="Rectangle 110"/>
                <p:cNvSpPr/>
                <p:nvPr/>
              </p:nvSpPr>
              <p:spPr>
                <a:xfrm>
                  <a:off x="4978707" y="2587592"/>
                  <a:ext cx="1712982" cy="66836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2" name="TextBox 111"/>
                <p:cNvSpPr txBox="1"/>
                <p:nvPr/>
              </p:nvSpPr>
              <p:spPr>
                <a:xfrm>
                  <a:off x="4849157" y="2614793"/>
                  <a:ext cx="1950950" cy="572477"/>
                </a:xfrm>
                <a:prstGeom prst="rect">
                  <a:avLst/>
                </a:prstGeom>
                <a:noFill/>
              </p:spPr>
              <p:txBody>
                <a:bodyPr wrap="square" rtlCol="0">
                  <a:spAutoFit/>
                </a:bodyPr>
                <a:lstStyle/>
                <a:p>
                  <a:pPr algn="ctr"/>
                  <a:r>
                    <a:rPr lang="en-US" sz="1600" b="1" kern="0" dirty="0">
                      <a:solidFill>
                        <a:schemeClr val="accent1"/>
                      </a:solidFill>
                      <a:latin typeface="Calibri" panose="020F0502020204030204" pitchFamily="34" charset="0"/>
                      <a:cs typeface="Calibri" panose="020F0502020204030204" pitchFamily="34" charset="0"/>
                    </a:rPr>
                    <a:t>Limited</a:t>
                  </a:r>
                </a:p>
                <a:p>
                  <a:pPr algn="ctr"/>
                  <a:r>
                    <a:rPr lang="en-US" sz="900" kern="0" dirty="0">
                      <a:latin typeface="Calibri" panose="020F0502020204030204" pitchFamily="34" charset="0"/>
                      <a:cs typeface="Calibri" panose="020F0502020204030204" pitchFamily="34" charset="0"/>
                    </a:rPr>
                    <a:t>Capacity for Field Epidemiology</a:t>
                  </a:r>
                </a:p>
              </p:txBody>
            </p:sp>
          </p:grpSp>
          <p:grpSp>
            <p:nvGrpSpPr>
              <p:cNvPr id="90" name="Group 89"/>
              <p:cNvGrpSpPr/>
              <p:nvPr/>
            </p:nvGrpSpPr>
            <p:grpSpPr>
              <a:xfrm>
                <a:off x="2313050" y="1538865"/>
                <a:ext cx="2017345" cy="767694"/>
                <a:chOff x="2313050" y="1538865"/>
                <a:chExt cx="2017345" cy="767694"/>
              </a:xfrm>
            </p:grpSpPr>
            <p:sp>
              <p:nvSpPr>
                <p:cNvPr id="109" name="Rectangle 108"/>
                <p:cNvSpPr/>
                <p:nvPr/>
              </p:nvSpPr>
              <p:spPr>
                <a:xfrm>
                  <a:off x="2345955" y="1538865"/>
                  <a:ext cx="1984440" cy="7676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0" name="TextBox 109"/>
                <p:cNvSpPr txBox="1"/>
                <p:nvPr/>
              </p:nvSpPr>
              <p:spPr>
                <a:xfrm>
                  <a:off x="2313050" y="1717730"/>
                  <a:ext cx="1961359" cy="313939"/>
                </a:xfrm>
                <a:prstGeom prst="rect">
                  <a:avLst/>
                </a:prstGeom>
                <a:noFill/>
              </p:spPr>
              <p:txBody>
                <a:bodyPr wrap="square" rtlCol="0">
                  <a:spAutoFit/>
                </a:bodyPr>
                <a:lstStyle/>
                <a:p>
                  <a:pPr algn="ctr" fontAlgn="ctr"/>
                  <a:endParaRPr lang="en-US" sz="1100" kern="0" dirty="0">
                    <a:latin typeface="Calibri" panose="020F0502020204030204" pitchFamily="34" charset="0"/>
                    <a:cs typeface="Calibri" panose="020F0502020204030204" pitchFamily="34" charset="0"/>
                  </a:endParaRPr>
                </a:p>
              </p:txBody>
            </p:sp>
          </p:grpSp>
          <p:grpSp>
            <p:nvGrpSpPr>
              <p:cNvPr id="91" name="Group 90"/>
              <p:cNvGrpSpPr/>
              <p:nvPr/>
            </p:nvGrpSpPr>
            <p:grpSpPr>
              <a:xfrm>
                <a:off x="4978707" y="1752601"/>
                <a:ext cx="1783080" cy="679218"/>
                <a:chOff x="4978707" y="1752601"/>
                <a:chExt cx="1783080" cy="679218"/>
              </a:xfrm>
            </p:grpSpPr>
            <p:sp>
              <p:nvSpPr>
                <p:cNvPr id="107" name="Rectangle 106"/>
                <p:cNvSpPr/>
                <p:nvPr/>
              </p:nvSpPr>
              <p:spPr>
                <a:xfrm>
                  <a:off x="4978707" y="1752601"/>
                  <a:ext cx="1783080" cy="6792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8" name="TextBox 107"/>
                <p:cNvSpPr txBox="1"/>
                <p:nvPr/>
              </p:nvSpPr>
              <p:spPr>
                <a:xfrm>
                  <a:off x="5052460" y="1770851"/>
                  <a:ext cx="1571279" cy="313939"/>
                </a:xfrm>
                <a:prstGeom prst="rect">
                  <a:avLst/>
                </a:prstGeom>
                <a:noFill/>
              </p:spPr>
              <p:txBody>
                <a:bodyPr wrap="square" rtlCol="0">
                  <a:spAutoFit/>
                </a:bodyPr>
                <a:lstStyle/>
                <a:p>
                  <a:pPr algn="ctr" fontAlgn="ctr"/>
                  <a:endParaRPr lang="en-US" sz="1100" kern="0" dirty="0">
                    <a:latin typeface="Calibri" panose="020F0502020204030204" pitchFamily="34" charset="0"/>
                    <a:cs typeface="Calibri" panose="020F0502020204030204" pitchFamily="34" charset="0"/>
                  </a:endParaRPr>
                </a:p>
              </p:txBody>
            </p:sp>
          </p:grpSp>
          <p:grpSp>
            <p:nvGrpSpPr>
              <p:cNvPr id="92" name="Group 91"/>
              <p:cNvGrpSpPr/>
              <p:nvPr/>
            </p:nvGrpSpPr>
            <p:grpSpPr>
              <a:xfrm>
                <a:off x="2817852" y="2554878"/>
                <a:ext cx="1783080" cy="691302"/>
                <a:chOff x="2817852" y="2554878"/>
                <a:chExt cx="1783080" cy="691302"/>
              </a:xfrm>
            </p:grpSpPr>
            <p:sp>
              <p:nvSpPr>
                <p:cNvPr id="105" name="Rectangle 104"/>
                <p:cNvSpPr/>
                <p:nvPr/>
              </p:nvSpPr>
              <p:spPr>
                <a:xfrm>
                  <a:off x="2817852" y="2554878"/>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6" name="TextBox 105"/>
                <p:cNvSpPr txBox="1"/>
                <p:nvPr/>
              </p:nvSpPr>
              <p:spPr>
                <a:xfrm>
                  <a:off x="2867194" y="2664299"/>
                  <a:ext cx="1571279" cy="313939"/>
                </a:xfrm>
                <a:prstGeom prst="rect">
                  <a:avLst/>
                </a:prstGeom>
                <a:noFill/>
              </p:spPr>
              <p:txBody>
                <a:bodyPr wrap="square" rtlCol="0">
                  <a:spAutoFit/>
                </a:bodyPr>
                <a:lstStyle/>
                <a:p>
                  <a:pPr algn="ctr" fontAlgn="ctr"/>
                  <a:endParaRPr lang="en-US" sz="1100" b="1" kern="0" dirty="0">
                    <a:solidFill>
                      <a:schemeClr val="accent1"/>
                    </a:solidFill>
                    <a:latin typeface="Calibri" panose="020F0502020204030204" pitchFamily="34" charset="0"/>
                    <a:cs typeface="Calibri" panose="020F0502020204030204" pitchFamily="34" charset="0"/>
                  </a:endParaRPr>
                </a:p>
              </p:txBody>
            </p:sp>
          </p:grpSp>
          <p:grpSp>
            <p:nvGrpSpPr>
              <p:cNvPr id="93" name="Group 92"/>
              <p:cNvGrpSpPr/>
              <p:nvPr/>
            </p:nvGrpSpPr>
            <p:grpSpPr>
              <a:xfrm>
                <a:off x="2508089" y="3351896"/>
                <a:ext cx="1805497" cy="691302"/>
                <a:chOff x="2508089" y="3351896"/>
                <a:chExt cx="1805497" cy="691302"/>
              </a:xfrm>
            </p:grpSpPr>
            <p:sp>
              <p:nvSpPr>
                <p:cNvPr id="103" name="Rectangle 102"/>
                <p:cNvSpPr/>
                <p:nvPr/>
              </p:nvSpPr>
              <p:spPr>
                <a:xfrm>
                  <a:off x="2530506" y="3351896"/>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p:cNvSpPr txBox="1"/>
                <p:nvPr/>
              </p:nvSpPr>
              <p:spPr>
                <a:xfrm>
                  <a:off x="2508089" y="3387238"/>
                  <a:ext cx="1571279" cy="313939"/>
                </a:xfrm>
                <a:prstGeom prst="rect">
                  <a:avLst/>
                </a:prstGeom>
                <a:noFill/>
              </p:spPr>
              <p:txBody>
                <a:bodyPr wrap="square" rtlCol="0">
                  <a:spAutoFit/>
                </a:bodyPr>
                <a:lstStyle/>
                <a:p>
                  <a:pPr algn="ctr"/>
                  <a:endParaRPr lang="en-US" sz="1100" kern="0" dirty="0">
                    <a:latin typeface="Calibri" panose="020F0502020204030204" pitchFamily="34" charset="0"/>
                    <a:cs typeface="Calibri" panose="020F0502020204030204" pitchFamily="34" charset="0"/>
                  </a:endParaRPr>
                </a:p>
              </p:txBody>
            </p:sp>
          </p:grpSp>
          <p:sp>
            <p:nvSpPr>
              <p:cNvPr id="102" name="TextBox 101"/>
              <p:cNvSpPr txBox="1"/>
              <p:nvPr/>
            </p:nvSpPr>
            <p:spPr>
              <a:xfrm>
                <a:off x="4842580" y="3458347"/>
                <a:ext cx="1783080" cy="691302"/>
              </a:xfrm>
              <a:prstGeom prst="rect">
                <a:avLst/>
              </a:prstGeom>
              <a:solidFill>
                <a:schemeClr val="bg2"/>
              </a:solidFill>
            </p:spPr>
            <p:txBody>
              <a:bodyPr wrap="square" rtlCol="0" anchor="ctr">
                <a:spAutoFit/>
              </a:bodyPr>
              <a:lstStyle/>
              <a:p>
                <a:pPr algn="ctr"/>
                <a:endParaRPr lang="en-US" sz="900" kern="0" dirty="0">
                  <a:latin typeface="Calibri" panose="020F0502020204030204" pitchFamily="34" charset="0"/>
                  <a:cs typeface="Calibri" panose="020F0502020204030204" pitchFamily="34" charset="0"/>
                </a:endParaRPr>
              </a:p>
            </p:txBody>
          </p:sp>
          <p:grpSp>
            <p:nvGrpSpPr>
              <p:cNvPr id="95" name="Group 94"/>
              <p:cNvGrpSpPr/>
              <p:nvPr/>
            </p:nvGrpSpPr>
            <p:grpSpPr>
              <a:xfrm>
                <a:off x="3192532" y="4341016"/>
                <a:ext cx="2299940" cy="724176"/>
                <a:chOff x="3192532" y="4341016"/>
                <a:chExt cx="2299940" cy="724176"/>
              </a:xfrm>
            </p:grpSpPr>
            <p:sp>
              <p:nvSpPr>
                <p:cNvPr id="99" name="Rectangle 98"/>
                <p:cNvSpPr/>
                <p:nvPr/>
              </p:nvSpPr>
              <p:spPr>
                <a:xfrm>
                  <a:off x="3709392" y="4373890"/>
                  <a:ext cx="1783080" cy="6913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0" name="TextBox 99"/>
                <p:cNvSpPr txBox="1"/>
                <p:nvPr/>
              </p:nvSpPr>
              <p:spPr>
                <a:xfrm>
                  <a:off x="3192532" y="4341016"/>
                  <a:ext cx="1571279" cy="304706"/>
                </a:xfrm>
                <a:prstGeom prst="rect">
                  <a:avLst/>
                </a:prstGeom>
                <a:noFill/>
              </p:spPr>
              <p:txBody>
                <a:bodyPr wrap="square" rtlCol="0">
                  <a:spAutoFit/>
                </a:bodyPr>
                <a:lstStyle/>
                <a:p>
                  <a:pPr algn="ctr"/>
                  <a:endParaRPr lang="en-US" sz="1050" kern="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grpSp>
          <p:grpSp>
            <p:nvGrpSpPr>
              <p:cNvPr id="96" name="Group 95"/>
              <p:cNvGrpSpPr/>
              <p:nvPr/>
            </p:nvGrpSpPr>
            <p:grpSpPr>
              <a:xfrm>
                <a:off x="3695995" y="668868"/>
                <a:ext cx="1783080" cy="695955"/>
                <a:chOff x="3695995" y="668868"/>
                <a:chExt cx="1783080" cy="695955"/>
              </a:xfrm>
            </p:grpSpPr>
            <p:sp>
              <p:nvSpPr>
                <p:cNvPr id="97" name="Rectangle 96"/>
                <p:cNvSpPr/>
                <p:nvPr/>
              </p:nvSpPr>
              <p:spPr>
                <a:xfrm>
                  <a:off x="3695995" y="668868"/>
                  <a:ext cx="1783080" cy="69595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8" name="TextBox 97"/>
                <p:cNvSpPr txBox="1"/>
                <p:nvPr/>
              </p:nvSpPr>
              <p:spPr>
                <a:xfrm>
                  <a:off x="3802200" y="680251"/>
                  <a:ext cx="1571279" cy="313939"/>
                </a:xfrm>
                <a:prstGeom prst="rect">
                  <a:avLst/>
                </a:prstGeom>
                <a:noFill/>
              </p:spPr>
              <p:txBody>
                <a:bodyPr wrap="square" rtlCol="0">
                  <a:spAutoFit/>
                </a:bodyPr>
                <a:lstStyle/>
                <a:p>
                  <a:pPr algn="ctr" fontAlgn="ctr"/>
                  <a:endParaRPr lang="en-US" sz="1100" b="1" kern="0" dirty="0">
                    <a:solidFill>
                      <a:schemeClr val="accent1"/>
                    </a:solidFill>
                    <a:latin typeface="Calibri" panose="020F0502020204030204" pitchFamily="34" charset="0"/>
                    <a:cs typeface="Calibri" panose="020F0502020204030204" pitchFamily="34" charset="0"/>
                  </a:endParaRPr>
                </a:p>
              </p:txBody>
            </p:sp>
          </p:grpSp>
        </p:grpSp>
      </p:grpSp>
      <p:sp>
        <p:nvSpPr>
          <p:cNvPr id="42" name="TextBox 41"/>
          <p:cNvSpPr txBox="1"/>
          <p:nvPr/>
        </p:nvSpPr>
        <p:spPr>
          <a:xfrm>
            <a:off x="3802491" y="3320491"/>
            <a:ext cx="2225915" cy="477054"/>
          </a:xfrm>
          <a:prstGeom prst="rect">
            <a:avLst/>
          </a:prstGeom>
          <a:noFill/>
        </p:spPr>
        <p:txBody>
          <a:bodyPr wrap="square" rtlCol="0">
            <a:spAutoFit/>
          </a:bodyPr>
          <a:lstStyle/>
          <a:p>
            <a:pPr algn="ctr"/>
            <a:r>
              <a:rPr lang="en-US" sz="1600" b="1" kern="0" dirty="0">
                <a:solidFill>
                  <a:schemeClr val="accent1"/>
                </a:solidFill>
                <a:latin typeface="Calibri" panose="020F0502020204030204" pitchFamily="34" charset="0"/>
                <a:cs typeface="Calibri" panose="020F0502020204030204" pitchFamily="34" charset="0"/>
              </a:rPr>
              <a:t>Multi-stakeholder</a:t>
            </a:r>
            <a:r>
              <a:rPr lang="en-US" sz="1600" kern="0" dirty="0">
                <a:solidFill>
                  <a:schemeClr val="accent1"/>
                </a:solidFill>
                <a:latin typeface="Calibri" panose="020F0502020204030204" pitchFamily="34" charset="0"/>
                <a:cs typeface="Calibri" panose="020F0502020204030204" pitchFamily="34" charset="0"/>
              </a:rPr>
              <a:t> </a:t>
            </a:r>
          </a:p>
          <a:p>
            <a:pPr algn="ctr"/>
            <a:r>
              <a:rPr lang="en-US" sz="900" kern="0" dirty="0">
                <a:latin typeface="Calibri" panose="020F0502020204030204" pitchFamily="34" charset="0"/>
                <a:cs typeface="Calibri" panose="020F0502020204030204" pitchFamily="34" charset="0"/>
              </a:rPr>
              <a:t>Workforce governance</a:t>
            </a:r>
          </a:p>
        </p:txBody>
      </p:sp>
      <p:sp>
        <p:nvSpPr>
          <p:cNvPr id="48" name="TextBox 47"/>
          <p:cNvSpPr txBox="1"/>
          <p:nvPr/>
        </p:nvSpPr>
        <p:spPr>
          <a:xfrm>
            <a:off x="6529185" y="1901031"/>
            <a:ext cx="1571279" cy="784830"/>
          </a:xfrm>
          <a:prstGeom prst="rect">
            <a:avLst/>
          </a:prstGeom>
          <a:noFill/>
        </p:spPr>
        <p:txBody>
          <a:bodyPr wrap="square" rtlCol="0">
            <a:spAutoFit/>
          </a:bodyPr>
          <a:lstStyle/>
          <a:p>
            <a:pPr algn="ctr"/>
            <a:r>
              <a:rPr lang="en-US" sz="1600" b="1" kern="0" dirty="0">
                <a:solidFill>
                  <a:schemeClr val="accent1"/>
                </a:solidFill>
                <a:latin typeface="Calibri" panose="020F0502020204030204" pitchFamily="34" charset="0"/>
                <a:cs typeface="Calibri" panose="020F0502020204030204" pitchFamily="34" charset="0"/>
              </a:rPr>
              <a:t>Fair laws </a:t>
            </a:r>
          </a:p>
          <a:p>
            <a:pPr algn="ctr"/>
            <a:r>
              <a:rPr lang="en-US" sz="900" kern="0" dirty="0">
                <a:latin typeface="Calibri" panose="020F0502020204030204" pitchFamily="34" charset="0"/>
                <a:cs typeface="Calibri" panose="020F0502020204030204" pitchFamily="34" charset="0"/>
              </a:rPr>
              <a:t>For work culture, salaries and governance</a:t>
            </a:r>
          </a:p>
          <a:p>
            <a:pPr algn="ctr"/>
            <a:endParaRPr lang="en-US" sz="1100" kern="0" dirty="0">
              <a:latin typeface="Calibri" panose="020F0502020204030204" pitchFamily="34" charset="0"/>
              <a:cs typeface="Calibri" panose="020F0502020204030204" pitchFamily="34" charset="0"/>
            </a:endParaRPr>
          </a:p>
        </p:txBody>
      </p:sp>
      <p:sp>
        <p:nvSpPr>
          <p:cNvPr id="10" name="Rectangle 9"/>
          <p:cNvSpPr/>
          <p:nvPr/>
        </p:nvSpPr>
        <p:spPr>
          <a:xfrm>
            <a:off x="5094697" y="4154376"/>
            <a:ext cx="2011492" cy="477054"/>
          </a:xfrm>
          <a:prstGeom prst="rect">
            <a:avLst/>
          </a:prstGeom>
        </p:spPr>
        <p:txBody>
          <a:bodyPr wrap="square">
            <a:spAutoFit/>
          </a:bodyPr>
          <a:lstStyle/>
          <a:p>
            <a:pPr algn="ctr" fontAlgn="ctr"/>
            <a:r>
              <a:rPr lang="en-US" sz="1600" b="1" kern="0" dirty="0">
                <a:solidFill>
                  <a:schemeClr val="accent1"/>
                </a:solidFill>
                <a:latin typeface="Calibri" panose="020F0502020204030204" pitchFamily="34" charset="0"/>
                <a:cs typeface="Calibri" panose="020F0502020204030204" pitchFamily="34" charset="0"/>
              </a:rPr>
              <a:t>Robust </a:t>
            </a:r>
          </a:p>
          <a:p>
            <a:pPr algn="ctr" fontAlgn="ctr"/>
            <a:r>
              <a:rPr lang="en-US" sz="900" kern="0" dirty="0">
                <a:latin typeface="Calibri" panose="020F0502020204030204" pitchFamily="34" charset="0"/>
                <a:cs typeface="Calibri" panose="020F0502020204030204" pitchFamily="34" charset="0"/>
              </a:rPr>
              <a:t>HRHIS systems</a:t>
            </a:r>
          </a:p>
        </p:txBody>
      </p:sp>
      <p:sp>
        <p:nvSpPr>
          <p:cNvPr id="3" name="Rectangle 2"/>
          <p:cNvSpPr/>
          <p:nvPr/>
        </p:nvSpPr>
        <p:spPr>
          <a:xfrm>
            <a:off x="4358218" y="2587440"/>
            <a:ext cx="1596666" cy="615553"/>
          </a:xfrm>
          <a:prstGeom prst="rect">
            <a:avLst/>
          </a:prstGeom>
        </p:spPr>
        <p:txBody>
          <a:bodyPr wrap="square">
            <a:spAutoFit/>
          </a:bodyPr>
          <a:lstStyle/>
          <a:p>
            <a:pPr algn="ctr"/>
            <a:r>
              <a:rPr lang="en-US" sz="1600" b="1" kern="0" dirty="0">
                <a:solidFill>
                  <a:schemeClr val="accent1"/>
                </a:solidFill>
                <a:latin typeface="Calibri" panose="020F0502020204030204" pitchFamily="34" charset="0"/>
                <a:cs typeface="Calibri" panose="020F0502020204030204" pitchFamily="34" charset="0"/>
              </a:rPr>
              <a:t>World-class </a:t>
            </a:r>
          </a:p>
          <a:p>
            <a:pPr algn="ctr"/>
            <a:r>
              <a:rPr lang="en-US" sz="900" kern="0" dirty="0">
                <a:latin typeface="Calibri" panose="020F0502020204030204" pitchFamily="34" charset="0"/>
                <a:cs typeface="Calibri" panose="020F0502020204030204" pitchFamily="34" charset="0"/>
              </a:rPr>
              <a:t>Academic Accreditation standards </a:t>
            </a:r>
          </a:p>
        </p:txBody>
      </p:sp>
      <p:sp>
        <p:nvSpPr>
          <p:cNvPr id="44" name="TextBox 43"/>
          <p:cNvSpPr txBox="1"/>
          <p:nvPr/>
        </p:nvSpPr>
        <p:spPr>
          <a:xfrm>
            <a:off x="4056253" y="1816393"/>
            <a:ext cx="1571279" cy="477053"/>
          </a:xfrm>
          <a:prstGeom prst="rect">
            <a:avLst/>
          </a:prstGeom>
          <a:noFill/>
        </p:spPr>
        <p:txBody>
          <a:bodyPr wrap="square" rtlCol="0">
            <a:spAutoFit/>
          </a:bodyPr>
          <a:lstStyle/>
          <a:p>
            <a:pPr algn="ctr"/>
            <a:r>
              <a:rPr lang="en-US" sz="1600" b="1" kern="0" dirty="0">
                <a:solidFill>
                  <a:schemeClr val="accent1"/>
                </a:solidFill>
                <a:latin typeface="Calibri" panose="020F0502020204030204" pitchFamily="34" charset="0"/>
                <a:cs typeface="Calibri" panose="020F0502020204030204" pitchFamily="34" charset="0"/>
              </a:rPr>
              <a:t>Sustainable </a:t>
            </a:r>
            <a:r>
              <a:rPr lang="en-US" sz="900" kern="0" dirty="0">
                <a:latin typeface="Calibri" panose="020F0502020204030204" pitchFamily="34" charset="0"/>
                <a:cs typeface="Calibri" panose="020F0502020204030204" pitchFamily="34" charset="0"/>
              </a:rPr>
              <a:t>Capacity for IHR reporting</a:t>
            </a:r>
          </a:p>
        </p:txBody>
      </p:sp>
      <p:sp>
        <p:nvSpPr>
          <p:cNvPr id="4" name="Rectangle 3"/>
          <p:cNvSpPr/>
          <p:nvPr/>
        </p:nvSpPr>
        <p:spPr>
          <a:xfrm>
            <a:off x="6384603" y="3354750"/>
            <a:ext cx="1688699" cy="477054"/>
          </a:xfrm>
          <a:prstGeom prst="rect">
            <a:avLst/>
          </a:prstGeom>
        </p:spPr>
        <p:txBody>
          <a:bodyPr wrap="square">
            <a:spAutoFit/>
          </a:bodyPr>
          <a:lstStyle/>
          <a:p>
            <a:pPr algn="ctr"/>
            <a:r>
              <a:rPr lang="en-US" sz="1600" b="1" kern="0" dirty="0">
                <a:solidFill>
                  <a:schemeClr val="accent1"/>
                </a:solidFill>
                <a:latin typeface="Calibri" panose="020F0502020204030204" pitchFamily="34" charset="0"/>
                <a:cs typeface="Calibri" panose="020F0502020204030204" pitchFamily="34" charset="0"/>
              </a:rPr>
              <a:t>Inter-sectoral </a:t>
            </a:r>
          </a:p>
          <a:p>
            <a:pPr algn="ctr"/>
            <a:r>
              <a:rPr lang="en-US" sz="900" kern="0" dirty="0">
                <a:latin typeface="Calibri" panose="020F0502020204030204" pitchFamily="34" charset="0"/>
                <a:cs typeface="Calibri" panose="020F0502020204030204" pitchFamily="34" charset="0"/>
              </a:rPr>
              <a:t>Coordinated workforce planning</a:t>
            </a:r>
          </a:p>
        </p:txBody>
      </p:sp>
      <p:sp>
        <p:nvSpPr>
          <p:cNvPr id="45" name="TextBox 44">
            <a:extLst>
              <a:ext uri="{FF2B5EF4-FFF2-40B4-BE49-F238E27FC236}">
                <a16:creationId xmlns:a16="http://schemas.microsoft.com/office/drawing/2014/main" id="{427A49AA-9CAF-4E46-95AD-C0901D4F954B}"/>
              </a:ext>
            </a:extLst>
          </p:cNvPr>
          <p:cNvSpPr txBox="1"/>
          <p:nvPr/>
        </p:nvSpPr>
        <p:spPr>
          <a:xfrm>
            <a:off x="5305918" y="1024191"/>
            <a:ext cx="1571279" cy="615553"/>
          </a:xfrm>
          <a:prstGeom prst="rect">
            <a:avLst/>
          </a:prstGeom>
          <a:noFill/>
        </p:spPr>
        <p:txBody>
          <a:bodyPr wrap="square" rtlCol="0">
            <a:spAutoFit/>
          </a:bodyPr>
          <a:lstStyle/>
          <a:p>
            <a:pPr algn="ctr" fontAlgn="ctr"/>
            <a:r>
              <a:rPr lang="en-US" sz="1600" b="1" kern="0" dirty="0">
                <a:solidFill>
                  <a:schemeClr val="accent1"/>
                </a:solidFill>
                <a:latin typeface="Calibri" panose="020F0502020204030204" pitchFamily="34" charset="0"/>
                <a:cs typeface="Calibri" panose="020F0502020204030204" pitchFamily="34" charset="0"/>
              </a:rPr>
              <a:t>Heavy</a:t>
            </a:r>
          </a:p>
          <a:p>
            <a:pPr algn="ctr" fontAlgn="ctr"/>
            <a:r>
              <a:rPr lang="en-US" sz="900" kern="0" dirty="0">
                <a:latin typeface="Calibri" panose="020F0502020204030204" pitchFamily="34" charset="0"/>
                <a:cs typeface="Calibri" panose="020F0502020204030204" pitchFamily="34" charset="0"/>
              </a:rPr>
              <a:t>Investment towards Health Workforce</a:t>
            </a:r>
          </a:p>
        </p:txBody>
      </p:sp>
    </p:spTree>
    <p:extLst>
      <p:ext uri="{BB962C8B-B14F-4D97-AF65-F5344CB8AC3E}">
        <p14:creationId xmlns:p14="http://schemas.microsoft.com/office/powerpoint/2010/main" val="3624292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BF74F8-D48C-45C1-8E87-0A4058FD3373}"/>
              </a:ext>
            </a:extLst>
          </p:cNvPr>
          <p:cNvSpPr/>
          <p:nvPr/>
        </p:nvSpPr>
        <p:spPr>
          <a:xfrm>
            <a:off x="1729997" y="3579081"/>
            <a:ext cx="7634614" cy="5818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BCEB4D-CBD1-4E9B-B0DF-67614B74DBDA}"/>
              </a:ext>
            </a:extLst>
          </p:cNvPr>
          <p:cNvSpPr>
            <a:spLocks noGrp="1"/>
          </p:cNvSpPr>
          <p:nvPr>
            <p:ph idx="1"/>
          </p:nvPr>
        </p:nvSpPr>
        <p:spPr>
          <a:xfrm>
            <a:off x="1877596" y="1706891"/>
            <a:ext cx="7900602" cy="5231180"/>
          </a:xfrm>
        </p:spPr>
        <p:txBody>
          <a:bodyPr>
            <a:normAutofit/>
          </a:bodyPr>
          <a:lstStyle/>
          <a:p>
            <a:pPr marL="0" indent="0">
              <a:lnSpc>
                <a:spcPct val="150000"/>
              </a:lnSpc>
              <a:buNone/>
            </a:pPr>
            <a:r>
              <a:rPr lang="en-US" sz="2000" dirty="0">
                <a:solidFill>
                  <a:schemeClr val="accent1">
                    <a:lumMod val="50000"/>
                  </a:schemeClr>
                </a:solidFill>
              </a:rPr>
              <a:t>OVERVIEW</a:t>
            </a:r>
          </a:p>
          <a:p>
            <a:pPr marL="0" indent="0">
              <a:lnSpc>
                <a:spcPct val="150000"/>
              </a:lnSpc>
              <a:buNone/>
            </a:pPr>
            <a:r>
              <a:rPr lang="en-US" sz="2000" dirty="0">
                <a:solidFill>
                  <a:schemeClr val="accent1">
                    <a:lumMod val="50000"/>
                  </a:schemeClr>
                </a:solidFill>
              </a:rPr>
              <a:t>INDICATOR VALUES </a:t>
            </a:r>
          </a:p>
          <a:p>
            <a:pPr marL="0" indent="0">
              <a:lnSpc>
                <a:spcPct val="150000"/>
              </a:lnSpc>
              <a:buNone/>
            </a:pPr>
            <a:r>
              <a:rPr lang="en-US" sz="2000" dirty="0">
                <a:solidFill>
                  <a:schemeClr val="accent1">
                    <a:lumMod val="50000"/>
                  </a:schemeClr>
                </a:solidFill>
              </a:rPr>
              <a:t>KEY HIGHLIGHTS</a:t>
            </a:r>
          </a:p>
          <a:p>
            <a:pPr marL="0" indent="0">
              <a:lnSpc>
                <a:spcPct val="150000"/>
              </a:lnSpc>
              <a:buNone/>
            </a:pPr>
            <a:r>
              <a:rPr lang="en-US" sz="2000" dirty="0">
                <a:solidFill>
                  <a:schemeClr val="bg1"/>
                </a:solidFill>
              </a:rPr>
              <a:t>DATA CHALLENGES AND RECOMMENDATIONS</a:t>
            </a:r>
          </a:p>
          <a:p>
            <a:pPr marL="0" indent="0">
              <a:lnSpc>
                <a:spcPct val="150000"/>
              </a:lnSpc>
              <a:buNone/>
            </a:pPr>
            <a:r>
              <a:rPr lang="en-US" sz="2000" dirty="0">
                <a:solidFill>
                  <a:schemeClr val="accent1">
                    <a:lumMod val="50000"/>
                  </a:schemeClr>
                </a:solidFill>
              </a:rPr>
              <a:t>POLICY RECOMMENDATIONS</a:t>
            </a:r>
          </a:p>
          <a:p>
            <a:pPr marL="0" indent="0">
              <a:lnSpc>
                <a:spcPct val="150000"/>
              </a:lnSpc>
              <a:buNone/>
            </a:pPr>
            <a:endParaRPr lang="en-US" sz="2000" dirty="0">
              <a:solidFill>
                <a:schemeClr val="accent1">
                  <a:lumMod val="50000"/>
                </a:schemeClr>
              </a:solidFill>
            </a:endParaRPr>
          </a:p>
          <a:p>
            <a:pPr marL="0" indent="0">
              <a:lnSpc>
                <a:spcPct val="150000"/>
              </a:lnSpc>
              <a:buNone/>
            </a:pPr>
            <a:endParaRPr lang="en-US" sz="2000" dirty="0">
              <a:solidFill>
                <a:schemeClr val="accent1">
                  <a:lumMod val="50000"/>
                </a:schemeClr>
              </a:solidFill>
            </a:endParaRPr>
          </a:p>
        </p:txBody>
      </p:sp>
      <p:sp>
        <p:nvSpPr>
          <p:cNvPr id="2" name="Title 1">
            <a:extLst>
              <a:ext uri="{FF2B5EF4-FFF2-40B4-BE49-F238E27FC236}">
                <a16:creationId xmlns:a16="http://schemas.microsoft.com/office/drawing/2014/main" id="{641434A8-93FE-4E56-B332-909D97FEB2A2}"/>
              </a:ext>
            </a:extLst>
          </p:cNvPr>
          <p:cNvSpPr>
            <a:spLocks noGrp="1"/>
          </p:cNvSpPr>
          <p:nvPr>
            <p:ph type="title"/>
          </p:nvPr>
        </p:nvSpPr>
        <p:spPr>
          <a:xfrm>
            <a:off x="545228" y="429186"/>
            <a:ext cx="10778938" cy="443484"/>
          </a:xfrm>
        </p:spPr>
        <p:txBody>
          <a:bodyPr>
            <a:noAutofit/>
          </a:bodyPr>
          <a:lstStyle/>
          <a:p>
            <a:r>
              <a:rPr lang="en-US" dirty="0"/>
              <a:t>National health workforce account Agenda</a:t>
            </a:r>
            <a:endParaRPr lang="en-US" dirty="0">
              <a:ea typeface="Cambria" panose="02040503050406030204" pitchFamily="18" charset="0"/>
            </a:endParaRPr>
          </a:p>
        </p:txBody>
      </p:sp>
      <p:sp>
        <p:nvSpPr>
          <p:cNvPr id="7" name="Slide Number Placeholder 6"/>
          <p:cNvSpPr>
            <a:spLocks noGrp="1"/>
          </p:cNvSpPr>
          <p:nvPr>
            <p:ph type="sldNum" sz="quarter" idx="12"/>
          </p:nvPr>
        </p:nvSpPr>
        <p:spPr/>
        <p:txBody>
          <a:bodyPr/>
          <a:lstStyle/>
          <a:p>
            <a:r>
              <a:rPr lang="en-US" dirty="0"/>
              <a:t>39</a:t>
            </a:r>
          </a:p>
        </p:txBody>
      </p:sp>
    </p:spTree>
    <p:extLst>
      <p:ext uri="{BB962C8B-B14F-4D97-AF65-F5344CB8AC3E}">
        <p14:creationId xmlns:p14="http://schemas.microsoft.com/office/powerpoint/2010/main" val="312014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81D14A-A55D-4180-B018-76881A58E78E}"/>
              </a:ext>
            </a:extLst>
          </p:cNvPr>
          <p:cNvSpPr>
            <a:spLocks noGrp="1"/>
          </p:cNvSpPr>
          <p:nvPr>
            <p:ph type="title"/>
          </p:nvPr>
        </p:nvSpPr>
        <p:spPr/>
        <p:txBody>
          <a:bodyPr/>
          <a:lstStyle/>
          <a:p>
            <a:r>
              <a:rPr lang="en-US" cap="none" dirty="0"/>
              <a:t>NHWA </a:t>
            </a:r>
            <a:r>
              <a:rPr lang="en-US" cap="none" dirty="0">
                <a:ea typeface="Cambria" panose="02040503050406030204" pitchFamily="18" charset="0"/>
              </a:rPr>
              <a:t>OVERVIEW</a:t>
            </a:r>
          </a:p>
        </p:txBody>
      </p:sp>
      <p:sp>
        <p:nvSpPr>
          <p:cNvPr id="2" name="TextBox 1">
            <a:extLst>
              <a:ext uri="{FF2B5EF4-FFF2-40B4-BE49-F238E27FC236}">
                <a16:creationId xmlns:a16="http://schemas.microsoft.com/office/drawing/2014/main" id="{A4A7F725-7B15-461A-ADA1-063BAC5965FE}"/>
              </a:ext>
            </a:extLst>
          </p:cNvPr>
          <p:cNvSpPr txBox="1"/>
          <p:nvPr/>
        </p:nvSpPr>
        <p:spPr>
          <a:xfrm>
            <a:off x="559561" y="1086521"/>
            <a:ext cx="103101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Definition</a:t>
            </a:r>
          </a:p>
        </p:txBody>
      </p:sp>
      <p:sp>
        <p:nvSpPr>
          <p:cNvPr id="3" name="Rectangle 2">
            <a:extLst>
              <a:ext uri="{FF2B5EF4-FFF2-40B4-BE49-F238E27FC236}">
                <a16:creationId xmlns:a16="http://schemas.microsoft.com/office/drawing/2014/main" id="{3A38BC30-57A5-4997-8727-132E2DEDAFAC}"/>
              </a:ext>
            </a:extLst>
          </p:cNvPr>
          <p:cNvSpPr/>
          <p:nvPr/>
        </p:nvSpPr>
        <p:spPr>
          <a:xfrm>
            <a:off x="577822" y="1438706"/>
            <a:ext cx="10434983" cy="1477328"/>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 National Health Workforce Account (NHWA) is a system by which country-specific </a:t>
            </a:r>
            <a:r>
              <a:rPr lang="en-US" b="1" dirty="0">
                <a:latin typeface="Calibri" panose="020F0502020204030204" pitchFamily="34" charset="0"/>
                <a:cs typeface="Calibri" panose="020F0502020204030204" pitchFamily="34" charset="0"/>
              </a:rPr>
              <a:t>Health Workforce (HWF) </a:t>
            </a:r>
            <a:r>
              <a:rPr lang="en-US" dirty="0">
                <a:latin typeface="Calibri" panose="020F0502020204030204" pitchFamily="34" charset="0"/>
                <a:cs typeface="Calibri" panose="020F0502020204030204" pitchFamily="34" charset="0"/>
              </a:rPr>
              <a:t>data availability, quality, and use is monitored using a </a:t>
            </a:r>
            <a:r>
              <a:rPr lang="en-US" b="1" dirty="0">
                <a:latin typeface="Calibri" panose="020F0502020204030204" pitchFamily="34" charset="0"/>
                <a:cs typeface="Calibri" panose="020F0502020204030204" pitchFamily="34" charset="0"/>
              </a:rPr>
              <a:t>set of indicators </a:t>
            </a:r>
            <a:r>
              <a:rPr lang="en-US" dirty="0">
                <a:latin typeface="Calibri" panose="020F0502020204030204" pitchFamily="34" charset="0"/>
                <a:cs typeface="Calibri" panose="020F0502020204030204" pitchFamily="34" charset="0"/>
              </a:rPr>
              <a:t>to support achievement of milestones such as Universal Health Coverage (UHC), Sustainable Development Goals (SDGs) and other health objectives.</a:t>
            </a:r>
          </a:p>
          <a:p>
            <a:endParaRPr lang="en-US"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235EDFA0-2C1D-5F41-8200-D09BC4262FBB}"/>
              </a:ext>
            </a:extLst>
          </p:cNvPr>
          <p:cNvGrpSpPr/>
          <p:nvPr/>
        </p:nvGrpSpPr>
        <p:grpSpPr>
          <a:xfrm>
            <a:off x="678866" y="2689252"/>
            <a:ext cx="5380073" cy="3482948"/>
            <a:chOff x="678866" y="2689252"/>
            <a:chExt cx="5380073" cy="3282881"/>
          </a:xfrm>
        </p:grpSpPr>
        <p:sp>
          <p:nvSpPr>
            <p:cNvPr id="160" name="Content Placeholder 2">
              <a:extLst>
                <a:ext uri="{FF2B5EF4-FFF2-40B4-BE49-F238E27FC236}">
                  <a16:creationId xmlns:a16="http://schemas.microsoft.com/office/drawing/2014/main" id="{81CAF6FC-EDF6-45BF-9D17-C14F71BA70C7}"/>
                </a:ext>
              </a:extLst>
            </p:cNvPr>
            <p:cNvSpPr txBox="1">
              <a:spLocks/>
            </p:cNvSpPr>
            <p:nvPr/>
          </p:nvSpPr>
          <p:spPr>
            <a:xfrm>
              <a:off x="686895" y="2689252"/>
              <a:ext cx="5053505" cy="45714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b="1" dirty="0"/>
                <a:t>Key Business Drivers</a:t>
              </a:r>
            </a:p>
          </p:txBody>
        </p:sp>
        <p:grpSp>
          <p:nvGrpSpPr>
            <p:cNvPr id="5" name="Group 4">
              <a:extLst>
                <a:ext uri="{FF2B5EF4-FFF2-40B4-BE49-F238E27FC236}">
                  <a16:creationId xmlns:a16="http://schemas.microsoft.com/office/drawing/2014/main" id="{B72F98C5-8E20-2444-9106-B2BBFA5EF25F}"/>
                </a:ext>
              </a:extLst>
            </p:cNvPr>
            <p:cNvGrpSpPr/>
            <p:nvPr/>
          </p:nvGrpSpPr>
          <p:grpSpPr>
            <a:xfrm>
              <a:off x="678866" y="3322580"/>
              <a:ext cx="5380073" cy="2649553"/>
              <a:chOff x="678866" y="3322580"/>
              <a:chExt cx="5380073" cy="2649553"/>
            </a:xfrm>
          </p:grpSpPr>
          <p:cxnSp>
            <p:nvCxnSpPr>
              <p:cNvPr id="177" name="Straight Connector 176">
                <a:extLst>
                  <a:ext uri="{FF2B5EF4-FFF2-40B4-BE49-F238E27FC236}">
                    <a16:creationId xmlns:a16="http://schemas.microsoft.com/office/drawing/2014/main" id="{208F3A9B-1549-4C41-8991-609BEEB3DD36}"/>
                  </a:ext>
                </a:extLst>
              </p:cNvPr>
              <p:cNvCxnSpPr>
                <a:cxnSpLocks/>
                <a:stCxn id="181" idx="1"/>
                <a:endCxn id="196" idx="3"/>
              </p:cNvCxnSpPr>
              <p:nvPr/>
            </p:nvCxnSpPr>
            <p:spPr>
              <a:xfrm>
                <a:off x="697127" y="3570884"/>
                <a:ext cx="0" cy="2276057"/>
              </a:xfrm>
              <a:prstGeom prst="line">
                <a:avLst/>
              </a:prstGeom>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7EBAC907-EC00-48CA-986B-6517536478D1}"/>
                  </a:ext>
                </a:extLst>
              </p:cNvPr>
              <p:cNvGrpSpPr/>
              <p:nvPr/>
            </p:nvGrpSpPr>
            <p:grpSpPr>
              <a:xfrm>
                <a:off x="678866" y="3322580"/>
                <a:ext cx="5380073" cy="584775"/>
                <a:chOff x="678866" y="1786780"/>
                <a:chExt cx="5380073" cy="584775"/>
              </a:xfrm>
            </p:grpSpPr>
            <p:grpSp>
              <p:nvGrpSpPr>
                <p:cNvPr id="179" name="Group 178">
                  <a:extLst>
                    <a:ext uri="{FF2B5EF4-FFF2-40B4-BE49-F238E27FC236}">
                      <a16:creationId xmlns:a16="http://schemas.microsoft.com/office/drawing/2014/main" id="{5D98727F-D84A-4CF0-9EDE-801EC3E882D6}"/>
                    </a:ext>
                  </a:extLst>
                </p:cNvPr>
                <p:cNvGrpSpPr/>
                <p:nvPr/>
              </p:nvGrpSpPr>
              <p:grpSpPr>
                <a:xfrm>
                  <a:off x="678866" y="2016823"/>
                  <a:ext cx="519549" cy="124691"/>
                  <a:chOff x="644233" y="1938990"/>
                  <a:chExt cx="519549" cy="124691"/>
                </a:xfrm>
              </p:grpSpPr>
              <p:sp>
                <p:nvSpPr>
                  <p:cNvPr id="181" name="Oval 180">
                    <a:extLst>
                      <a:ext uri="{FF2B5EF4-FFF2-40B4-BE49-F238E27FC236}">
                        <a16:creationId xmlns:a16="http://schemas.microsoft.com/office/drawing/2014/main" id="{23E14E3A-5194-43CB-9FD8-21752D846E05}"/>
                      </a:ext>
                    </a:extLst>
                  </p:cNvPr>
                  <p:cNvSpPr/>
                  <p:nvPr/>
                </p:nvSpPr>
                <p:spPr>
                  <a:xfrm>
                    <a:off x="644233" y="1938990"/>
                    <a:ext cx="124691" cy="124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182" name="Straight Connector 181">
                    <a:extLst>
                      <a:ext uri="{FF2B5EF4-FFF2-40B4-BE49-F238E27FC236}">
                        <a16:creationId xmlns:a16="http://schemas.microsoft.com/office/drawing/2014/main" id="{5F41D596-5196-44FD-81AA-99B7C912492D}"/>
                      </a:ext>
                    </a:extLst>
                  </p:cNvPr>
                  <p:cNvCxnSpPr>
                    <a:stCxn id="181" idx="6"/>
                  </p:cNvCxnSpPr>
                  <p:nvPr/>
                </p:nvCxnSpPr>
                <p:spPr>
                  <a:xfrm flipV="1">
                    <a:off x="768924" y="2001335"/>
                    <a:ext cx="394858"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0" name="Rectangle 179">
                  <a:extLst>
                    <a:ext uri="{FF2B5EF4-FFF2-40B4-BE49-F238E27FC236}">
                      <a16:creationId xmlns:a16="http://schemas.microsoft.com/office/drawing/2014/main" id="{6741E2A3-557A-4BA2-806A-6C530D6B84AD}"/>
                    </a:ext>
                  </a:extLst>
                </p:cNvPr>
                <p:cNvSpPr/>
                <p:nvPr/>
              </p:nvSpPr>
              <p:spPr>
                <a:xfrm>
                  <a:off x="1147287" y="1786780"/>
                  <a:ext cx="4911652" cy="584775"/>
                </a:xfrm>
                <a:prstGeom prst="rect">
                  <a:avLst/>
                </a:prstGeom>
                <a:gradFill>
                  <a:gsLst>
                    <a:gs pos="2000">
                      <a:schemeClr val="accent1">
                        <a:lumMod val="5000"/>
                        <a:lumOff val="95000"/>
                      </a:schemeClr>
                    </a:gs>
                    <a:gs pos="0">
                      <a:schemeClr val="accent1">
                        <a:lumMod val="45000"/>
                        <a:lumOff val="55000"/>
                      </a:schemeClr>
                    </a:gs>
                    <a:gs pos="0">
                      <a:schemeClr val="accent1">
                        <a:lumMod val="45000"/>
                        <a:lumOff val="55000"/>
                      </a:schemeClr>
                    </a:gs>
                  </a:gsLst>
                  <a:lin ang="0" scaled="0"/>
                </a:gradFill>
              </p:spPr>
              <p:txBody>
                <a:bodyPr wrap="square" lIns="182880" anchor="ctr">
                  <a:spAutoFit/>
                </a:bodyPr>
                <a:lstStyle/>
                <a:p>
                  <a:r>
                    <a:rPr lang="en-US" sz="1600" b="1" dirty="0">
                      <a:latin typeface="Calibri" panose="020F0502020204030204" pitchFamily="34" charset="0"/>
                      <a:cs typeface="Calibri" panose="020F0502020204030204" pitchFamily="34" charset="0"/>
                    </a:rPr>
                    <a:t>Population growth</a:t>
                  </a:r>
                  <a:r>
                    <a:rPr lang="en-US" sz="1600" dirty="0">
                      <a:latin typeface="Calibri" panose="020F0502020204030204" pitchFamily="34" charset="0"/>
                      <a:cs typeface="Calibri" panose="020F0502020204030204" pitchFamily="34" charset="0"/>
                    </a:rPr>
                    <a:t>, demographic and </a:t>
                  </a:r>
                  <a:r>
                    <a:rPr lang="en-US" sz="1600" b="1" dirty="0">
                      <a:latin typeface="Calibri" panose="020F0502020204030204" pitchFamily="34" charset="0"/>
                      <a:cs typeface="Calibri" panose="020F0502020204030204" pitchFamily="34" charset="0"/>
                    </a:rPr>
                    <a:t>epidemiological transition</a:t>
                  </a:r>
                </a:p>
              </p:txBody>
            </p:sp>
          </p:grpSp>
          <p:grpSp>
            <p:nvGrpSpPr>
              <p:cNvPr id="183" name="Group 182">
                <a:extLst>
                  <a:ext uri="{FF2B5EF4-FFF2-40B4-BE49-F238E27FC236}">
                    <a16:creationId xmlns:a16="http://schemas.microsoft.com/office/drawing/2014/main" id="{28ACE2A8-9DDC-4A4A-87C4-531FFBA60623}"/>
                  </a:ext>
                </a:extLst>
              </p:cNvPr>
              <p:cNvGrpSpPr/>
              <p:nvPr/>
            </p:nvGrpSpPr>
            <p:grpSpPr>
              <a:xfrm>
                <a:off x="678866" y="4172076"/>
                <a:ext cx="5380073" cy="584775"/>
                <a:chOff x="678866" y="2716489"/>
                <a:chExt cx="5380073" cy="584775"/>
              </a:xfrm>
            </p:grpSpPr>
            <p:grpSp>
              <p:nvGrpSpPr>
                <p:cNvPr id="184" name="Group 183">
                  <a:extLst>
                    <a:ext uri="{FF2B5EF4-FFF2-40B4-BE49-F238E27FC236}">
                      <a16:creationId xmlns:a16="http://schemas.microsoft.com/office/drawing/2014/main" id="{1EDD174E-BC4B-474C-A1A9-086FD84EF7E4}"/>
                    </a:ext>
                  </a:extLst>
                </p:cNvPr>
                <p:cNvGrpSpPr/>
                <p:nvPr/>
              </p:nvGrpSpPr>
              <p:grpSpPr>
                <a:xfrm>
                  <a:off x="678866" y="2946532"/>
                  <a:ext cx="519549" cy="124691"/>
                  <a:chOff x="644233" y="1938990"/>
                  <a:chExt cx="519549" cy="124691"/>
                </a:xfrm>
              </p:grpSpPr>
              <p:sp>
                <p:nvSpPr>
                  <p:cNvPr id="186" name="Oval 185">
                    <a:extLst>
                      <a:ext uri="{FF2B5EF4-FFF2-40B4-BE49-F238E27FC236}">
                        <a16:creationId xmlns:a16="http://schemas.microsoft.com/office/drawing/2014/main" id="{2BB3010E-3684-496E-A667-B75EBB6F16FB}"/>
                      </a:ext>
                    </a:extLst>
                  </p:cNvPr>
                  <p:cNvSpPr/>
                  <p:nvPr/>
                </p:nvSpPr>
                <p:spPr>
                  <a:xfrm>
                    <a:off x="644233" y="1938990"/>
                    <a:ext cx="124691" cy="124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187" name="Straight Connector 186">
                    <a:extLst>
                      <a:ext uri="{FF2B5EF4-FFF2-40B4-BE49-F238E27FC236}">
                        <a16:creationId xmlns:a16="http://schemas.microsoft.com/office/drawing/2014/main" id="{7D8082DB-172F-44A2-86A6-1E31C2D2C7D4}"/>
                      </a:ext>
                    </a:extLst>
                  </p:cNvPr>
                  <p:cNvCxnSpPr>
                    <a:stCxn id="186" idx="6"/>
                  </p:cNvCxnSpPr>
                  <p:nvPr/>
                </p:nvCxnSpPr>
                <p:spPr>
                  <a:xfrm flipV="1">
                    <a:off x="768924" y="2001335"/>
                    <a:ext cx="394858"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5" name="Rectangle 184">
                  <a:extLst>
                    <a:ext uri="{FF2B5EF4-FFF2-40B4-BE49-F238E27FC236}">
                      <a16:creationId xmlns:a16="http://schemas.microsoft.com/office/drawing/2014/main" id="{AAE12B13-EA3B-4B18-8AA1-DA2D82434854}"/>
                    </a:ext>
                  </a:extLst>
                </p:cNvPr>
                <p:cNvSpPr/>
                <p:nvPr/>
              </p:nvSpPr>
              <p:spPr>
                <a:xfrm>
                  <a:off x="1147287" y="2716489"/>
                  <a:ext cx="4911652" cy="584775"/>
                </a:xfrm>
                <a:prstGeom prst="rect">
                  <a:avLst/>
                </a:prstGeom>
                <a:gradFill>
                  <a:gsLst>
                    <a:gs pos="2000">
                      <a:schemeClr val="accent1">
                        <a:lumMod val="5000"/>
                        <a:lumOff val="95000"/>
                      </a:schemeClr>
                    </a:gs>
                    <a:gs pos="0">
                      <a:schemeClr val="accent1">
                        <a:lumMod val="45000"/>
                        <a:lumOff val="55000"/>
                      </a:schemeClr>
                    </a:gs>
                    <a:gs pos="0">
                      <a:schemeClr val="accent1">
                        <a:lumMod val="45000"/>
                        <a:lumOff val="55000"/>
                      </a:schemeClr>
                    </a:gs>
                  </a:gsLst>
                  <a:lin ang="0" scaled="0"/>
                </a:gradFill>
              </p:spPr>
              <p:txBody>
                <a:bodyPr wrap="square" lIns="182880" anchor="ctr">
                  <a:spAutoFit/>
                </a:bodyPr>
                <a:lstStyle/>
                <a:p>
                  <a:r>
                    <a:rPr lang="en-US" sz="1600" dirty="0">
                      <a:latin typeface="Calibri" panose="020F0502020204030204" pitchFamily="34" charset="0"/>
                      <a:cs typeface="Calibri" panose="020F0502020204030204" pitchFamily="34" charset="0"/>
                    </a:rPr>
                    <a:t>Projected </a:t>
                  </a:r>
                  <a:r>
                    <a:rPr lang="en-US" sz="1600" b="1" dirty="0">
                      <a:latin typeface="Calibri" panose="020F0502020204030204" pitchFamily="34" charset="0"/>
                      <a:cs typeface="Calibri" panose="020F0502020204030204" pitchFamily="34" charset="0"/>
                    </a:rPr>
                    <a:t>shortage of 18 million health workers</a:t>
                  </a:r>
                  <a:r>
                    <a:rPr lang="en-US" sz="1600" dirty="0">
                      <a:latin typeface="Calibri" panose="020F0502020204030204" pitchFamily="34" charset="0"/>
                      <a:cs typeface="Calibri" panose="020F0502020204030204" pitchFamily="34" charset="0"/>
                    </a:rPr>
                    <a:t> globally</a:t>
                  </a:r>
                </a:p>
              </p:txBody>
            </p:sp>
          </p:grpSp>
          <p:grpSp>
            <p:nvGrpSpPr>
              <p:cNvPr id="188" name="Group 187">
                <a:extLst>
                  <a:ext uri="{FF2B5EF4-FFF2-40B4-BE49-F238E27FC236}">
                    <a16:creationId xmlns:a16="http://schemas.microsoft.com/office/drawing/2014/main" id="{C886F572-95F6-4933-9CDC-D1A7740F19C9}"/>
                  </a:ext>
                </a:extLst>
              </p:cNvPr>
              <p:cNvGrpSpPr/>
              <p:nvPr/>
            </p:nvGrpSpPr>
            <p:grpSpPr>
              <a:xfrm>
                <a:off x="678866" y="5067414"/>
                <a:ext cx="5380073" cy="338554"/>
                <a:chOff x="678866" y="4352078"/>
                <a:chExt cx="5380073" cy="338554"/>
              </a:xfrm>
            </p:grpSpPr>
            <p:grpSp>
              <p:nvGrpSpPr>
                <p:cNvPr id="189" name="Group 188">
                  <a:extLst>
                    <a:ext uri="{FF2B5EF4-FFF2-40B4-BE49-F238E27FC236}">
                      <a16:creationId xmlns:a16="http://schemas.microsoft.com/office/drawing/2014/main" id="{0AEB72F2-4A6B-496E-9894-6214CD6D6A4F}"/>
                    </a:ext>
                  </a:extLst>
                </p:cNvPr>
                <p:cNvGrpSpPr/>
                <p:nvPr/>
              </p:nvGrpSpPr>
              <p:grpSpPr>
                <a:xfrm>
                  <a:off x="678866" y="4459010"/>
                  <a:ext cx="519549" cy="124691"/>
                  <a:chOff x="644233" y="1938990"/>
                  <a:chExt cx="519549" cy="124691"/>
                </a:xfrm>
              </p:grpSpPr>
              <p:sp>
                <p:nvSpPr>
                  <p:cNvPr id="191" name="Oval 190">
                    <a:extLst>
                      <a:ext uri="{FF2B5EF4-FFF2-40B4-BE49-F238E27FC236}">
                        <a16:creationId xmlns:a16="http://schemas.microsoft.com/office/drawing/2014/main" id="{F58EE392-3AD9-4C15-8F47-B96C0445949F}"/>
                      </a:ext>
                    </a:extLst>
                  </p:cNvPr>
                  <p:cNvSpPr/>
                  <p:nvPr/>
                </p:nvSpPr>
                <p:spPr>
                  <a:xfrm>
                    <a:off x="644233" y="1938990"/>
                    <a:ext cx="124691" cy="124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192" name="Straight Connector 191">
                    <a:extLst>
                      <a:ext uri="{FF2B5EF4-FFF2-40B4-BE49-F238E27FC236}">
                        <a16:creationId xmlns:a16="http://schemas.microsoft.com/office/drawing/2014/main" id="{94F77335-B1B7-4B6E-B8C1-6390BE8AA286}"/>
                      </a:ext>
                    </a:extLst>
                  </p:cNvPr>
                  <p:cNvCxnSpPr>
                    <a:stCxn id="191" idx="6"/>
                  </p:cNvCxnSpPr>
                  <p:nvPr/>
                </p:nvCxnSpPr>
                <p:spPr>
                  <a:xfrm flipV="1">
                    <a:off x="768924" y="2001335"/>
                    <a:ext cx="394858"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0" name="Rectangle 189">
                  <a:extLst>
                    <a:ext uri="{FF2B5EF4-FFF2-40B4-BE49-F238E27FC236}">
                      <a16:creationId xmlns:a16="http://schemas.microsoft.com/office/drawing/2014/main" id="{E09966FF-B759-455D-92C8-A32044A820EF}"/>
                    </a:ext>
                  </a:extLst>
                </p:cNvPr>
                <p:cNvSpPr/>
                <p:nvPr/>
              </p:nvSpPr>
              <p:spPr>
                <a:xfrm>
                  <a:off x="1147287" y="4352078"/>
                  <a:ext cx="4911652" cy="338554"/>
                </a:xfrm>
                <a:prstGeom prst="rect">
                  <a:avLst/>
                </a:prstGeom>
                <a:gradFill>
                  <a:gsLst>
                    <a:gs pos="2000">
                      <a:schemeClr val="accent1">
                        <a:lumMod val="5000"/>
                        <a:lumOff val="95000"/>
                      </a:schemeClr>
                    </a:gs>
                    <a:gs pos="0">
                      <a:schemeClr val="accent1">
                        <a:lumMod val="45000"/>
                        <a:lumOff val="55000"/>
                      </a:schemeClr>
                    </a:gs>
                    <a:gs pos="0">
                      <a:schemeClr val="accent1">
                        <a:lumMod val="45000"/>
                        <a:lumOff val="55000"/>
                      </a:schemeClr>
                    </a:gs>
                  </a:gsLst>
                  <a:lin ang="0" scaled="0"/>
                </a:gradFill>
              </p:spPr>
              <p:txBody>
                <a:bodyPr wrap="square" lIns="182880" anchor="ctr">
                  <a:spAutoFit/>
                </a:bodyPr>
                <a:lstStyle/>
                <a:p>
                  <a:r>
                    <a:rPr lang="en-US" sz="1600" b="1" dirty="0">
                      <a:latin typeface="Calibri" panose="020F0502020204030204" pitchFamily="34" charset="0"/>
                      <a:cs typeface="Calibri" panose="020F0502020204030204" pitchFamily="34" charset="0"/>
                    </a:rPr>
                    <a:t>Suboptimal allocation of health workers</a:t>
                  </a:r>
                </a:p>
              </p:txBody>
            </p:sp>
          </p:grpSp>
          <p:grpSp>
            <p:nvGrpSpPr>
              <p:cNvPr id="193" name="Group 192">
                <a:extLst>
                  <a:ext uri="{FF2B5EF4-FFF2-40B4-BE49-F238E27FC236}">
                    <a16:creationId xmlns:a16="http://schemas.microsoft.com/office/drawing/2014/main" id="{8BE869BA-F852-43AB-B62F-6C4ACF9EC12D}"/>
                  </a:ext>
                </a:extLst>
              </p:cNvPr>
              <p:cNvGrpSpPr/>
              <p:nvPr/>
            </p:nvGrpSpPr>
            <p:grpSpPr>
              <a:xfrm>
                <a:off x="678866" y="5633579"/>
                <a:ext cx="5380073" cy="338554"/>
                <a:chOff x="678866" y="5347027"/>
                <a:chExt cx="5380073" cy="338554"/>
              </a:xfrm>
            </p:grpSpPr>
            <p:grpSp>
              <p:nvGrpSpPr>
                <p:cNvPr id="194" name="Group 193">
                  <a:extLst>
                    <a:ext uri="{FF2B5EF4-FFF2-40B4-BE49-F238E27FC236}">
                      <a16:creationId xmlns:a16="http://schemas.microsoft.com/office/drawing/2014/main" id="{A1C56256-E98C-49F2-9A33-FFC2F9B733F7}"/>
                    </a:ext>
                  </a:extLst>
                </p:cNvPr>
                <p:cNvGrpSpPr/>
                <p:nvPr/>
              </p:nvGrpSpPr>
              <p:grpSpPr>
                <a:xfrm>
                  <a:off x="678866" y="5453959"/>
                  <a:ext cx="519549" cy="124691"/>
                  <a:chOff x="644233" y="1938990"/>
                  <a:chExt cx="519549" cy="124691"/>
                </a:xfrm>
              </p:grpSpPr>
              <p:sp>
                <p:nvSpPr>
                  <p:cNvPr id="196" name="Oval 195">
                    <a:extLst>
                      <a:ext uri="{FF2B5EF4-FFF2-40B4-BE49-F238E27FC236}">
                        <a16:creationId xmlns:a16="http://schemas.microsoft.com/office/drawing/2014/main" id="{63FE3155-0DED-43FA-8E1F-0F0077ABCB83}"/>
                      </a:ext>
                    </a:extLst>
                  </p:cNvPr>
                  <p:cNvSpPr/>
                  <p:nvPr/>
                </p:nvSpPr>
                <p:spPr>
                  <a:xfrm>
                    <a:off x="644233" y="1938990"/>
                    <a:ext cx="124691" cy="1246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197" name="Straight Connector 196">
                    <a:extLst>
                      <a:ext uri="{FF2B5EF4-FFF2-40B4-BE49-F238E27FC236}">
                        <a16:creationId xmlns:a16="http://schemas.microsoft.com/office/drawing/2014/main" id="{79C25467-B4CF-4B5B-AA7D-AE4720F44F7B}"/>
                      </a:ext>
                    </a:extLst>
                  </p:cNvPr>
                  <p:cNvCxnSpPr>
                    <a:stCxn id="196" idx="6"/>
                  </p:cNvCxnSpPr>
                  <p:nvPr/>
                </p:nvCxnSpPr>
                <p:spPr>
                  <a:xfrm flipV="1">
                    <a:off x="768924" y="2001335"/>
                    <a:ext cx="394858"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5" name="Rectangle 194">
                  <a:extLst>
                    <a:ext uri="{FF2B5EF4-FFF2-40B4-BE49-F238E27FC236}">
                      <a16:creationId xmlns:a16="http://schemas.microsoft.com/office/drawing/2014/main" id="{CA96A4EF-94E1-4BDE-8FFA-57C2133A2B05}"/>
                    </a:ext>
                  </a:extLst>
                </p:cNvPr>
                <p:cNvSpPr/>
                <p:nvPr/>
              </p:nvSpPr>
              <p:spPr>
                <a:xfrm>
                  <a:off x="1147287" y="5347027"/>
                  <a:ext cx="4911652" cy="338554"/>
                </a:xfrm>
                <a:prstGeom prst="rect">
                  <a:avLst/>
                </a:prstGeom>
                <a:gradFill>
                  <a:gsLst>
                    <a:gs pos="2000">
                      <a:schemeClr val="accent1">
                        <a:lumMod val="5000"/>
                        <a:lumOff val="95000"/>
                      </a:schemeClr>
                    </a:gs>
                    <a:gs pos="0">
                      <a:schemeClr val="accent1">
                        <a:lumMod val="45000"/>
                        <a:lumOff val="55000"/>
                      </a:schemeClr>
                    </a:gs>
                    <a:gs pos="0">
                      <a:schemeClr val="accent1">
                        <a:lumMod val="45000"/>
                        <a:lumOff val="55000"/>
                      </a:schemeClr>
                    </a:gs>
                  </a:gsLst>
                  <a:lin ang="0" scaled="0"/>
                </a:gradFill>
              </p:spPr>
              <p:txBody>
                <a:bodyPr wrap="square" lIns="182880" anchor="ctr">
                  <a:spAutoFit/>
                </a:bodyPr>
                <a:lstStyle/>
                <a:p>
                  <a:r>
                    <a:rPr lang="en-US" sz="1600" dirty="0">
                      <a:latin typeface="Calibri" panose="020F0502020204030204" pitchFamily="34" charset="0"/>
                      <a:cs typeface="Calibri" panose="020F0502020204030204" pitchFamily="34" charset="0"/>
                    </a:rPr>
                    <a:t>Increasing </a:t>
                  </a:r>
                  <a:r>
                    <a:rPr lang="en-US" sz="1600" b="1" dirty="0">
                      <a:latin typeface="Calibri" panose="020F0502020204030204" pitchFamily="34" charset="0"/>
                      <a:cs typeface="Calibri" panose="020F0502020204030204" pitchFamily="34" charset="0"/>
                    </a:rPr>
                    <a:t>medical tourism</a:t>
                  </a:r>
                  <a:endParaRPr lang="en-US" sz="1600" dirty="0">
                    <a:latin typeface="Calibri" panose="020F0502020204030204" pitchFamily="34" charset="0"/>
                    <a:cs typeface="Calibri" panose="020F0502020204030204" pitchFamily="34" charset="0"/>
                  </a:endParaRPr>
                </a:p>
              </p:txBody>
            </p:sp>
          </p:grpSp>
        </p:grpSp>
      </p:grpSp>
      <p:grpSp>
        <p:nvGrpSpPr>
          <p:cNvPr id="8" name="Group 7">
            <a:extLst>
              <a:ext uri="{FF2B5EF4-FFF2-40B4-BE49-F238E27FC236}">
                <a16:creationId xmlns:a16="http://schemas.microsoft.com/office/drawing/2014/main" id="{925161E6-5902-B74B-80D2-794B53058632}"/>
              </a:ext>
            </a:extLst>
          </p:cNvPr>
          <p:cNvGrpSpPr/>
          <p:nvPr/>
        </p:nvGrpSpPr>
        <p:grpSpPr>
          <a:xfrm>
            <a:off x="6732807" y="2689250"/>
            <a:ext cx="5078190" cy="3482949"/>
            <a:chOff x="6732807" y="2689251"/>
            <a:chExt cx="5078190" cy="3400864"/>
          </a:xfrm>
        </p:grpSpPr>
        <p:grpSp>
          <p:nvGrpSpPr>
            <p:cNvPr id="161" name="Group 160">
              <a:extLst>
                <a:ext uri="{FF2B5EF4-FFF2-40B4-BE49-F238E27FC236}">
                  <a16:creationId xmlns:a16="http://schemas.microsoft.com/office/drawing/2014/main" id="{7A7CBA03-B39F-4604-A9DE-F1CF57D348FC}"/>
                </a:ext>
              </a:extLst>
            </p:cNvPr>
            <p:cNvGrpSpPr/>
            <p:nvPr/>
          </p:nvGrpSpPr>
          <p:grpSpPr>
            <a:xfrm>
              <a:off x="6733309" y="3271154"/>
              <a:ext cx="4668982" cy="522471"/>
              <a:chOff x="6733309" y="1735353"/>
              <a:chExt cx="4668982" cy="769393"/>
            </a:xfrm>
            <a:effectLst>
              <a:outerShdw blurRad="50800" dist="38100" dir="2700000" algn="tl" rotWithShape="0">
                <a:prstClr val="black">
                  <a:alpha val="40000"/>
                </a:prstClr>
              </a:outerShdw>
            </a:effectLst>
          </p:grpSpPr>
          <p:sp>
            <p:nvSpPr>
              <p:cNvPr id="162" name="Oval 161">
                <a:extLst>
                  <a:ext uri="{FF2B5EF4-FFF2-40B4-BE49-F238E27FC236}">
                    <a16:creationId xmlns:a16="http://schemas.microsoft.com/office/drawing/2014/main" id="{8961DD30-EC7C-4177-AD10-7BB31FC6562B}"/>
                  </a:ext>
                </a:extLst>
              </p:cNvPr>
              <p:cNvSpPr/>
              <p:nvPr/>
            </p:nvSpPr>
            <p:spPr>
              <a:xfrm>
                <a:off x="10632898" y="1735353"/>
                <a:ext cx="769393" cy="76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3" name="Rectangle 162">
                <a:extLst>
                  <a:ext uri="{FF2B5EF4-FFF2-40B4-BE49-F238E27FC236}">
                    <a16:creationId xmlns:a16="http://schemas.microsoft.com/office/drawing/2014/main" id="{641724F7-645B-4EEC-89D8-C89091C1D868}"/>
                  </a:ext>
                </a:extLst>
              </p:cNvPr>
              <p:cNvSpPr/>
              <p:nvPr/>
            </p:nvSpPr>
            <p:spPr>
              <a:xfrm>
                <a:off x="7121236" y="1735353"/>
                <a:ext cx="3893128" cy="769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sz="1400" dirty="0">
                    <a:latin typeface="Calibri" panose="020F0502020204030204" pitchFamily="34" charset="0"/>
                    <a:cs typeface="Calibri" panose="020F0502020204030204" pitchFamily="34" charset="0"/>
                  </a:rPr>
                  <a:t>Create </a:t>
                </a:r>
                <a:r>
                  <a:rPr lang="en-US" sz="1400" b="1" dirty="0">
                    <a:latin typeface="Calibri" panose="020F0502020204030204" pitchFamily="34" charset="0"/>
                    <a:cs typeface="Calibri" panose="020F0502020204030204" pitchFamily="34" charset="0"/>
                  </a:rPr>
                  <a:t>harmonized</a:t>
                </a:r>
                <a:r>
                  <a:rPr lang="en-US" sz="1400" dirty="0">
                    <a:latin typeface="Calibri" panose="020F0502020204030204" pitchFamily="34" charset="0"/>
                    <a:cs typeface="Calibri" panose="020F0502020204030204" pitchFamily="34" charset="0"/>
                  </a:rPr>
                  <a:t>, integrated approach to HWF data collection</a:t>
                </a:r>
                <a:endParaRPr lang="en-US" sz="1400" dirty="0">
                  <a:solidFill>
                    <a:schemeClr val="accent1">
                      <a:lumMod val="20000"/>
                      <a:lumOff val="80000"/>
                    </a:schemeClr>
                  </a:solidFill>
                  <a:latin typeface="Calibri" panose="020F0502020204030204" pitchFamily="34" charset="0"/>
                  <a:cs typeface="Calibri" panose="020F0502020204030204" pitchFamily="34" charset="0"/>
                </a:endParaRPr>
              </a:p>
            </p:txBody>
          </p:sp>
          <p:sp>
            <p:nvSpPr>
              <p:cNvPr id="164" name="Oval 163">
                <a:extLst>
                  <a:ext uri="{FF2B5EF4-FFF2-40B4-BE49-F238E27FC236}">
                    <a16:creationId xmlns:a16="http://schemas.microsoft.com/office/drawing/2014/main" id="{47D36FE0-A05C-461A-91A5-BCEA4935B92C}"/>
                  </a:ext>
                </a:extLst>
              </p:cNvPr>
              <p:cNvSpPr/>
              <p:nvPr/>
            </p:nvSpPr>
            <p:spPr>
              <a:xfrm>
                <a:off x="6733309" y="1735353"/>
                <a:ext cx="769393" cy="7693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1</a:t>
                </a:r>
              </a:p>
            </p:txBody>
          </p:sp>
        </p:grpSp>
        <p:grpSp>
          <p:nvGrpSpPr>
            <p:cNvPr id="165" name="Group 164">
              <a:extLst>
                <a:ext uri="{FF2B5EF4-FFF2-40B4-BE49-F238E27FC236}">
                  <a16:creationId xmlns:a16="http://schemas.microsoft.com/office/drawing/2014/main" id="{DA8A44B8-D7FA-4B8D-A58D-1FE2D45EAB29}"/>
                </a:ext>
              </a:extLst>
            </p:cNvPr>
            <p:cNvGrpSpPr/>
            <p:nvPr/>
          </p:nvGrpSpPr>
          <p:grpSpPr>
            <a:xfrm>
              <a:off x="6732807" y="4017469"/>
              <a:ext cx="4668982" cy="547086"/>
              <a:chOff x="6733309" y="2826702"/>
              <a:chExt cx="4668982" cy="769393"/>
            </a:xfrm>
            <a:effectLst>
              <a:outerShdw blurRad="50800" dist="38100" dir="2700000" algn="tl" rotWithShape="0">
                <a:prstClr val="black">
                  <a:alpha val="40000"/>
                </a:prstClr>
              </a:outerShdw>
            </a:effectLst>
          </p:grpSpPr>
          <p:sp>
            <p:nvSpPr>
              <p:cNvPr id="166" name="Oval 165">
                <a:extLst>
                  <a:ext uri="{FF2B5EF4-FFF2-40B4-BE49-F238E27FC236}">
                    <a16:creationId xmlns:a16="http://schemas.microsoft.com/office/drawing/2014/main" id="{ACECCD6A-37C2-47EE-A2FD-860C06464609}"/>
                  </a:ext>
                </a:extLst>
              </p:cNvPr>
              <p:cNvSpPr/>
              <p:nvPr/>
            </p:nvSpPr>
            <p:spPr>
              <a:xfrm>
                <a:off x="10632898" y="2826702"/>
                <a:ext cx="769393" cy="76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7" name="Rectangle 166">
                <a:extLst>
                  <a:ext uri="{FF2B5EF4-FFF2-40B4-BE49-F238E27FC236}">
                    <a16:creationId xmlns:a16="http://schemas.microsoft.com/office/drawing/2014/main" id="{006E2ACA-8A2B-4579-8AA1-7EC5779EF52F}"/>
                  </a:ext>
                </a:extLst>
              </p:cNvPr>
              <p:cNvSpPr/>
              <p:nvPr/>
            </p:nvSpPr>
            <p:spPr>
              <a:xfrm>
                <a:off x="7121236" y="2826702"/>
                <a:ext cx="3893128" cy="769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sz="1400" dirty="0">
                    <a:latin typeface="Calibri" panose="020F0502020204030204" pitchFamily="34" charset="0"/>
                    <a:cs typeface="Calibri" panose="020F0502020204030204" pitchFamily="34" charset="0"/>
                  </a:rPr>
                  <a:t>Define </a:t>
                </a:r>
                <a:r>
                  <a:rPr lang="en-US" sz="1400" b="1" dirty="0">
                    <a:latin typeface="Calibri" panose="020F0502020204030204" pitchFamily="34" charset="0"/>
                    <a:cs typeface="Calibri" panose="020F0502020204030204" pitchFamily="34" charset="0"/>
                  </a:rPr>
                  <a:t>core indicators </a:t>
                </a:r>
                <a:r>
                  <a:rPr lang="en-US" sz="1400" dirty="0">
                    <a:latin typeface="Calibri" panose="020F0502020204030204" pitchFamily="34" charset="0"/>
                    <a:cs typeface="Calibri" panose="020F0502020204030204" pitchFamily="34" charset="0"/>
                  </a:rPr>
                  <a:t>for strategic workforce planning and global monitoring</a:t>
                </a:r>
                <a:endParaRPr lang="en-US" sz="1400" dirty="0">
                  <a:solidFill>
                    <a:schemeClr val="bg1"/>
                  </a:solidFill>
                  <a:latin typeface="Calibri" panose="020F0502020204030204" pitchFamily="34" charset="0"/>
                  <a:cs typeface="Calibri" panose="020F0502020204030204" pitchFamily="34" charset="0"/>
                </a:endParaRPr>
              </a:p>
            </p:txBody>
          </p:sp>
          <p:sp>
            <p:nvSpPr>
              <p:cNvPr id="168" name="Oval 167">
                <a:extLst>
                  <a:ext uri="{FF2B5EF4-FFF2-40B4-BE49-F238E27FC236}">
                    <a16:creationId xmlns:a16="http://schemas.microsoft.com/office/drawing/2014/main" id="{CD13D66D-81B6-4496-A6F3-7B82A1A134FD}"/>
                  </a:ext>
                </a:extLst>
              </p:cNvPr>
              <p:cNvSpPr/>
              <p:nvPr/>
            </p:nvSpPr>
            <p:spPr>
              <a:xfrm>
                <a:off x="6733309" y="2826702"/>
                <a:ext cx="769393" cy="7693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2</a:t>
                </a:r>
              </a:p>
            </p:txBody>
          </p:sp>
        </p:grpSp>
        <p:grpSp>
          <p:nvGrpSpPr>
            <p:cNvPr id="169" name="Group 168">
              <a:extLst>
                <a:ext uri="{FF2B5EF4-FFF2-40B4-BE49-F238E27FC236}">
                  <a16:creationId xmlns:a16="http://schemas.microsoft.com/office/drawing/2014/main" id="{3B81D726-064F-434A-9E86-3F51AABCE60E}"/>
                </a:ext>
              </a:extLst>
            </p:cNvPr>
            <p:cNvGrpSpPr/>
            <p:nvPr/>
          </p:nvGrpSpPr>
          <p:grpSpPr>
            <a:xfrm>
              <a:off x="6732807" y="4881263"/>
              <a:ext cx="4668982" cy="491686"/>
              <a:chOff x="6733309" y="3918051"/>
              <a:chExt cx="4668982" cy="769393"/>
            </a:xfrm>
            <a:effectLst>
              <a:outerShdw blurRad="50800" dist="38100" dir="2700000" algn="tl" rotWithShape="0">
                <a:prstClr val="black">
                  <a:alpha val="40000"/>
                </a:prstClr>
              </a:outerShdw>
            </a:effectLst>
          </p:grpSpPr>
          <p:sp>
            <p:nvSpPr>
              <p:cNvPr id="170" name="Oval 169">
                <a:extLst>
                  <a:ext uri="{FF2B5EF4-FFF2-40B4-BE49-F238E27FC236}">
                    <a16:creationId xmlns:a16="http://schemas.microsoft.com/office/drawing/2014/main" id="{5B380B6C-DC4A-4559-AD37-0BCCE674967F}"/>
                  </a:ext>
                </a:extLst>
              </p:cNvPr>
              <p:cNvSpPr/>
              <p:nvPr/>
            </p:nvSpPr>
            <p:spPr>
              <a:xfrm>
                <a:off x="10632898" y="3918051"/>
                <a:ext cx="769393" cy="76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1" name="Rectangle 170">
                <a:extLst>
                  <a:ext uri="{FF2B5EF4-FFF2-40B4-BE49-F238E27FC236}">
                    <a16:creationId xmlns:a16="http://schemas.microsoft.com/office/drawing/2014/main" id="{0A3851C9-0E0A-4691-AB35-793B30705E06}"/>
                  </a:ext>
                </a:extLst>
              </p:cNvPr>
              <p:cNvSpPr/>
              <p:nvPr/>
            </p:nvSpPr>
            <p:spPr>
              <a:xfrm>
                <a:off x="7121236" y="3918051"/>
                <a:ext cx="3893128" cy="769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sz="1400" dirty="0">
                    <a:latin typeface="Calibri" panose="020F0502020204030204" pitchFamily="34" charset="0"/>
                    <a:cs typeface="Calibri" panose="020F0502020204030204" pitchFamily="34" charset="0"/>
                  </a:rPr>
                  <a:t>Ascertain adequacy of current workforce to provide </a:t>
                </a:r>
                <a:r>
                  <a:rPr lang="en-US" sz="1400" b="1" dirty="0">
                    <a:latin typeface="Calibri" panose="020F0502020204030204" pitchFamily="34" charset="0"/>
                    <a:cs typeface="Calibri" panose="020F0502020204030204" pitchFamily="34" charset="0"/>
                  </a:rPr>
                  <a:t>UHC</a:t>
                </a:r>
                <a:r>
                  <a:rPr lang="en-US" sz="1400" dirty="0">
                    <a:latin typeface="Calibri" panose="020F0502020204030204" pitchFamily="34" charset="0"/>
                    <a:cs typeface="Calibri" panose="020F0502020204030204" pitchFamily="34" charset="0"/>
                  </a:rPr>
                  <a:t>-oriented services</a:t>
                </a:r>
              </a:p>
            </p:txBody>
          </p:sp>
          <p:sp>
            <p:nvSpPr>
              <p:cNvPr id="172" name="Oval 171">
                <a:extLst>
                  <a:ext uri="{FF2B5EF4-FFF2-40B4-BE49-F238E27FC236}">
                    <a16:creationId xmlns:a16="http://schemas.microsoft.com/office/drawing/2014/main" id="{82A09BEF-B473-4962-94AB-2B5C3DA156A4}"/>
                  </a:ext>
                </a:extLst>
              </p:cNvPr>
              <p:cNvSpPr/>
              <p:nvPr/>
            </p:nvSpPr>
            <p:spPr>
              <a:xfrm>
                <a:off x="6733309" y="3918051"/>
                <a:ext cx="769393" cy="7693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3</a:t>
                </a:r>
              </a:p>
            </p:txBody>
          </p:sp>
        </p:grpSp>
        <p:grpSp>
          <p:nvGrpSpPr>
            <p:cNvPr id="173" name="Group 172">
              <a:extLst>
                <a:ext uri="{FF2B5EF4-FFF2-40B4-BE49-F238E27FC236}">
                  <a16:creationId xmlns:a16="http://schemas.microsoft.com/office/drawing/2014/main" id="{42217917-3EBA-4D38-BCE1-E5DF7A6DFABD}"/>
                </a:ext>
              </a:extLst>
            </p:cNvPr>
            <p:cNvGrpSpPr/>
            <p:nvPr/>
          </p:nvGrpSpPr>
          <p:grpSpPr>
            <a:xfrm>
              <a:off x="6732807" y="5603766"/>
              <a:ext cx="4668982" cy="486349"/>
              <a:chOff x="6733309" y="5009400"/>
              <a:chExt cx="4668982" cy="769393"/>
            </a:xfrm>
            <a:effectLst>
              <a:outerShdw blurRad="50800" dist="38100" dir="2700000" algn="tl" rotWithShape="0">
                <a:prstClr val="black">
                  <a:alpha val="40000"/>
                </a:prstClr>
              </a:outerShdw>
            </a:effectLst>
          </p:grpSpPr>
          <p:sp>
            <p:nvSpPr>
              <p:cNvPr id="174" name="Oval 173">
                <a:extLst>
                  <a:ext uri="{FF2B5EF4-FFF2-40B4-BE49-F238E27FC236}">
                    <a16:creationId xmlns:a16="http://schemas.microsoft.com/office/drawing/2014/main" id="{24E4F224-2F4C-46A7-8DBD-1B628BBE18F3}"/>
                  </a:ext>
                </a:extLst>
              </p:cNvPr>
              <p:cNvSpPr/>
              <p:nvPr/>
            </p:nvSpPr>
            <p:spPr>
              <a:xfrm>
                <a:off x="10632898" y="5009400"/>
                <a:ext cx="769393" cy="7693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75" name="Rectangle 174">
                <a:extLst>
                  <a:ext uri="{FF2B5EF4-FFF2-40B4-BE49-F238E27FC236}">
                    <a16:creationId xmlns:a16="http://schemas.microsoft.com/office/drawing/2014/main" id="{44075B57-A25C-48AE-ABA8-49C3A2681483}"/>
                  </a:ext>
                </a:extLst>
              </p:cNvPr>
              <p:cNvSpPr/>
              <p:nvPr/>
            </p:nvSpPr>
            <p:spPr>
              <a:xfrm>
                <a:off x="7121236" y="5009400"/>
                <a:ext cx="3893128" cy="769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sz="1400" dirty="0">
                    <a:latin typeface="Calibri" panose="020F0502020204030204" pitchFamily="34" charset="0"/>
                    <a:cs typeface="Calibri" panose="020F0502020204030204" pitchFamily="34" charset="0"/>
                  </a:rPr>
                  <a:t>Improve </a:t>
                </a:r>
                <a:r>
                  <a:rPr lang="en-US" sz="1400" b="1" dirty="0">
                    <a:latin typeface="Calibri" panose="020F0502020204030204" pitchFamily="34" charset="0"/>
                    <a:cs typeface="Calibri" panose="020F0502020204030204" pitchFamily="34" charset="0"/>
                  </a:rPr>
                  <a:t>health system information </a:t>
                </a:r>
                <a:r>
                  <a:rPr lang="en-US" sz="1400" dirty="0">
                    <a:latin typeface="Calibri" panose="020F0502020204030204" pitchFamily="34" charset="0"/>
                    <a:cs typeface="Calibri" panose="020F0502020204030204" pitchFamily="34" charset="0"/>
                  </a:rPr>
                  <a:t>architecture and </a:t>
                </a:r>
                <a:r>
                  <a:rPr lang="en-US" sz="1400" b="1" dirty="0">
                    <a:latin typeface="Calibri" panose="020F0502020204030204" pitchFamily="34" charset="0"/>
                    <a:cs typeface="Calibri" panose="020F0502020204030204" pitchFamily="34" charset="0"/>
                  </a:rPr>
                  <a:t>interoperability</a:t>
                </a:r>
              </a:p>
            </p:txBody>
          </p:sp>
          <p:sp>
            <p:nvSpPr>
              <p:cNvPr id="176" name="Oval 175">
                <a:extLst>
                  <a:ext uri="{FF2B5EF4-FFF2-40B4-BE49-F238E27FC236}">
                    <a16:creationId xmlns:a16="http://schemas.microsoft.com/office/drawing/2014/main" id="{13FF4D0C-0E30-4EF0-A73E-4E62204C57BA}"/>
                  </a:ext>
                </a:extLst>
              </p:cNvPr>
              <p:cNvSpPr/>
              <p:nvPr/>
            </p:nvSpPr>
            <p:spPr>
              <a:xfrm>
                <a:off x="6733309" y="5009400"/>
                <a:ext cx="769393" cy="7693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4</a:t>
                </a:r>
              </a:p>
            </p:txBody>
          </p:sp>
        </p:grpSp>
        <p:sp>
          <p:nvSpPr>
            <p:cNvPr id="274" name="Content Placeholder 2">
              <a:extLst>
                <a:ext uri="{FF2B5EF4-FFF2-40B4-BE49-F238E27FC236}">
                  <a16:creationId xmlns:a16="http://schemas.microsoft.com/office/drawing/2014/main" id="{CBACE49B-27CE-421F-BC85-AF670672A63B}"/>
                </a:ext>
              </a:extLst>
            </p:cNvPr>
            <p:cNvSpPr txBox="1">
              <a:spLocks/>
            </p:cNvSpPr>
            <p:nvPr/>
          </p:nvSpPr>
          <p:spPr>
            <a:xfrm>
              <a:off x="6757492" y="2689251"/>
              <a:ext cx="5053505" cy="45714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b="1" dirty="0"/>
                <a:t>NHWA Characteristics</a:t>
              </a:r>
            </a:p>
          </p:txBody>
        </p:sp>
      </p:grpSp>
      <p:sp>
        <p:nvSpPr>
          <p:cNvPr id="10" name="Slide Number Placeholder 9"/>
          <p:cNvSpPr>
            <a:spLocks noGrp="1"/>
          </p:cNvSpPr>
          <p:nvPr>
            <p:ph type="sldNum" sz="quarter" idx="12"/>
          </p:nvPr>
        </p:nvSpPr>
        <p:spPr/>
        <p:txBody>
          <a:bodyPr/>
          <a:lstStyle/>
          <a:p>
            <a:fld id="{D13E4058-B1CE-4C7A-B3AC-961F4AEF7EDB}" type="slidenum">
              <a:rPr lang="en-US" smtClean="0"/>
              <a:pPr/>
              <a:t>4</a:t>
            </a:fld>
            <a:endParaRPr lang="en-US" dirty="0"/>
          </a:p>
        </p:txBody>
      </p:sp>
    </p:spTree>
    <p:extLst>
      <p:ext uri="{BB962C8B-B14F-4D97-AF65-F5344CB8AC3E}">
        <p14:creationId xmlns:p14="http://schemas.microsoft.com/office/powerpoint/2010/main" val="402507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6E8E79-09E7-4324-9E20-C00A6175A64C}"/>
              </a:ext>
            </a:extLst>
          </p:cNvPr>
          <p:cNvGrpSpPr/>
          <p:nvPr/>
        </p:nvGrpSpPr>
        <p:grpSpPr>
          <a:xfrm>
            <a:off x="1019463" y="1193221"/>
            <a:ext cx="10304703" cy="4960439"/>
            <a:chOff x="1097346" y="1408893"/>
            <a:chExt cx="10304703" cy="4960439"/>
          </a:xfrm>
        </p:grpSpPr>
        <p:grpSp>
          <p:nvGrpSpPr>
            <p:cNvPr id="211" name="Group 210"/>
            <p:cNvGrpSpPr/>
            <p:nvPr/>
          </p:nvGrpSpPr>
          <p:grpSpPr>
            <a:xfrm>
              <a:off x="1097346" y="1408893"/>
              <a:ext cx="10304703" cy="4960439"/>
              <a:chOff x="-377793" y="1510332"/>
              <a:chExt cx="10304703" cy="4678049"/>
            </a:xfrm>
          </p:grpSpPr>
          <p:grpSp>
            <p:nvGrpSpPr>
              <p:cNvPr id="268" name="Group 267"/>
              <p:cNvGrpSpPr/>
              <p:nvPr/>
            </p:nvGrpSpPr>
            <p:grpSpPr>
              <a:xfrm>
                <a:off x="6238683" y="1510332"/>
                <a:ext cx="3070303" cy="1141540"/>
                <a:chOff x="7874775" y="1602732"/>
                <a:chExt cx="4526673" cy="1683017"/>
              </a:xfrm>
            </p:grpSpPr>
            <p:sp>
              <p:nvSpPr>
                <p:cNvPr id="290" name="TextBox 289"/>
                <p:cNvSpPr txBox="1"/>
                <p:nvPr/>
              </p:nvSpPr>
              <p:spPr>
                <a:xfrm>
                  <a:off x="7874780" y="1602732"/>
                  <a:ext cx="4526668" cy="513522"/>
                </a:xfrm>
                <a:prstGeom prst="rect">
                  <a:avLst/>
                </a:prstGeom>
                <a:noFill/>
              </p:spPr>
              <p:txBody>
                <a:bodyPr wrap="square" rtlCol="0" anchor="ctr">
                  <a:spAutoFit/>
                </a:bodyPr>
                <a:lstStyle/>
                <a:p>
                  <a:pPr defTabSz="685800">
                    <a:defRPr/>
                  </a:pPr>
                  <a:r>
                    <a:rPr lang="en-US" b="1" dirty="0">
                      <a:solidFill>
                        <a:srgbClr val="B12132"/>
                      </a:solidFill>
                      <a:latin typeface="Cambria" panose="02040503050406030204" pitchFamily="18" charset="0"/>
                    </a:rPr>
                    <a:t>Education Administration</a:t>
                  </a:r>
                </a:p>
              </p:txBody>
            </p:sp>
            <p:sp>
              <p:nvSpPr>
                <p:cNvPr id="291" name="Rectangle 290"/>
                <p:cNvSpPr/>
                <p:nvPr/>
              </p:nvSpPr>
              <p:spPr>
                <a:xfrm flipH="1">
                  <a:off x="7874775" y="2087531"/>
                  <a:ext cx="3292123" cy="1198218"/>
                </a:xfrm>
                <a:prstGeom prst="rect">
                  <a:avLst/>
                </a:prstGeom>
              </p:spPr>
              <p:txBody>
                <a:bodyPr wrap="square">
                  <a:spAutoFit/>
                </a:bodyPr>
                <a:lstStyle/>
                <a:p>
                  <a:pPr marL="171450" indent="-171450" defTabSz="685800">
                    <a:buClr>
                      <a:schemeClr val="accent1"/>
                    </a:buClr>
                    <a:buFont typeface="Wingdings" panose="05000000000000000000" pitchFamily="2" charset="2"/>
                    <a:buChar char="v"/>
                    <a:defRPr/>
                  </a:pPr>
                  <a:r>
                    <a:rPr lang="en-US" sz="1000" noProof="1">
                      <a:solidFill>
                        <a:schemeClr val="tx2">
                          <a:lumMod val="75000"/>
                        </a:schemeClr>
                      </a:solidFill>
                      <a:latin typeface="Calibri" panose="020F0502020204030204" pitchFamily="34" charset="0"/>
                      <a:cs typeface="Calibri" panose="020F0502020204030204" pitchFamily="34" charset="0"/>
                    </a:rPr>
                    <a:t>Need places for higher health education Applications/Admissions.</a:t>
                  </a:r>
                  <a:br>
                    <a:rPr lang="en-US" sz="1000" noProof="1">
                      <a:solidFill>
                        <a:schemeClr val="tx2">
                          <a:lumMod val="75000"/>
                        </a:schemeClr>
                      </a:solidFill>
                      <a:latin typeface="Calibri" panose="020F0502020204030204" pitchFamily="34" charset="0"/>
                      <a:cs typeface="Calibri" panose="020F0502020204030204" pitchFamily="34" charset="0"/>
                    </a:rPr>
                  </a:br>
                  <a:endParaRPr lang="en-US" sz="1000" noProof="1">
                    <a:solidFill>
                      <a:schemeClr val="tx2">
                        <a:lumMod val="75000"/>
                      </a:schemeClr>
                    </a:solidFill>
                    <a:latin typeface="Calibri" panose="020F0502020204030204" pitchFamily="34" charset="0"/>
                    <a:cs typeface="Calibri" panose="020F0502020204030204" pitchFamily="34" charset="0"/>
                  </a:endParaRPr>
                </a:p>
                <a:p>
                  <a:pPr marL="171450" indent="-171450" defTabSz="685800">
                    <a:buClr>
                      <a:schemeClr val="accent1"/>
                    </a:buClr>
                    <a:buFont typeface="Wingdings" panose="05000000000000000000" pitchFamily="2" charset="2"/>
                    <a:buChar char="v"/>
                    <a:defRPr/>
                  </a:pPr>
                  <a:r>
                    <a:rPr lang="en-US" sz="1000" noProof="1">
                      <a:solidFill>
                        <a:schemeClr val="tx2">
                          <a:lumMod val="75000"/>
                        </a:schemeClr>
                      </a:solidFill>
                      <a:latin typeface="Calibri" panose="020F0502020204030204" pitchFamily="34" charset="0"/>
                      <a:cs typeface="Calibri" panose="020F0502020204030204" pitchFamily="34" charset="0"/>
                    </a:rPr>
                    <a:t>Need 1</a:t>
                  </a:r>
                  <a:r>
                    <a:rPr lang="en-US" sz="1000" baseline="30000" noProof="1">
                      <a:solidFill>
                        <a:schemeClr val="tx2">
                          <a:lumMod val="75000"/>
                        </a:schemeClr>
                      </a:solidFill>
                      <a:latin typeface="Calibri" panose="020F0502020204030204" pitchFamily="34" charset="0"/>
                      <a:cs typeface="Calibri" panose="020F0502020204030204" pitchFamily="34" charset="0"/>
                    </a:rPr>
                    <a:t>st</a:t>
                  </a:r>
                  <a:r>
                    <a:rPr lang="en-US" sz="1000" noProof="1">
                      <a:solidFill>
                        <a:schemeClr val="tx2">
                          <a:lumMod val="75000"/>
                        </a:schemeClr>
                      </a:solidFill>
                      <a:latin typeface="Calibri" panose="020F0502020204030204" pitchFamily="34" charset="0"/>
                      <a:cs typeface="Calibri" panose="020F0502020204030204" pitchFamily="34" charset="0"/>
                    </a:rPr>
                    <a:t> year student data for Graduates and Dropouts.</a:t>
                  </a:r>
                </a:p>
              </p:txBody>
            </p:sp>
          </p:grpSp>
          <p:grpSp>
            <p:nvGrpSpPr>
              <p:cNvPr id="269" name="Group 268"/>
              <p:cNvGrpSpPr/>
              <p:nvPr/>
            </p:nvGrpSpPr>
            <p:grpSpPr>
              <a:xfrm>
                <a:off x="7568765" y="2712651"/>
                <a:ext cx="2358145" cy="670864"/>
                <a:chOff x="9117872" y="3079941"/>
                <a:chExt cx="3476710" cy="989085"/>
              </a:xfrm>
            </p:grpSpPr>
            <p:sp>
              <p:nvSpPr>
                <p:cNvPr id="288" name="TextBox 287"/>
                <p:cNvSpPr txBox="1"/>
                <p:nvPr/>
              </p:nvSpPr>
              <p:spPr>
                <a:xfrm>
                  <a:off x="9117873" y="3079941"/>
                  <a:ext cx="3476709" cy="513524"/>
                </a:xfrm>
                <a:prstGeom prst="rect">
                  <a:avLst/>
                </a:prstGeom>
                <a:noFill/>
              </p:spPr>
              <p:txBody>
                <a:bodyPr wrap="square" rtlCol="0" anchor="ctr">
                  <a:spAutoFit/>
                </a:bodyPr>
                <a:lstStyle/>
                <a:p>
                  <a:pPr defTabSz="685800">
                    <a:defRPr/>
                  </a:pPr>
                  <a:r>
                    <a:rPr lang="en-US" b="1" dirty="0">
                      <a:solidFill>
                        <a:srgbClr val="119390"/>
                      </a:solidFill>
                      <a:latin typeface="Cambria" panose="02040503050406030204" pitchFamily="18" charset="0"/>
                    </a:rPr>
                    <a:t>Education Finances</a:t>
                  </a:r>
                </a:p>
              </p:txBody>
            </p:sp>
            <p:sp>
              <p:nvSpPr>
                <p:cNvPr id="289" name="Rectangle 288"/>
                <p:cNvSpPr/>
                <p:nvPr/>
              </p:nvSpPr>
              <p:spPr>
                <a:xfrm flipH="1">
                  <a:off x="9117872" y="3748074"/>
                  <a:ext cx="2570377" cy="320952"/>
                </a:xfrm>
                <a:prstGeom prst="rect">
                  <a:avLst/>
                </a:prstGeom>
              </p:spPr>
              <p:txBody>
                <a:bodyPr wrap="square">
                  <a:spAutoFit/>
                </a:bodyPr>
                <a:lstStyle/>
                <a:p>
                  <a:pPr marL="171450" indent="-171450" defTabSz="685800">
                    <a:buClr>
                      <a:schemeClr val="accent1"/>
                    </a:buClr>
                    <a:buFont typeface="Wingdings" panose="05000000000000000000" pitchFamily="2" charset="2"/>
                    <a:buChar char="v"/>
                    <a:defRPr/>
                  </a:pPr>
                  <a:endParaRPr lang="en-US" sz="900" kern="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70" name="Group 269"/>
              <p:cNvGrpSpPr/>
              <p:nvPr/>
            </p:nvGrpSpPr>
            <p:grpSpPr>
              <a:xfrm>
                <a:off x="7568827" y="4044152"/>
                <a:ext cx="1753668" cy="834885"/>
                <a:chOff x="8896969" y="4727370"/>
                <a:chExt cx="2585505" cy="1230904"/>
              </a:xfrm>
            </p:grpSpPr>
            <p:sp>
              <p:nvSpPr>
                <p:cNvPr id="286" name="TextBox 285"/>
                <p:cNvSpPr txBox="1"/>
                <p:nvPr/>
              </p:nvSpPr>
              <p:spPr>
                <a:xfrm>
                  <a:off x="8896969" y="4727370"/>
                  <a:ext cx="2123876" cy="513522"/>
                </a:xfrm>
                <a:prstGeom prst="rect">
                  <a:avLst/>
                </a:prstGeom>
                <a:noFill/>
              </p:spPr>
              <p:txBody>
                <a:bodyPr wrap="square" rtlCol="0" anchor="ctr">
                  <a:spAutoFit/>
                </a:bodyPr>
                <a:lstStyle/>
                <a:p>
                  <a:pPr defTabSz="685800">
                    <a:defRPr/>
                  </a:pPr>
                  <a:r>
                    <a:rPr lang="en-US" b="1" dirty="0">
                      <a:solidFill>
                        <a:srgbClr val="135C91"/>
                      </a:solidFill>
                      <a:latin typeface="Cambria" panose="02040503050406030204" pitchFamily="18" charset="0"/>
                    </a:rPr>
                    <a:t>Part-Time</a:t>
                  </a:r>
                </a:p>
              </p:txBody>
            </p:sp>
            <p:sp>
              <p:nvSpPr>
                <p:cNvPr id="287" name="Rectangle 286"/>
                <p:cNvSpPr/>
                <p:nvPr/>
              </p:nvSpPr>
              <p:spPr>
                <a:xfrm flipH="1">
                  <a:off x="8912097" y="5187991"/>
                  <a:ext cx="2570377" cy="770283"/>
                </a:xfrm>
                <a:prstGeom prst="rect">
                  <a:avLst/>
                </a:prstGeom>
              </p:spPr>
              <p:txBody>
                <a:bodyPr wrap="square">
                  <a:spAutoFit/>
                </a:bodyPr>
                <a:lstStyle/>
                <a:p>
                  <a:pPr marL="214313" indent="-214313" algn="just">
                    <a:spcAft>
                      <a:spcPts val="900"/>
                    </a:spcAft>
                    <a:buClr>
                      <a:schemeClr val="accent1"/>
                    </a:buClr>
                    <a:buFont typeface="Wingdings" panose="05000000000000000000" pitchFamily="2" charset="2"/>
                    <a:buChar char="v"/>
                  </a:pPr>
                  <a:r>
                    <a:rPr lang="en-US" sz="1000" noProof="1">
                      <a:solidFill>
                        <a:schemeClr val="tx2">
                          <a:lumMod val="75000"/>
                        </a:schemeClr>
                      </a:solidFill>
                      <a:latin typeface="Calibri" panose="020F0502020204030204" pitchFamily="34" charset="0"/>
                      <a:cs typeface="Calibri" panose="020F0502020204030204" pitchFamily="34" charset="0"/>
                    </a:rPr>
                    <a:t>Need proper tracking of Part-Time workers from all entities.</a:t>
                  </a:r>
                </a:p>
              </p:txBody>
            </p:sp>
          </p:grpSp>
          <p:grpSp>
            <p:nvGrpSpPr>
              <p:cNvPr id="271" name="Group 270"/>
              <p:cNvGrpSpPr/>
              <p:nvPr/>
            </p:nvGrpSpPr>
            <p:grpSpPr>
              <a:xfrm>
                <a:off x="6093451" y="5143514"/>
                <a:ext cx="2159610" cy="996143"/>
                <a:chOff x="5559395" y="5839569"/>
                <a:chExt cx="3184004" cy="1468659"/>
              </a:xfrm>
            </p:grpSpPr>
            <p:sp>
              <p:nvSpPr>
                <p:cNvPr id="284" name="TextBox 283"/>
                <p:cNvSpPr txBox="1"/>
                <p:nvPr/>
              </p:nvSpPr>
              <p:spPr>
                <a:xfrm>
                  <a:off x="5698305" y="5839569"/>
                  <a:ext cx="3045094" cy="513525"/>
                </a:xfrm>
                <a:prstGeom prst="rect">
                  <a:avLst/>
                </a:prstGeom>
                <a:noFill/>
              </p:spPr>
              <p:txBody>
                <a:bodyPr wrap="square" rtlCol="0" anchor="ctr">
                  <a:spAutoFit/>
                </a:bodyPr>
                <a:lstStyle/>
                <a:p>
                  <a:pPr defTabSz="685800">
                    <a:defRPr/>
                  </a:pPr>
                  <a:r>
                    <a:rPr lang="en-US" b="1" dirty="0">
                      <a:solidFill>
                        <a:srgbClr val="D36817"/>
                      </a:solidFill>
                      <a:latin typeface="Cambria" panose="02040503050406030204" pitchFamily="18" charset="0"/>
                    </a:rPr>
                    <a:t>Worker Finances</a:t>
                  </a:r>
                </a:p>
              </p:txBody>
            </p:sp>
            <p:sp>
              <p:nvSpPr>
                <p:cNvPr id="285" name="Rectangle 284"/>
                <p:cNvSpPr/>
                <p:nvPr/>
              </p:nvSpPr>
              <p:spPr>
                <a:xfrm flipH="1">
                  <a:off x="5559395" y="6323973"/>
                  <a:ext cx="2570377" cy="984255"/>
                </a:xfrm>
                <a:prstGeom prst="rect">
                  <a:avLst/>
                </a:prstGeom>
              </p:spPr>
              <p:txBody>
                <a:bodyPr wrap="square">
                  <a:spAutoFit/>
                </a:bodyPr>
                <a:lstStyle/>
                <a:p>
                  <a:pPr marL="214313" indent="-214313" algn="just">
                    <a:spcAft>
                      <a:spcPts val="900"/>
                    </a:spcAft>
                    <a:buClr>
                      <a:schemeClr val="accent1"/>
                    </a:buClr>
                    <a:buFont typeface="Wingdings" panose="05000000000000000000" pitchFamily="2" charset="2"/>
                    <a:buChar char="v"/>
                  </a:pPr>
                  <a:r>
                    <a:rPr lang="en-US" sz="1000" noProof="1">
                      <a:solidFill>
                        <a:schemeClr val="tx2">
                          <a:lumMod val="75000"/>
                        </a:schemeClr>
                      </a:solidFill>
                      <a:latin typeface="Calibri" panose="020F0502020204030204" pitchFamily="34" charset="0"/>
                      <a:cs typeface="Calibri" panose="020F0502020204030204" pitchFamily="34" charset="0"/>
                    </a:rPr>
                    <a:t>Need workforce expenditure and salaries data from DOH and DHCC.</a:t>
                  </a:r>
                </a:p>
              </p:txBody>
            </p:sp>
          </p:grpSp>
          <p:grpSp>
            <p:nvGrpSpPr>
              <p:cNvPr id="272" name="Group 271"/>
              <p:cNvGrpSpPr/>
              <p:nvPr/>
            </p:nvGrpSpPr>
            <p:grpSpPr>
              <a:xfrm>
                <a:off x="460538" y="5179776"/>
                <a:ext cx="2778480" cy="1008605"/>
                <a:chOff x="877025" y="5792696"/>
                <a:chExt cx="4096427" cy="1487030"/>
              </a:xfrm>
            </p:grpSpPr>
            <p:sp>
              <p:nvSpPr>
                <p:cNvPr id="282" name="TextBox 281"/>
                <p:cNvSpPr txBox="1"/>
                <p:nvPr/>
              </p:nvSpPr>
              <p:spPr>
                <a:xfrm>
                  <a:off x="877025" y="5792696"/>
                  <a:ext cx="3830104" cy="513523"/>
                </a:xfrm>
                <a:prstGeom prst="rect">
                  <a:avLst/>
                </a:prstGeom>
                <a:noFill/>
              </p:spPr>
              <p:txBody>
                <a:bodyPr wrap="square" rtlCol="0" anchor="ctr">
                  <a:spAutoFit/>
                </a:bodyPr>
                <a:lstStyle/>
                <a:p>
                  <a:pPr algn="r" defTabSz="685800">
                    <a:defRPr/>
                  </a:pPr>
                  <a:r>
                    <a:rPr lang="en-US" b="1" dirty="0">
                      <a:solidFill>
                        <a:srgbClr val="B12132"/>
                      </a:solidFill>
                      <a:latin typeface="Cambria" panose="02040503050406030204" pitchFamily="18" charset="0"/>
                    </a:rPr>
                    <a:t>Vacancies</a:t>
                  </a:r>
                </a:p>
              </p:txBody>
            </p:sp>
            <p:sp>
              <p:nvSpPr>
                <p:cNvPr id="283" name="Rectangle 282"/>
                <p:cNvSpPr/>
                <p:nvPr/>
              </p:nvSpPr>
              <p:spPr>
                <a:xfrm flipH="1">
                  <a:off x="2403077" y="6295473"/>
                  <a:ext cx="2570375" cy="984253"/>
                </a:xfrm>
                <a:prstGeom prst="rect">
                  <a:avLst/>
                </a:prstGeom>
              </p:spPr>
              <p:txBody>
                <a:bodyPr wrap="square">
                  <a:spAutoFit/>
                </a:bodyPr>
                <a:lstStyle/>
                <a:p>
                  <a:pPr marL="214313" indent="-214313" algn="just">
                    <a:spcAft>
                      <a:spcPts val="900"/>
                    </a:spcAft>
                    <a:buClr>
                      <a:schemeClr val="accent1"/>
                    </a:buClr>
                    <a:buFont typeface="Wingdings" panose="05000000000000000000" pitchFamily="2" charset="2"/>
                    <a:buChar char="v"/>
                  </a:pPr>
                  <a:r>
                    <a:rPr lang="en-US" sz="1000" noProof="1">
                      <a:solidFill>
                        <a:schemeClr val="tx2">
                          <a:lumMod val="75000"/>
                        </a:schemeClr>
                      </a:solidFill>
                      <a:latin typeface="Calibri" panose="020F0502020204030204" pitchFamily="34" charset="0"/>
                      <a:cs typeface="Calibri" panose="020F0502020204030204" pitchFamily="34" charset="0"/>
                    </a:rPr>
                    <a:t>Need comprehensive Vacancy data in terms of Filled/Unfilled from all entities.</a:t>
                  </a:r>
                </a:p>
              </p:txBody>
            </p:sp>
          </p:grpSp>
          <p:grpSp>
            <p:nvGrpSpPr>
              <p:cNvPr id="273" name="Group 272"/>
              <p:cNvGrpSpPr/>
              <p:nvPr/>
            </p:nvGrpSpPr>
            <p:grpSpPr>
              <a:xfrm>
                <a:off x="-377793" y="3962575"/>
                <a:ext cx="2117306" cy="1905582"/>
                <a:chOff x="9110" y="4283324"/>
                <a:chExt cx="3121630" cy="2809486"/>
              </a:xfrm>
            </p:grpSpPr>
            <p:sp>
              <p:nvSpPr>
                <p:cNvPr id="280" name="TextBox 279"/>
                <p:cNvSpPr txBox="1"/>
                <p:nvPr/>
              </p:nvSpPr>
              <p:spPr>
                <a:xfrm>
                  <a:off x="9110" y="4283324"/>
                  <a:ext cx="3051316" cy="513524"/>
                </a:xfrm>
                <a:prstGeom prst="rect">
                  <a:avLst/>
                </a:prstGeom>
                <a:noFill/>
              </p:spPr>
              <p:txBody>
                <a:bodyPr wrap="square" rtlCol="0" anchor="ctr">
                  <a:spAutoFit/>
                </a:bodyPr>
                <a:lstStyle/>
                <a:p>
                  <a:pPr algn="r" defTabSz="685800">
                    <a:defRPr/>
                  </a:pPr>
                  <a:r>
                    <a:rPr lang="en-US" b="1" dirty="0">
                      <a:solidFill>
                        <a:srgbClr val="119390"/>
                      </a:solidFill>
                      <a:latin typeface="Cambria" panose="02040503050406030204" pitchFamily="18" charset="0"/>
                    </a:rPr>
                    <a:t>Resignation</a:t>
                  </a:r>
                </a:p>
              </p:txBody>
            </p:sp>
            <p:sp>
              <p:nvSpPr>
                <p:cNvPr id="281" name="Rectangle 280"/>
                <p:cNvSpPr/>
                <p:nvPr/>
              </p:nvSpPr>
              <p:spPr>
                <a:xfrm flipH="1">
                  <a:off x="560364" y="4846144"/>
                  <a:ext cx="2570376" cy="2246666"/>
                </a:xfrm>
                <a:prstGeom prst="rect">
                  <a:avLst/>
                </a:prstGeom>
              </p:spPr>
              <p:txBody>
                <a:bodyPr wrap="square">
                  <a:spAutoFit/>
                </a:bodyPr>
                <a:lstStyle/>
                <a:p>
                  <a:pPr marL="214313" indent="-214313" algn="just">
                    <a:spcAft>
                      <a:spcPts val="900"/>
                    </a:spcAft>
                    <a:buClr>
                      <a:schemeClr val="accent1"/>
                    </a:buClr>
                    <a:buFont typeface="Wingdings" panose="05000000000000000000" pitchFamily="2" charset="2"/>
                    <a:buChar char="v"/>
                  </a:pPr>
                  <a:r>
                    <a:rPr lang="en-US" sz="1000" noProof="1">
                      <a:solidFill>
                        <a:schemeClr val="tx2">
                          <a:lumMod val="75000"/>
                        </a:schemeClr>
                      </a:solidFill>
                      <a:latin typeface="Calibri" panose="020F0502020204030204" pitchFamily="34" charset="0"/>
                      <a:cs typeface="Calibri" panose="020F0502020204030204" pitchFamily="34" charset="0"/>
                    </a:rPr>
                    <a:t>Need year end data on Health Worker Resignations along with reason.</a:t>
                  </a:r>
                </a:p>
                <a:p>
                  <a:pPr marL="214313" indent="-214313" algn="just">
                    <a:spcAft>
                      <a:spcPts val="900"/>
                    </a:spcAft>
                    <a:buClr>
                      <a:schemeClr val="accent1"/>
                    </a:buClr>
                    <a:buFont typeface="Wingdings" panose="05000000000000000000" pitchFamily="2" charset="2"/>
                    <a:buChar char="v"/>
                  </a:pPr>
                  <a:r>
                    <a:rPr lang="en-US" sz="1000" noProof="1">
                      <a:solidFill>
                        <a:schemeClr val="tx2">
                          <a:lumMod val="75000"/>
                        </a:schemeClr>
                      </a:solidFill>
                      <a:latin typeface="Calibri" panose="020F0502020204030204" pitchFamily="34" charset="0"/>
                      <a:cs typeface="Calibri" panose="020F0502020204030204" pitchFamily="34" charset="0"/>
                    </a:rPr>
                    <a:t>Need    Emirates-ID mandatorily    captured   for all   health   workers.</a:t>
                  </a:r>
                </a:p>
                <a:p>
                  <a:pPr marL="214313" indent="-214313" algn="just">
                    <a:spcAft>
                      <a:spcPts val="900"/>
                    </a:spcAft>
                    <a:buClr>
                      <a:schemeClr val="accent1"/>
                    </a:buClr>
                    <a:buFont typeface="Wingdings" panose="05000000000000000000" pitchFamily="2" charset="2"/>
                    <a:buChar char="v"/>
                  </a:pPr>
                  <a:endParaRPr lang="en-US" sz="1000" noProof="1">
                    <a:solidFill>
                      <a:schemeClr val="tx1">
                        <a:lumMod val="65000"/>
                        <a:lumOff val="35000"/>
                      </a:schemeClr>
                    </a:solidFill>
                    <a:latin typeface="Calibri" panose="020F0502020204030204" pitchFamily="34" charset="0"/>
                    <a:cs typeface="Calibri" panose="020F0502020204030204" pitchFamily="34" charset="0"/>
                  </a:endParaRPr>
                </a:p>
              </p:txBody>
            </p:sp>
          </p:grpSp>
          <p:grpSp>
            <p:nvGrpSpPr>
              <p:cNvPr id="274" name="Group 273"/>
              <p:cNvGrpSpPr/>
              <p:nvPr/>
            </p:nvGrpSpPr>
            <p:grpSpPr>
              <a:xfrm>
                <a:off x="-354843" y="2706696"/>
                <a:ext cx="2126245" cy="1048505"/>
                <a:chOff x="489492" y="2702921"/>
                <a:chExt cx="3134813" cy="1545854"/>
              </a:xfrm>
            </p:grpSpPr>
            <p:sp>
              <p:nvSpPr>
                <p:cNvPr id="278" name="TextBox 277"/>
                <p:cNvSpPr txBox="1"/>
                <p:nvPr/>
              </p:nvSpPr>
              <p:spPr>
                <a:xfrm>
                  <a:off x="489492" y="2702921"/>
                  <a:ext cx="3134813" cy="513523"/>
                </a:xfrm>
                <a:prstGeom prst="rect">
                  <a:avLst/>
                </a:prstGeom>
                <a:noFill/>
              </p:spPr>
              <p:txBody>
                <a:bodyPr wrap="square" rtlCol="0" anchor="ctr">
                  <a:spAutoFit/>
                </a:bodyPr>
                <a:lstStyle/>
                <a:p>
                  <a:pPr algn="r" defTabSz="685800">
                    <a:defRPr/>
                  </a:pPr>
                  <a:r>
                    <a:rPr lang="en-US" b="1" dirty="0">
                      <a:solidFill>
                        <a:srgbClr val="135C91"/>
                      </a:solidFill>
                      <a:latin typeface="Cambria" panose="02040503050406030204" pitchFamily="18" charset="0"/>
                    </a:rPr>
                    <a:t>Worker History</a:t>
                  </a:r>
                </a:p>
              </p:txBody>
            </p:sp>
            <p:sp>
              <p:nvSpPr>
                <p:cNvPr id="279" name="Rectangle 278"/>
                <p:cNvSpPr/>
                <p:nvPr/>
              </p:nvSpPr>
              <p:spPr>
                <a:xfrm flipH="1">
                  <a:off x="1011844" y="3264524"/>
                  <a:ext cx="2570374" cy="984251"/>
                </a:xfrm>
                <a:prstGeom prst="rect">
                  <a:avLst/>
                </a:prstGeom>
              </p:spPr>
              <p:txBody>
                <a:bodyPr wrap="square">
                  <a:spAutoFit/>
                </a:bodyPr>
                <a:lstStyle/>
                <a:p>
                  <a:pPr marL="214313" indent="-214313" algn="just">
                    <a:spcAft>
                      <a:spcPts val="900"/>
                    </a:spcAft>
                    <a:buClr>
                      <a:schemeClr val="accent1"/>
                    </a:buClr>
                    <a:buFont typeface="Wingdings" panose="05000000000000000000" pitchFamily="2" charset="2"/>
                    <a:buChar char="v"/>
                  </a:pPr>
                  <a:r>
                    <a:rPr lang="en-US" sz="1000" noProof="1">
                      <a:solidFill>
                        <a:schemeClr val="tx2">
                          <a:lumMod val="75000"/>
                        </a:schemeClr>
                      </a:solidFill>
                      <a:latin typeface="Calibri" panose="020F0502020204030204" pitchFamily="34" charset="0"/>
                      <a:cs typeface="Calibri" panose="020F0502020204030204" pitchFamily="34" charset="0"/>
                    </a:rPr>
                    <a:t>Need Health Worker prior work history inclusive of Work Period and Country data from all entities.</a:t>
                  </a:r>
                  <a:endParaRPr lang="en-US" sz="1000" b="1" noProof="1">
                    <a:solidFill>
                      <a:schemeClr val="tx2">
                        <a:lumMod val="75000"/>
                      </a:schemeClr>
                    </a:solidFill>
                    <a:latin typeface="Calibri" panose="020F0502020204030204" pitchFamily="34" charset="0"/>
                    <a:cs typeface="Calibri" panose="020F0502020204030204" pitchFamily="34" charset="0"/>
                  </a:endParaRPr>
                </a:p>
              </p:txBody>
            </p:sp>
          </p:grpSp>
          <p:grpSp>
            <p:nvGrpSpPr>
              <p:cNvPr id="275" name="Group 274"/>
              <p:cNvGrpSpPr/>
              <p:nvPr/>
            </p:nvGrpSpPr>
            <p:grpSpPr>
              <a:xfrm>
                <a:off x="1132400" y="1511990"/>
                <a:ext cx="1892508" cy="1016223"/>
                <a:chOff x="3794325" y="1008726"/>
                <a:chExt cx="2790206" cy="1498260"/>
              </a:xfrm>
            </p:grpSpPr>
            <p:sp>
              <p:nvSpPr>
                <p:cNvPr id="276" name="TextBox 275"/>
                <p:cNvSpPr txBox="1"/>
                <p:nvPr/>
              </p:nvSpPr>
              <p:spPr>
                <a:xfrm>
                  <a:off x="3794325" y="1008726"/>
                  <a:ext cx="2427465" cy="513521"/>
                </a:xfrm>
                <a:prstGeom prst="rect">
                  <a:avLst/>
                </a:prstGeom>
                <a:noFill/>
              </p:spPr>
              <p:txBody>
                <a:bodyPr wrap="square" rtlCol="0" anchor="ctr">
                  <a:spAutoFit/>
                </a:bodyPr>
                <a:lstStyle/>
                <a:p>
                  <a:pPr algn="r" defTabSz="685800">
                    <a:defRPr/>
                  </a:pPr>
                  <a:r>
                    <a:rPr lang="en-US" b="1" dirty="0">
                      <a:solidFill>
                        <a:srgbClr val="D36817"/>
                      </a:solidFill>
                      <a:latin typeface="Cambria" panose="02040503050406030204" pitchFamily="18" charset="0"/>
                    </a:rPr>
                    <a:t>Training</a:t>
                  </a:r>
                </a:p>
              </p:txBody>
            </p:sp>
            <p:sp>
              <p:nvSpPr>
                <p:cNvPr id="277" name="Rectangle 276"/>
                <p:cNvSpPr/>
                <p:nvPr/>
              </p:nvSpPr>
              <p:spPr>
                <a:xfrm flipH="1">
                  <a:off x="4014155" y="1522734"/>
                  <a:ext cx="2570376" cy="984252"/>
                </a:xfrm>
                <a:prstGeom prst="rect">
                  <a:avLst/>
                </a:prstGeom>
              </p:spPr>
              <p:txBody>
                <a:bodyPr wrap="square">
                  <a:spAutoFit/>
                </a:bodyPr>
                <a:lstStyle/>
                <a:p>
                  <a:pPr marL="214313" indent="-214313" algn="just">
                    <a:spcAft>
                      <a:spcPts val="900"/>
                    </a:spcAft>
                    <a:buClr>
                      <a:schemeClr val="accent1"/>
                    </a:buClr>
                    <a:buFont typeface="Wingdings" panose="05000000000000000000" pitchFamily="2" charset="2"/>
                    <a:buChar char="v"/>
                  </a:pPr>
                  <a:r>
                    <a:rPr lang="en-US" sz="1000" noProof="1">
                      <a:solidFill>
                        <a:schemeClr val="tx2">
                          <a:lumMod val="75000"/>
                        </a:schemeClr>
                      </a:solidFill>
                      <a:latin typeface="Calibri" panose="020F0502020204030204" pitchFamily="34" charset="0"/>
                      <a:cs typeface="Calibri" panose="020F0502020204030204" pitchFamily="34" charset="0"/>
                    </a:rPr>
                    <a:t>Need Health Worker Graduation and Country of Training data from all entities.</a:t>
                  </a:r>
                  <a:endParaRPr lang="en-US" sz="1000" b="1" noProof="1">
                    <a:solidFill>
                      <a:schemeClr val="tx2">
                        <a:lumMod val="75000"/>
                      </a:schemeClr>
                    </a:solidFill>
                    <a:latin typeface="Calibri" panose="020F0502020204030204" pitchFamily="34" charset="0"/>
                    <a:cs typeface="Calibri" panose="020F0502020204030204" pitchFamily="34" charset="0"/>
                  </a:endParaRPr>
                </a:p>
              </p:txBody>
            </p:sp>
          </p:grpSp>
        </p:grpSp>
        <p:grpSp>
          <p:nvGrpSpPr>
            <p:cNvPr id="212" name="Group 211"/>
            <p:cNvGrpSpPr/>
            <p:nvPr/>
          </p:nvGrpSpPr>
          <p:grpSpPr>
            <a:xfrm>
              <a:off x="3179754" y="1618084"/>
              <a:ext cx="5756540" cy="4194396"/>
              <a:chOff x="1704615" y="1707614"/>
              <a:chExt cx="5756540" cy="3955616"/>
            </a:xfrm>
          </p:grpSpPr>
          <p:grpSp>
            <p:nvGrpSpPr>
              <p:cNvPr id="213" name="Group 212"/>
              <p:cNvGrpSpPr/>
              <p:nvPr/>
            </p:nvGrpSpPr>
            <p:grpSpPr>
              <a:xfrm>
                <a:off x="2924249" y="2828743"/>
                <a:ext cx="3403133" cy="1724386"/>
                <a:chOff x="3297096" y="3019130"/>
                <a:chExt cx="2646823" cy="1341161"/>
              </a:xfrm>
            </p:grpSpPr>
            <p:grpSp>
              <p:nvGrpSpPr>
                <p:cNvPr id="264" name="Group 263"/>
                <p:cNvGrpSpPr/>
                <p:nvPr/>
              </p:nvGrpSpPr>
              <p:grpSpPr>
                <a:xfrm>
                  <a:off x="3297096" y="3019130"/>
                  <a:ext cx="2646823" cy="1341161"/>
                  <a:chOff x="4434301" y="2874985"/>
                  <a:chExt cx="3451730" cy="1749014"/>
                </a:xfrm>
              </p:grpSpPr>
              <p:sp>
                <p:nvSpPr>
                  <p:cNvPr id="266" name="Freeform 1521"/>
                  <p:cNvSpPr>
                    <a:spLocks/>
                  </p:cNvSpPr>
                  <p:nvPr/>
                </p:nvSpPr>
                <p:spPr bwMode="auto">
                  <a:xfrm>
                    <a:off x="4456793" y="2897477"/>
                    <a:ext cx="3339274" cy="1633913"/>
                  </a:xfrm>
                  <a:custGeom>
                    <a:avLst/>
                    <a:gdLst>
                      <a:gd name="T0" fmla="*/ 467 w 1192"/>
                      <a:gd name="T1" fmla="*/ 511 h 583"/>
                      <a:gd name="T2" fmla="*/ 468 w 1192"/>
                      <a:gd name="T3" fmla="*/ 511 h 583"/>
                      <a:gd name="T4" fmla="*/ 475 w 1192"/>
                      <a:gd name="T5" fmla="*/ 515 h 583"/>
                      <a:gd name="T6" fmla="*/ 609 w 1192"/>
                      <a:gd name="T7" fmla="*/ 583 h 583"/>
                      <a:gd name="T8" fmla="*/ 735 w 1192"/>
                      <a:gd name="T9" fmla="*/ 525 h 583"/>
                      <a:gd name="T10" fmla="*/ 749 w 1192"/>
                      <a:gd name="T11" fmla="*/ 524 h 583"/>
                      <a:gd name="T12" fmla="*/ 849 w 1192"/>
                      <a:gd name="T13" fmla="*/ 557 h 583"/>
                      <a:gd name="T14" fmla="*/ 995 w 1192"/>
                      <a:gd name="T15" fmla="*/ 470 h 583"/>
                      <a:gd name="T16" fmla="*/ 1006 w 1192"/>
                      <a:gd name="T17" fmla="*/ 465 h 583"/>
                      <a:gd name="T18" fmla="*/ 1037 w 1192"/>
                      <a:gd name="T19" fmla="*/ 468 h 583"/>
                      <a:gd name="T20" fmla="*/ 1192 w 1192"/>
                      <a:gd name="T21" fmla="*/ 313 h 583"/>
                      <a:gd name="T22" fmla="*/ 1055 w 1192"/>
                      <a:gd name="T23" fmla="*/ 159 h 583"/>
                      <a:gd name="T24" fmla="*/ 1047 w 1192"/>
                      <a:gd name="T25" fmla="*/ 152 h 583"/>
                      <a:gd name="T26" fmla="*/ 888 w 1192"/>
                      <a:gd name="T27" fmla="*/ 34 h 583"/>
                      <a:gd name="T28" fmla="*/ 779 w 1192"/>
                      <a:gd name="T29" fmla="*/ 75 h 583"/>
                      <a:gd name="T30" fmla="*/ 771 w 1192"/>
                      <a:gd name="T31" fmla="*/ 78 h 583"/>
                      <a:gd name="T32" fmla="*/ 764 w 1192"/>
                      <a:gd name="T33" fmla="*/ 73 h 583"/>
                      <a:gd name="T34" fmla="*/ 626 w 1192"/>
                      <a:gd name="T35" fmla="*/ 0 h 583"/>
                      <a:gd name="T36" fmla="*/ 513 w 1192"/>
                      <a:gd name="T37" fmla="*/ 44 h 583"/>
                      <a:gd name="T38" fmla="*/ 503 w 1192"/>
                      <a:gd name="T39" fmla="*/ 55 h 583"/>
                      <a:gd name="T40" fmla="*/ 493 w 1192"/>
                      <a:gd name="T41" fmla="*/ 55 h 583"/>
                      <a:gd name="T42" fmla="*/ 491 w 1192"/>
                      <a:gd name="T43" fmla="*/ 52 h 583"/>
                      <a:gd name="T44" fmla="*/ 491 w 1192"/>
                      <a:gd name="T45" fmla="*/ 52 h 583"/>
                      <a:gd name="T46" fmla="*/ 371 w 1192"/>
                      <a:gd name="T47" fmla="*/ 1 h 583"/>
                      <a:gd name="T48" fmla="*/ 206 w 1192"/>
                      <a:gd name="T49" fmla="*/ 151 h 583"/>
                      <a:gd name="T50" fmla="*/ 202 w 1192"/>
                      <a:gd name="T51" fmla="*/ 158 h 583"/>
                      <a:gd name="T52" fmla="*/ 194 w 1192"/>
                      <a:gd name="T53" fmla="*/ 160 h 583"/>
                      <a:gd name="T54" fmla="*/ 165 w 1192"/>
                      <a:gd name="T55" fmla="*/ 158 h 583"/>
                      <a:gd name="T56" fmla="*/ 0 w 1192"/>
                      <a:gd name="T57" fmla="*/ 323 h 583"/>
                      <a:gd name="T58" fmla="*/ 165 w 1192"/>
                      <a:gd name="T59" fmla="*/ 489 h 583"/>
                      <a:gd name="T60" fmla="*/ 203 w 1192"/>
                      <a:gd name="T61" fmla="*/ 485 h 583"/>
                      <a:gd name="T62" fmla="*/ 214 w 1192"/>
                      <a:gd name="T63" fmla="*/ 489 h 583"/>
                      <a:gd name="T64" fmla="*/ 348 w 1192"/>
                      <a:gd name="T65" fmla="*/ 557 h 583"/>
                      <a:gd name="T66" fmla="*/ 460 w 1192"/>
                      <a:gd name="T67" fmla="*/ 514 h 583"/>
                      <a:gd name="T68" fmla="*/ 467 w 1192"/>
                      <a:gd name="T69" fmla="*/ 511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2" h="583">
                        <a:moveTo>
                          <a:pt x="467" y="511"/>
                        </a:moveTo>
                        <a:cubicBezTo>
                          <a:pt x="467" y="511"/>
                          <a:pt x="467" y="511"/>
                          <a:pt x="468" y="511"/>
                        </a:cubicBezTo>
                        <a:cubicBezTo>
                          <a:pt x="471" y="511"/>
                          <a:pt x="473" y="512"/>
                          <a:pt x="475" y="515"/>
                        </a:cubicBezTo>
                        <a:cubicBezTo>
                          <a:pt x="506" y="558"/>
                          <a:pt x="556" y="583"/>
                          <a:pt x="609" y="583"/>
                        </a:cubicBezTo>
                        <a:cubicBezTo>
                          <a:pt x="658" y="583"/>
                          <a:pt x="704" y="562"/>
                          <a:pt x="735" y="525"/>
                        </a:cubicBezTo>
                        <a:cubicBezTo>
                          <a:pt x="739" y="521"/>
                          <a:pt x="745" y="520"/>
                          <a:pt x="749" y="524"/>
                        </a:cubicBezTo>
                        <a:cubicBezTo>
                          <a:pt x="778" y="546"/>
                          <a:pt x="813" y="557"/>
                          <a:pt x="849" y="557"/>
                        </a:cubicBezTo>
                        <a:cubicBezTo>
                          <a:pt x="910" y="557"/>
                          <a:pt x="966" y="524"/>
                          <a:pt x="995" y="470"/>
                        </a:cubicBezTo>
                        <a:cubicBezTo>
                          <a:pt x="997" y="466"/>
                          <a:pt x="1002" y="464"/>
                          <a:pt x="1006" y="465"/>
                        </a:cubicBezTo>
                        <a:cubicBezTo>
                          <a:pt x="1016" y="467"/>
                          <a:pt x="1027" y="468"/>
                          <a:pt x="1037" y="468"/>
                        </a:cubicBezTo>
                        <a:cubicBezTo>
                          <a:pt x="1123" y="468"/>
                          <a:pt x="1192" y="398"/>
                          <a:pt x="1192" y="313"/>
                        </a:cubicBezTo>
                        <a:cubicBezTo>
                          <a:pt x="1192" y="234"/>
                          <a:pt x="1133" y="168"/>
                          <a:pt x="1055" y="159"/>
                        </a:cubicBezTo>
                        <a:cubicBezTo>
                          <a:pt x="1051" y="158"/>
                          <a:pt x="1048" y="155"/>
                          <a:pt x="1047" y="152"/>
                        </a:cubicBezTo>
                        <a:cubicBezTo>
                          <a:pt x="1026" y="82"/>
                          <a:pt x="960" y="34"/>
                          <a:pt x="888" y="34"/>
                        </a:cubicBezTo>
                        <a:cubicBezTo>
                          <a:pt x="848" y="34"/>
                          <a:pt x="809" y="49"/>
                          <a:pt x="779" y="75"/>
                        </a:cubicBezTo>
                        <a:cubicBezTo>
                          <a:pt x="776" y="77"/>
                          <a:pt x="773" y="78"/>
                          <a:pt x="771" y="78"/>
                        </a:cubicBezTo>
                        <a:cubicBezTo>
                          <a:pt x="768" y="77"/>
                          <a:pt x="765" y="76"/>
                          <a:pt x="764" y="73"/>
                        </a:cubicBezTo>
                        <a:cubicBezTo>
                          <a:pt x="733" y="27"/>
                          <a:pt x="681" y="0"/>
                          <a:pt x="626" y="0"/>
                        </a:cubicBezTo>
                        <a:cubicBezTo>
                          <a:pt x="584" y="0"/>
                          <a:pt x="544" y="16"/>
                          <a:pt x="513" y="44"/>
                        </a:cubicBezTo>
                        <a:cubicBezTo>
                          <a:pt x="513" y="44"/>
                          <a:pt x="509" y="48"/>
                          <a:pt x="503" y="55"/>
                        </a:cubicBezTo>
                        <a:cubicBezTo>
                          <a:pt x="500" y="58"/>
                          <a:pt x="496" y="58"/>
                          <a:pt x="493" y="55"/>
                        </a:cubicBezTo>
                        <a:cubicBezTo>
                          <a:pt x="492" y="54"/>
                          <a:pt x="491" y="53"/>
                          <a:pt x="491" y="52"/>
                        </a:cubicBezTo>
                        <a:cubicBezTo>
                          <a:pt x="491" y="52"/>
                          <a:pt x="491" y="52"/>
                          <a:pt x="491" y="52"/>
                        </a:cubicBezTo>
                        <a:cubicBezTo>
                          <a:pt x="459" y="19"/>
                          <a:pt x="416" y="1"/>
                          <a:pt x="371" y="1"/>
                        </a:cubicBezTo>
                        <a:cubicBezTo>
                          <a:pt x="284" y="1"/>
                          <a:pt x="213" y="65"/>
                          <a:pt x="206" y="151"/>
                        </a:cubicBezTo>
                        <a:cubicBezTo>
                          <a:pt x="205" y="154"/>
                          <a:pt x="204" y="157"/>
                          <a:pt x="202" y="158"/>
                        </a:cubicBezTo>
                        <a:cubicBezTo>
                          <a:pt x="200" y="160"/>
                          <a:pt x="197" y="161"/>
                          <a:pt x="194" y="160"/>
                        </a:cubicBezTo>
                        <a:cubicBezTo>
                          <a:pt x="184" y="159"/>
                          <a:pt x="175" y="158"/>
                          <a:pt x="165" y="158"/>
                        </a:cubicBezTo>
                        <a:cubicBezTo>
                          <a:pt x="74" y="158"/>
                          <a:pt x="0" y="232"/>
                          <a:pt x="0" y="323"/>
                        </a:cubicBezTo>
                        <a:cubicBezTo>
                          <a:pt x="0" y="415"/>
                          <a:pt x="74" y="489"/>
                          <a:pt x="165" y="489"/>
                        </a:cubicBezTo>
                        <a:cubicBezTo>
                          <a:pt x="178" y="489"/>
                          <a:pt x="191" y="488"/>
                          <a:pt x="203" y="485"/>
                        </a:cubicBezTo>
                        <a:cubicBezTo>
                          <a:pt x="207" y="484"/>
                          <a:pt x="211" y="485"/>
                          <a:pt x="214" y="489"/>
                        </a:cubicBezTo>
                        <a:cubicBezTo>
                          <a:pt x="245" y="532"/>
                          <a:pt x="295" y="557"/>
                          <a:pt x="348" y="557"/>
                        </a:cubicBezTo>
                        <a:cubicBezTo>
                          <a:pt x="389" y="557"/>
                          <a:pt x="429" y="542"/>
                          <a:pt x="460" y="514"/>
                        </a:cubicBezTo>
                        <a:cubicBezTo>
                          <a:pt x="462" y="512"/>
                          <a:pt x="464" y="511"/>
                          <a:pt x="467" y="511"/>
                        </a:cubicBezTo>
                        <a:close/>
                      </a:path>
                    </a:pathLst>
                  </a:custGeom>
                  <a:gradFill flip="none" rotWithShape="1">
                    <a:gsLst>
                      <a:gs pos="15000">
                        <a:schemeClr val="bg1">
                          <a:lumMod val="95000"/>
                        </a:schemeClr>
                      </a:gs>
                      <a:gs pos="86726">
                        <a:schemeClr val="bg1">
                          <a:lumMod val="50000"/>
                        </a:schemeClr>
                      </a:gs>
                      <a:gs pos="54000">
                        <a:schemeClr val="bg1">
                          <a:lumMod val="75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Arial" panose="020B0604020202020204"/>
                    </a:endParaRPr>
                  </a:p>
                </p:txBody>
              </p:sp>
              <p:sp>
                <p:nvSpPr>
                  <p:cNvPr id="267" name="Freeform 1413"/>
                  <p:cNvSpPr>
                    <a:spLocks noEditPoints="1"/>
                  </p:cNvSpPr>
                  <p:nvPr/>
                </p:nvSpPr>
                <p:spPr bwMode="auto">
                  <a:xfrm>
                    <a:off x="4434301" y="2874985"/>
                    <a:ext cx="3451730" cy="1749014"/>
                  </a:xfrm>
                  <a:custGeom>
                    <a:avLst/>
                    <a:gdLst>
                      <a:gd name="T0" fmla="*/ 487 w 1232"/>
                      <a:gd name="T1" fmla="*/ 531 h 624"/>
                      <a:gd name="T2" fmla="*/ 488 w 1232"/>
                      <a:gd name="T3" fmla="*/ 531 h 624"/>
                      <a:gd name="T4" fmla="*/ 495 w 1232"/>
                      <a:gd name="T5" fmla="*/ 535 h 624"/>
                      <a:gd name="T6" fmla="*/ 630 w 1232"/>
                      <a:gd name="T7" fmla="*/ 604 h 624"/>
                      <a:gd name="T8" fmla="*/ 756 w 1232"/>
                      <a:gd name="T9" fmla="*/ 545 h 624"/>
                      <a:gd name="T10" fmla="*/ 769 w 1232"/>
                      <a:gd name="T11" fmla="*/ 544 h 624"/>
                      <a:gd name="T12" fmla="*/ 870 w 1232"/>
                      <a:gd name="T13" fmla="*/ 578 h 624"/>
                      <a:gd name="T14" fmla="*/ 1016 w 1232"/>
                      <a:gd name="T15" fmla="*/ 490 h 624"/>
                      <a:gd name="T16" fmla="*/ 1027 w 1232"/>
                      <a:gd name="T17" fmla="*/ 485 h 624"/>
                      <a:gd name="T18" fmla="*/ 1057 w 1232"/>
                      <a:gd name="T19" fmla="*/ 488 h 624"/>
                      <a:gd name="T20" fmla="*/ 1212 w 1232"/>
                      <a:gd name="T21" fmla="*/ 333 h 624"/>
                      <a:gd name="T22" fmla="*/ 1075 w 1232"/>
                      <a:gd name="T23" fmla="*/ 179 h 624"/>
                      <a:gd name="T24" fmla="*/ 1067 w 1232"/>
                      <a:gd name="T25" fmla="*/ 172 h 624"/>
                      <a:gd name="T26" fmla="*/ 908 w 1232"/>
                      <a:gd name="T27" fmla="*/ 54 h 624"/>
                      <a:gd name="T28" fmla="*/ 799 w 1232"/>
                      <a:gd name="T29" fmla="*/ 96 h 624"/>
                      <a:gd name="T30" fmla="*/ 791 w 1232"/>
                      <a:gd name="T31" fmla="*/ 98 h 624"/>
                      <a:gd name="T32" fmla="*/ 784 w 1232"/>
                      <a:gd name="T33" fmla="*/ 94 h 624"/>
                      <a:gd name="T34" fmla="*/ 646 w 1232"/>
                      <a:gd name="T35" fmla="*/ 20 h 624"/>
                      <a:gd name="T36" fmla="*/ 534 w 1232"/>
                      <a:gd name="T37" fmla="*/ 64 h 624"/>
                      <a:gd name="T38" fmla="*/ 523 w 1232"/>
                      <a:gd name="T39" fmla="*/ 76 h 624"/>
                      <a:gd name="T40" fmla="*/ 514 w 1232"/>
                      <a:gd name="T41" fmla="*/ 76 h 624"/>
                      <a:gd name="T42" fmla="*/ 511 w 1232"/>
                      <a:gd name="T43" fmla="*/ 73 h 624"/>
                      <a:gd name="T44" fmla="*/ 511 w 1232"/>
                      <a:gd name="T45" fmla="*/ 73 h 624"/>
                      <a:gd name="T46" fmla="*/ 391 w 1232"/>
                      <a:gd name="T47" fmla="*/ 21 h 624"/>
                      <a:gd name="T48" fmla="*/ 226 w 1232"/>
                      <a:gd name="T49" fmla="*/ 172 h 624"/>
                      <a:gd name="T50" fmla="*/ 222 w 1232"/>
                      <a:gd name="T51" fmla="*/ 179 h 624"/>
                      <a:gd name="T52" fmla="*/ 214 w 1232"/>
                      <a:gd name="T53" fmla="*/ 181 h 624"/>
                      <a:gd name="T54" fmla="*/ 186 w 1232"/>
                      <a:gd name="T55" fmla="*/ 178 h 624"/>
                      <a:gd name="T56" fmla="*/ 20 w 1232"/>
                      <a:gd name="T57" fmla="*/ 344 h 624"/>
                      <a:gd name="T58" fmla="*/ 186 w 1232"/>
                      <a:gd name="T59" fmla="*/ 509 h 624"/>
                      <a:gd name="T60" fmla="*/ 224 w 1232"/>
                      <a:gd name="T61" fmla="*/ 505 h 624"/>
                      <a:gd name="T62" fmla="*/ 234 w 1232"/>
                      <a:gd name="T63" fmla="*/ 509 h 624"/>
                      <a:gd name="T64" fmla="*/ 368 w 1232"/>
                      <a:gd name="T65" fmla="*/ 578 h 624"/>
                      <a:gd name="T66" fmla="*/ 480 w 1232"/>
                      <a:gd name="T67" fmla="*/ 534 h 624"/>
                      <a:gd name="T68" fmla="*/ 487 w 1232"/>
                      <a:gd name="T69" fmla="*/ 531 h 624"/>
                      <a:gd name="T70" fmla="*/ 630 w 1232"/>
                      <a:gd name="T71" fmla="*/ 624 h 624"/>
                      <a:gd name="T72" fmla="*/ 486 w 1232"/>
                      <a:gd name="T73" fmla="*/ 555 h 624"/>
                      <a:gd name="T74" fmla="*/ 368 w 1232"/>
                      <a:gd name="T75" fmla="*/ 598 h 624"/>
                      <a:gd name="T76" fmla="*/ 222 w 1232"/>
                      <a:gd name="T77" fmla="*/ 526 h 624"/>
                      <a:gd name="T78" fmla="*/ 186 w 1232"/>
                      <a:gd name="T79" fmla="*/ 529 h 624"/>
                      <a:gd name="T80" fmla="*/ 0 w 1232"/>
                      <a:gd name="T81" fmla="*/ 344 h 624"/>
                      <a:gd name="T82" fmla="*/ 186 w 1232"/>
                      <a:gd name="T83" fmla="*/ 158 h 624"/>
                      <a:gd name="T84" fmla="*/ 207 w 1232"/>
                      <a:gd name="T85" fmla="*/ 159 h 624"/>
                      <a:gd name="T86" fmla="*/ 391 w 1232"/>
                      <a:gd name="T87" fmla="*/ 1 h 624"/>
                      <a:gd name="T88" fmla="*/ 518 w 1232"/>
                      <a:gd name="T89" fmla="*/ 52 h 624"/>
                      <a:gd name="T90" fmla="*/ 520 w 1232"/>
                      <a:gd name="T91" fmla="*/ 50 h 624"/>
                      <a:gd name="T92" fmla="*/ 646 w 1232"/>
                      <a:gd name="T93" fmla="*/ 0 h 624"/>
                      <a:gd name="T94" fmla="*/ 794 w 1232"/>
                      <a:gd name="T95" fmla="*/ 74 h 624"/>
                      <a:gd name="T96" fmla="*/ 908 w 1232"/>
                      <a:gd name="T97" fmla="*/ 34 h 624"/>
                      <a:gd name="T98" fmla="*/ 1084 w 1232"/>
                      <a:gd name="T99" fmla="*/ 160 h 624"/>
                      <a:gd name="T100" fmla="*/ 1232 w 1232"/>
                      <a:gd name="T101" fmla="*/ 333 h 624"/>
                      <a:gd name="T102" fmla="*/ 1057 w 1232"/>
                      <a:gd name="T103" fmla="*/ 508 h 624"/>
                      <a:gd name="T104" fmla="*/ 1030 w 1232"/>
                      <a:gd name="T105" fmla="*/ 506 h 624"/>
                      <a:gd name="T106" fmla="*/ 870 w 1232"/>
                      <a:gd name="T107" fmla="*/ 598 h 624"/>
                      <a:gd name="T108" fmla="*/ 765 w 1232"/>
                      <a:gd name="T109" fmla="*/ 565 h 624"/>
                      <a:gd name="T110" fmla="*/ 630 w 1232"/>
                      <a:gd name="T11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32" h="624">
                        <a:moveTo>
                          <a:pt x="487" y="531"/>
                        </a:moveTo>
                        <a:cubicBezTo>
                          <a:pt x="487" y="531"/>
                          <a:pt x="488" y="531"/>
                          <a:pt x="488" y="531"/>
                        </a:cubicBezTo>
                        <a:cubicBezTo>
                          <a:pt x="491" y="531"/>
                          <a:pt x="494" y="533"/>
                          <a:pt x="495" y="535"/>
                        </a:cubicBezTo>
                        <a:cubicBezTo>
                          <a:pt x="526" y="578"/>
                          <a:pt x="577" y="604"/>
                          <a:pt x="630" y="604"/>
                        </a:cubicBezTo>
                        <a:cubicBezTo>
                          <a:pt x="678" y="604"/>
                          <a:pt x="724" y="582"/>
                          <a:pt x="756" y="545"/>
                        </a:cubicBezTo>
                        <a:cubicBezTo>
                          <a:pt x="759" y="541"/>
                          <a:pt x="765" y="541"/>
                          <a:pt x="769" y="544"/>
                        </a:cubicBezTo>
                        <a:cubicBezTo>
                          <a:pt x="798" y="566"/>
                          <a:pt x="833" y="578"/>
                          <a:pt x="870" y="578"/>
                        </a:cubicBezTo>
                        <a:cubicBezTo>
                          <a:pt x="931" y="578"/>
                          <a:pt x="987" y="544"/>
                          <a:pt x="1016" y="490"/>
                        </a:cubicBezTo>
                        <a:cubicBezTo>
                          <a:pt x="1018" y="486"/>
                          <a:pt x="1022" y="484"/>
                          <a:pt x="1027" y="485"/>
                        </a:cubicBezTo>
                        <a:cubicBezTo>
                          <a:pt x="1037" y="487"/>
                          <a:pt x="1047" y="488"/>
                          <a:pt x="1057" y="488"/>
                        </a:cubicBezTo>
                        <a:cubicBezTo>
                          <a:pt x="1143" y="488"/>
                          <a:pt x="1212" y="419"/>
                          <a:pt x="1212" y="333"/>
                        </a:cubicBezTo>
                        <a:cubicBezTo>
                          <a:pt x="1212" y="254"/>
                          <a:pt x="1154" y="188"/>
                          <a:pt x="1075" y="179"/>
                        </a:cubicBezTo>
                        <a:cubicBezTo>
                          <a:pt x="1071" y="179"/>
                          <a:pt x="1068" y="176"/>
                          <a:pt x="1067" y="172"/>
                        </a:cubicBezTo>
                        <a:cubicBezTo>
                          <a:pt x="1046" y="103"/>
                          <a:pt x="981" y="54"/>
                          <a:pt x="908" y="54"/>
                        </a:cubicBezTo>
                        <a:cubicBezTo>
                          <a:pt x="868" y="54"/>
                          <a:pt x="829" y="69"/>
                          <a:pt x="799" y="96"/>
                        </a:cubicBezTo>
                        <a:cubicBezTo>
                          <a:pt x="797" y="98"/>
                          <a:pt x="794" y="99"/>
                          <a:pt x="791" y="98"/>
                        </a:cubicBezTo>
                        <a:cubicBezTo>
                          <a:pt x="788" y="98"/>
                          <a:pt x="786" y="96"/>
                          <a:pt x="784" y="94"/>
                        </a:cubicBezTo>
                        <a:cubicBezTo>
                          <a:pt x="753" y="48"/>
                          <a:pt x="702" y="20"/>
                          <a:pt x="646" y="20"/>
                        </a:cubicBezTo>
                        <a:cubicBezTo>
                          <a:pt x="604" y="20"/>
                          <a:pt x="564" y="36"/>
                          <a:pt x="534" y="64"/>
                        </a:cubicBezTo>
                        <a:cubicBezTo>
                          <a:pt x="534" y="64"/>
                          <a:pt x="530" y="68"/>
                          <a:pt x="523" y="76"/>
                        </a:cubicBezTo>
                        <a:cubicBezTo>
                          <a:pt x="520" y="78"/>
                          <a:pt x="516" y="78"/>
                          <a:pt x="514" y="76"/>
                        </a:cubicBezTo>
                        <a:cubicBezTo>
                          <a:pt x="513" y="75"/>
                          <a:pt x="512" y="74"/>
                          <a:pt x="511" y="73"/>
                        </a:cubicBezTo>
                        <a:cubicBezTo>
                          <a:pt x="511" y="73"/>
                          <a:pt x="511" y="73"/>
                          <a:pt x="511" y="73"/>
                        </a:cubicBezTo>
                        <a:cubicBezTo>
                          <a:pt x="479" y="39"/>
                          <a:pt x="437" y="21"/>
                          <a:pt x="391" y="21"/>
                        </a:cubicBezTo>
                        <a:cubicBezTo>
                          <a:pt x="305" y="21"/>
                          <a:pt x="234" y="86"/>
                          <a:pt x="226" y="172"/>
                        </a:cubicBezTo>
                        <a:cubicBezTo>
                          <a:pt x="226" y="174"/>
                          <a:pt x="224" y="177"/>
                          <a:pt x="222" y="179"/>
                        </a:cubicBezTo>
                        <a:cubicBezTo>
                          <a:pt x="220" y="180"/>
                          <a:pt x="217" y="181"/>
                          <a:pt x="214" y="181"/>
                        </a:cubicBezTo>
                        <a:cubicBezTo>
                          <a:pt x="205" y="179"/>
                          <a:pt x="195" y="178"/>
                          <a:pt x="186" y="178"/>
                        </a:cubicBezTo>
                        <a:cubicBezTo>
                          <a:pt x="94" y="178"/>
                          <a:pt x="20" y="252"/>
                          <a:pt x="20" y="344"/>
                        </a:cubicBezTo>
                        <a:cubicBezTo>
                          <a:pt x="20" y="435"/>
                          <a:pt x="94" y="509"/>
                          <a:pt x="186" y="509"/>
                        </a:cubicBezTo>
                        <a:cubicBezTo>
                          <a:pt x="198" y="509"/>
                          <a:pt x="211" y="508"/>
                          <a:pt x="224" y="505"/>
                        </a:cubicBezTo>
                        <a:cubicBezTo>
                          <a:pt x="228" y="504"/>
                          <a:pt x="232" y="506"/>
                          <a:pt x="234" y="509"/>
                        </a:cubicBezTo>
                        <a:cubicBezTo>
                          <a:pt x="265" y="552"/>
                          <a:pt x="315" y="578"/>
                          <a:pt x="368" y="578"/>
                        </a:cubicBezTo>
                        <a:cubicBezTo>
                          <a:pt x="410" y="578"/>
                          <a:pt x="449" y="562"/>
                          <a:pt x="480" y="534"/>
                        </a:cubicBezTo>
                        <a:cubicBezTo>
                          <a:pt x="482" y="532"/>
                          <a:pt x="484" y="531"/>
                          <a:pt x="487" y="531"/>
                        </a:cubicBezTo>
                        <a:close/>
                        <a:moveTo>
                          <a:pt x="630" y="624"/>
                        </a:moveTo>
                        <a:cubicBezTo>
                          <a:pt x="574" y="624"/>
                          <a:pt x="521" y="598"/>
                          <a:pt x="486" y="555"/>
                        </a:cubicBezTo>
                        <a:cubicBezTo>
                          <a:pt x="453" y="583"/>
                          <a:pt x="411" y="598"/>
                          <a:pt x="368" y="598"/>
                        </a:cubicBezTo>
                        <a:cubicBezTo>
                          <a:pt x="311" y="598"/>
                          <a:pt x="257" y="571"/>
                          <a:pt x="222" y="526"/>
                        </a:cubicBezTo>
                        <a:cubicBezTo>
                          <a:pt x="210" y="528"/>
                          <a:pt x="198" y="529"/>
                          <a:pt x="186" y="529"/>
                        </a:cubicBezTo>
                        <a:cubicBezTo>
                          <a:pt x="83" y="529"/>
                          <a:pt x="0" y="446"/>
                          <a:pt x="0" y="344"/>
                        </a:cubicBezTo>
                        <a:cubicBezTo>
                          <a:pt x="0" y="241"/>
                          <a:pt x="83" y="158"/>
                          <a:pt x="186" y="158"/>
                        </a:cubicBezTo>
                        <a:cubicBezTo>
                          <a:pt x="193" y="158"/>
                          <a:pt x="200" y="159"/>
                          <a:pt x="207" y="159"/>
                        </a:cubicBezTo>
                        <a:cubicBezTo>
                          <a:pt x="221" y="68"/>
                          <a:pt x="298" y="1"/>
                          <a:pt x="391" y="1"/>
                        </a:cubicBezTo>
                        <a:cubicBezTo>
                          <a:pt x="439" y="1"/>
                          <a:pt x="484" y="19"/>
                          <a:pt x="518" y="52"/>
                        </a:cubicBezTo>
                        <a:cubicBezTo>
                          <a:pt x="520" y="50"/>
                          <a:pt x="520" y="50"/>
                          <a:pt x="520" y="50"/>
                        </a:cubicBezTo>
                        <a:cubicBezTo>
                          <a:pt x="555" y="18"/>
                          <a:pt x="599" y="0"/>
                          <a:pt x="646" y="0"/>
                        </a:cubicBezTo>
                        <a:cubicBezTo>
                          <a:pt x="705" y="0"/>
                          <a:pt x="759" y="28"/>
                          <a:pt x="794" y="74"/>
                        </a:cubicBezTo>
                        <a:cubicBezTo>
                          <a:pt x="827" y="48"/>
                          <a:pt x="867" y="34"/>
                          <a:pt x="908" y="34"/>
                        </a:cubicBezTo>
                        <a:cubicBezTo>
                          <a:pt x="987" y="34"/>
                          <a:pt x="1059" y="86"/>
                          <a:pt x="1084" y="160"/>
                        </a:cubicBezTo>
                        <a:cubicBezTo>
                          <a:pt x="1169" y="173"/>
                          <a:pt x="1232" y="246"/>
                          <a:pt x="1232" y="333"/>
                        </a:cubicBezTo>
                        <a:cubicBezTo>
                          <a:pt x="1232" y="430"/>
                          <a:pt x="1154" y="508"/>
                          <a:pt x="1057" y="508"/>
                        </a:cubicBezTo>
                        <a:cubicBezTo>
                          <a:pt x="1048" y="508"/>
                          <a:pt x="1039" y="507"/>
                          <a:pt x="1030" y="506"/>
                        </a:cubicBezTo>
                        <a:cubicBezTo>
                          <a:pt x="997" y="563"/>
                          <a:pt x="936" y="598"/>
                          <a:pt x="870" y="598"/>
                        </a:cubicBezTo>
                        <a:cubicBezTo>
                          <a:pt x="832" y="598"/>
                          <a:pt x="796" y="587"/>
                          <a:pt x="765" y="565"/>
                        </a:cubicBezTo>
                        <a:cubicBezTo>
                          <a:pt x="730" y="603"/>
                          <a:pt x="681" y="624"/>
                          <a:pt x="630" y="624"/>
                        </a:cubicBezTo>
                        <a:close/>
                      </a:path>
                    </a:pathLst>
                  </a:custGeom>
                  <a:solidFill>
                    <a:schemeClr val="tx1">
                      <a:lumMod val="85000"/>
                      <a:lumOff val="15000"/>
                    </a:schemeClr>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dirty="0">
                      <a:solidFill>
                        <a:prstClr val="black"/>
                      </a:solidFill>
                      <a:latin typeface="Arial" panose="020B0604020202020204"/>
                    </a:endParaRPr>
                  </a:p>
                </p:txBody>
              </p:sp>
            </p:grpSp>
            <p:sp>
              <p:nvSpPr>
                <p:cNvPr id="265" name="TextBox 264"/>
                <p:cNvSpPr txBox="1"/>
                <p:nvPr/>
              </p:nvSpPr>
              <p:spPr>
                <a:xfrm>
                  <a:off x="3677221" y="3462568"/>
                  <a:ext cx="1861213" cy="428924"/>
                </a:xfrm>
                <a:prstGeom prst="rect">
                  <a:avLst/>
                </a:prstGeom>
                <a:noFill/>
              </p:spPr>
              <p:txBody>
                <a:bodyPr wrap="square" rtlCol="0" anchor="ctr">
                  <a:spAutoFit/>
                </a:bodyPr>
                <a:lstStyle/>
                <a:p>
                  <a:pPr algn="ctr" defTabSz="685800">
                    <a:defRPr/>
                  </a:pPr>
                  <a:r>
                    <a:rPr lang="en-US" sz="3200" b="1" dirty="0">
                      <a:latin typeface="Cambria" panose="02040503050406030204" pitchFamily="18" charset="0"/>
                    </a:rPr>
                    <a:t>Challenges</a:t>
                  </a:r>
                </a:p>
              </p:txBody>
            </p:sp>
          </p:grpSp>
          <p:grpSp>
            <p:nvGrpSpPr>
              <p:cNvPr id="214" name="Group 213"/>
              <p:cNvGrpSpPr/>
              <p:nvPr/>
            </p:nvGrpSpPr>
            <p:grpSpPr>
              <a:xfrm>
                <a:off x="1704615" y="1707614"/>
                <a:ext cx="5756540" cy="3955616"/>
                <a:chOff x="1704615" y="1707614"/>
                <a:chExt cx="5756540" cy="3955616"/>
              </a:xfrm>
            </p:grpSpPr>
            <p:grpSp>
              <p:nvGrpSpPr>
                <p:cNvPr id="260" name="Group 259"/>
                <p:cNvGrpSpPr/>
                <p:nvPr/>
              </p:nvGrpSpPr>
              <p:grpSpPr>
                <a:xfrm>
                  <a:off x="5459903" y="1707614"/>
                  <a:ext cx="662700" cy="662696"/>
                  <a:chOff x="5437720" y="956579"/>
                  <a:chExt cx="1398510" cy="1398506"/>
                </a:xfrm>
              </p:grpSpPr>
              <p:sp>
                <p:nvSpPr>
                  <p:cNvPr id="262" name="Oval 261"/>
                  <p:cNvSpPr/>
                  <p:nvPr/>
                </p:nvSpPr>
                <p:spPr>
                  <a:xfrm>
                    <a:off x="5437720" y="956579"/>
                    <a:ext cx="1398510" cy="1398506"/>
                  </a:xfrm>
                  <a:prstGeom prst="ellipse">
                    <a:avLst/>
                  </a:prstGeom>
                  <a:solidFill>
                    <a:srgbClr val="B12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63" name="Oval 262"/>
                  <p:cNvSpPr/>
                  <p:nvPr/>
                </p:nvSpPr>
                <p:spPr>
                  <a:xfrm>
                    <a:off x="5568350" y="1087208"/>
                    <a:ext cx="1137250" cy="1137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grpSp>
              <p:nvGrpSpPr>
                <p:cNvPr id="256" name="Group 255"/>
                <p:cNvGrpSpPr/>
                <p:nvPr/>
              </p:nvGrpSpPr>
              <p:grpSpPr>
                <a:xfrm>
                  <a:off x="6728708" y="2690949"/>
                  <a:ext cx="662700" cy="662696"/>
                  <a:chOff x="5075907" y="956579"/>
                  <a:chExt cx="1398510" cy="1398506"/>
                </a:xfrm>
              </p:grpSpPr>
              <p:sp>
                <p:nvSpPr>
                  <p:cNvPr id="258" name="Oval 257"/>
                  <p:cNvSpPr/>
                  <p:nvPr/>
                </p:nvSpPr>
                <p:spPr>
                  <a:xfrm>
                    <a:off x="5075907" y="956579"/>
                    <a:ext cx="1398510" cy="1398506"/>
                  </a:xfrm>
                  <a:prstGeom prst="ellipse">
                    <a:avLst/>
                  </a:prstGeom>
                  <a:solidFill>
                    <a:srgbClr val="37A5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59" name="Oval 258"/>
                  <p:cNvSpPr/>
                  <p:nvPr/>
                </p:nvSpPr>
                <p:spPr>
                  <a:xfrm>
                    <a:off x="5206538" y="1087208"/>
                    <a:ext cx="1137250" cy="11372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grpSp>
              <p:nvGrpSpPr>
                <p:cNvPr id="252" name="Group 251"/>
                <p:cNvGrpSpPr/>
                <p:nvPr/>
              </p:nvGrpSpPr>
              <p:grpSpPr>
                <a:xfrm>
                  <a:off x="6798455" y="4065273"/>
                  <a:ext cx="662700" cy="662697"/>
                  <a:chOff x="5437720" y="956579"/>
                  <a:chExt cx="1398510" cy="1398506"/>
                </a:xfrm>
              </p:grpSpPr>
              <p:sp>
                <p:nvSpPr>
                  <p:cNvPr id="254" name="Oval 253"/>
                  <p:cNvSpPr/>
                  <p:nvPr/>
                </p:nvSpPr>
                <p:spPr>
                  <a:xfrm>
                    <a:off x="5437720" y="956579"/>
                    <a:ext cx="1398510" cy="1398506"/>
                  </a:xfrm>
                  <a:prstGeom prst="ellipse">
                    <a:avLst/>
                  </a:prstGeom>
                  <a:solidFill>
                    <a:srgbClr val="135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55" name="Oval 254"/>
                  <p:cNvSpPr/>
                  <p:nvPr/>
                </p:nvSpPr>
                <p:spPr>
                  <a:xfrm>
                    <a:off x="5568350" y="1087208"/>
                    <a:ext cx="1137250" cy="1137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grpSp>
              <p:nvGrpSpPr>
                <p:cNvPr id="248" name="Group 247"/>
                <p:cNvGrpSpPr/>
                <p:nvPr/>
              </p:nvGrpSpPr>
              <p:grpSpPr>
                <a:xfrm>
                  <a:off x="5529124" y="5000534"/>
                  <a:ext cx="662700" cy="662696"/>
                  <a:chOff x="5437720" y="956579"/>
                  <a:chExt cx="1398510" cy="1398506"/>
                </a:xfrm>
              </p:grpSpPr>
              <p:sp>
                <p:nvSpPr>
                  <p:cNvPr id="250" name="Oval 249"/>
                  <p:cNvSpPr/>
                  <p:nvPr/>
                </p:nvSpPr>
                <p:spPr>
                  <a:xfrm>
                    <a:off x="5437720" y="956579"/>
                    <a:ext cx="1398510" cy="1398506"/>
                  </a:xfrm>
                  <a:prstGeom prst="ellipse">
                    <a:avLst/>
                  </a:prstGeom>
                  <a:solidFill>
                    <a:srgbClr val="D368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51" name="Oval 250"/>
                  <p:cNvSpPr/>
                  <p:nvPr/>
                </p:nvSpPr>
                <p:spPr>
                  <a:xfrm>
                    <a:off x="5568350" y="1087208"/>
                    <a:ext cx="1137250" cy="1137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grpSp>
              <p:nvGrpSpPr>
                <p:cNvPr id="244" name="Group 243"/>
                <p:cNvGrpSpPr/>
                <p:nvPr/>
              </p:nvGrpSpPr>
              <p:grpSpPr>
                <a:xfrm>
                  <a:off x="3137071" y="4994138"/>
                  <a:ext cx="662700" cy="662697"/>
                  <a:chOff x="5437720" y="956579"/>
                  <a:chExt cx="1398510" cy="1398506"/>
                </a:xfrm>
              </p:grpSpPr>
              <p:sp>
                <p:nvSpPr>
                  <p:cNvPr id="246" name="Oval 245"/>
                  <p:cNvSpPr/>
                  <p:nvPr/>
                </p:nvSpPr>
                <p:spPr>
                  <a:xfrm>
                    <a:off x="5437720" y="956579"/>
                    <a:ext cx="1398510" cy="1398506"/>
                  </a:xfrm>
                  <a:prstGeom prst="ellipse">
                    <a:avLst/>
                  </a:prstGeom>
                  <a:solidFill>
                    <a:srgbClr val="B12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47" name="Oval 246"/>
                  <p:cNvSpPr/>
                  <p:nvPr/>
                </p:nvSpPr>
                <p:spPr>
                  <a:xfrm>
                    <a:off x="5568350" y="1087208"/>
                    <a:ext cx="1137250" cy="1137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grpSp>
              <p:nvGrpSpPr>
                <p:cNvPr id="240" name="Group 239"/>
                <p:cNvGrpSpPr/>
                <p:nvPr/>
              </p:nvGrpSpPr>
              <p:grpSpPr>
                <a:xfrm>
                  <a:off x="1704615" y="4075223"/>
                  <a:ext cx="662700" cy="662697"/>
                  <a:chOff x="5437720" y="956579"/>
                  <a:chExt cx="1398510" cy="1398506"/>
                </a:xfrm>
              </p:grpSpPr>
              <p:sp>
                <p:nvSpPr>
                  <p:cNvPr id="242" name="Oval 241"/>
                  <p:cNvSpPr/>
                  <p:nvPr/>
                </p:nvSpPr>
                <p:spPr>
                  <a:xfrm>
                    <a:off x="5437720" y="956579"/>
                    <a:ext cx="1398510" cy="1398506"/>
                  </a:xfrm>
                  <a:prstGeom prst="ellipse">
                    <a:avLst/>
                  </a:prstGeom>
                  <a:solidFill>
                    <a:srgbClr val="37A5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43" name="Oval 242"/>
                  <p:cNvSpPr/>
                  <p:nvPr/>
                </p:nvSpPr>
                <p:spPr>
                  <a:xfrm>
                    <a:off x="5568351" y="1087209"/>
                    <a:ext cx="1137250" cy="1137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grpSp>
              <p:nvGrpSpPr>
                <p:cNvPr id="236" name="Group 235"/>
                <p:cNvGrpSpPr/>
                <p:nvPr/>
              </p:nvGrpSpPr>
              <p:grpSpPr>
                <a:xfrm>
                  <a:off x="1875737" y="2687777"/>
                  <a:ext cx="662700" cy="662697"/>
                  <a:chOff x="5893337" y="956579"/>
                  <a:chExt cx="1398510" cy="1398506"/>
                </a:xfrm>
              </p:grpSpPr>
              <p:sp>
                <p:nvSpPr>
                  <p:cNvPr id="238" name="Oval 237"/>
                  <p:cNvSpPr/>
                  <p:nvPr/>
                </p:nvSpPr>
                <p:spPr>
                  <a:xfrm>
                    <a:off x="5893337" y="956579"/>
                    <a:ext cx="1398510" cy="1398506"/>
                  </a:xfrm>
                  <a:prstGeom prst="ellipse">
                    <a:avLst/>
                  </a:prstGeom>
                  <a:solidFill>
                    <a:srgbClr val="135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39" name="Oval 238"/>
                  <p:cNvSpPr/>
                  <p:nvPr/>
                </p:nvSpPr>
                <p:spPr>
                  <a:xfrm>
                    <a:off x="6023968" y="1087208"/>
                    <a:ext cx="1137250" cy="1137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grpSp>
              <p:nvGrpSpPr>
                <p:cNvPr id="232" name="Group 231"/>
                <p:cNvGrpSpPr/>
                <p:nvPr/>
              </p:nvGrpSpPr>
              <p:grpSpPr>
                <a:xfrm>
                  <a:off x="3165060" y="1707614"/>
                  <a:ext cx="662700" cy="662696"/>
                  <a:chOff x="5437720" y="956579"/>
                  <a:chExt cx="1398510" cy="1398506"/>
                </a:xfrm>
              </p:grpSpPr>
              <p:sp>
                <p:nvSpPr>
                  <p:cNvPr id="234" name="Oval 233"/>
                  <p:cNvSpPr/>
                  <p:nvPr/>
                </p:nvSpPr>
                <p:spPr>
                  <a:xfrm>
                    <a:off x="5437720" y="956579"/>
                    <a:ext cx="1398510" cy="1398506"/>
                  </a:xfrm>
                  <a:prstGeom prst="ellipse">
                    <a:avLst/>
                  </a:prstGeom>
                  <a:solidFill>
                    <a:srgbClr val="D3681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35" name="Oval 234"/>
                  <p:cNvSpPr/>
                  <p:nvPr/>
                </p:nvSpPr>
                <p:spPr>
                  <a:xfrm>
                    <a:off x="5568350" y="1087208"/>
                    <a:ext cx="1137250" cy="1137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grpSp>
          <p:grpSp>
            <p:nvGrpSpPr>
              <p:cNvPr id="215" name="Group 214"/>
              <p:cNvGrpSpPr/>
              <p:nvPr/>
            </p:nvGrpSpPr>
            <p:grpSpPr>
              <a:xfrm>
                <a:off x="2480251" y="2048267"/>
                <a:ext cx="4245436" cy="3275670"/>
                <a:chOff x="2951772" y="2412106"/>
                <a:chExt cx="3301933" cy="2547689"/>
              </a:xfrm>
            </p:grpSpPr>
            <p:sp>
              <p:nvSpPr>
                <p:cNvPr id="216" name="Freeform 215"/>
                <p:cNvSpPr/>
                <p:nvPr/>
              </p:nvSpPr>
              <p:spPr>
                <a:xfrm>
                  <a:off x="4090981" y="2412106"/>
                  <a:ext cx="348868" cy="671893"/>
                </a:xfrm>
                <a:custGeom>
                  <a:avLst/>
                  <a:gdLst>
                    <a:gd name="connsiteX0" fmla="*/ 0 w 581025"/>
                    <a:gd name="connsiteY0" fmla="*/ 0 h 1085920"/>
                    <a:gd name="connsiteX1" fmla="*/ 514350 w 581025"/>
                    <a:gd name="connsiteY1" fmla="*/ 0 h 1085920"/>
                    <a:gd name="connsiteX2" fmla="*/ 514350 w 581025"/>
                    <a:gd name="connsiteY2" fmla="*/ 990600 h 1085920"/>
                    <a:gd name="connsiteX3" fmla="*/ 581025 w 581025"/>
                    <a:gd name="connsiteY3" fmla="*/ 990600 h 1085920"/>
                    <a:gd name="connsiteX0" fmla="*/ 0 w 514350"/>
                    <a:gd name="connsiteY0" fmla="*/ 0 h 990600"/>
                    <a:gd name="connsiteX1" fmla="*/ 514350 w 514350"/>
                    <a:gd name="connsiteY1" fmla="*/ 0 h 990600"/>
                    <a:gd name="connsiteX2" fmla="*/ 514350 w 514350"/>
                    <a:gd name="connsiteY2" fmla="*/ 990600 h 990600"/>
                  </a:gdLst>
                  <a:ahLst/>
                  <a:cxnLst>
                    <a:cxn ang="0">
                      <a:pos x="connsiteX0" y="connsiteY0"/>
                    </a:cxn>
                    <a:cxn ang="0">
                      <a:pos x="connsiteX1" y="connsiteY1"/>
                    </a:cxn>
                    <a:cxn ang="0">
                      <a:pos x="connsiteX2" y="connsiteY2"/>
                    </a:cxn>
                  </a:cxnLst>
                  <a:rect l="l" t="t" r="r" b="b"/>
                  <a:pathLst>
                    <a:path w="514350" h="990600">
                      <a:moveTo>
                        <a:pt x="0" y="0"/>
                      </a:moveTo>
                      <a:lnTo>
                        <a:pt x="514350" y="0"/>
                      </a:lnTo>
                      <a:lnTo>
                        <a:pt x="514350" y="990600"/>
                      </a:lnTo>
                    </a:path>
                  </a:pathLst>
                </a:custGeom>
                <a:noFill/>
                <a:ln w="6350">
                  <a:solidFill>
                    <a:schemeClr val="tx1">
                      <a:lumMod val="75000"/>
                      <a:lumOff val="25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17" name="Freeform 216"/>
                <p:cNvSpPr/>
                <p:nvPr/>
              </p:nvSpPr>
              <p:spPr>
                <a:xfrm flipH="1">
                  <a:off x="4872703" y="2412106"/>
                  <a:ext cx="348868" cy="671893"/>
                </a:xfrm>
                <a:custGeom>
                  <a:avLst/>
                  <a:gdLst>
                    <a:gd name="connsiteX0" fmla="*/ 0 w 581025"/>
                    <a:gd name="connsiteY0" fmla="*/ 0 h 1085920"/>
                    <a:gd name="connsiteX1" fmla="*/ 514350 w 581025"/>
                    <a:gd name="connsiteY1" fmla="*/ 0 h 1085920"/>
                    <a:gd name="connsiteX2" fmla="*/ 514350 w 581025"/>
                    <a:gd name="connsiteY2" fmla="*/ 990600 h 1085920"/>
                    <a:gd name="connsiteX3" fmla="*/ 581025 w 581025"/>
                    <a:gd name="connsiteY3" fmla="*/ 990600 h 1085920"/>
                    <a:gd name="connsiteX0" fmla="*/ 0 w 514350"/>
                    <a:gd name="connsiteY0" fmla="*/ 0 h 990600"/>
                    <a:gd name="connsiteX1" fmla="*/ 514350 w 514350"/>
                    <a:gd name="connsiteY1" fmla="*/ 0 h 990600"/>
                    <a:gd name="connsiteX2" fmla="*/ 514350 w 514350"/>
                    <a:gd name="connsiteY2" fmla="*/ 990600 h 990600"/>
                  </a:gdLst>
                  <a:ahLst/>
                  <a:cxnLst>
                    <a:cxn ang="0">
                      <a:pos x="connsiteX0" y="connsiteY0"/>
                    </a:cxn>
                    <a:cxn ang="0">
                      <a:pos x="connsiteX1" y="connsiteY1"/>
                    </a:cxn>
                    <a:cxn ang="0">
                      <a:pos x="connsiteX2" y="connsiteY2"/>
                    </a:cxn>
                  </a:cxnLst>
                  <a:rect l="l" t="t" r="r" b="b"/>
                  <a:pathLst>
                    <a:path w="514350" h="990600">
                      <a:moveTo>
                        <a:pt x="0" y="0"/>
                      </a:moveTo>
                      <a:lnTo>
                        <a:pt x="514350" y="0"/>
                      </a:lnTo>
                      <a:lnTo>
                        <a:pt x="514350" y="990600"/>
                      </a:lnTo>
                    </a:path>
                  </a:pathLst>
                </a:custGeom>
                <a:noFill/>
                <a:ln w="6350">
                  <a:solidFill>
                    <a:schemeClr val="tx1">
                      <a:lumMod val="75000"/>
                      <a:lumOff val="25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18" name="Freeform 217"/>
                <p:cNvSpPr/>
                <p:nvPr/>
              </p:nvSpPr>
              <p:spPr>
                <a:xfrm flipV="1">
                  <a:off x="4090981" y="4289276"/>
                  <a:ext cx="348868" cy="670519"/>
                </a:xfrm>
                <a:custGeom>
                  <a:avLst/>
                  <a:gdLst>
                    <a:gd name="connsiteX0" fmla="*/ 0 w 581025"/>
                    <a:gd name="connsiteY0" fmla="*/ 0 h 1085920"/>
                    <a:gd name="connsiteX1" fmla="*/ 514350 w 581025"/>
                    <a:gd name="connsiteY1" fmla="*/ 0 h 1085920"/>
                    <a:gd name="connsiteX2" fmla="*/ 514350 w 581025"/>
                    <a:gd name="connsiteY2" fmla="*/ 990600 h 1085920"/>
                    <a:gd name="connsiteX3" fmla="*/ 581025 w 581025"/>
                    <a:gd name="connsiteY3" fmla="*/ 990600 h 1085920"/>
                    <a:gd name="connsiteX0" fmla="*/ 0 w 514350"/>
                    <a:gd name="connsiteY0" fmla="*/ 0 h 990600"/>
                    <a:gd name="connsiteX1" fmla="*/ 514350 w 514350"/>
                    <a:gd name="connsiteY1" fmla="*/ 0 h 990600"/>
                    <a:gd name="connsiteX2" fmla="*/ 514350 w 514350"/>
                    <a:gd name="connsiteY2" fmla="*/ 990600 h 990600"/>
                  </a:gdLst>
                  <a:ahLst/>
                  <a:cxnLst>
                    <a:cxn ang="0">
                      <a:pos x="connsiteX0" y="connsiteY0"/>
                    </a:cxn>
                    <a:cxn ang="0">
                      <a:pos x="connsiteX1" y="connsiteY1"/>
                    </a:cxn>
                    <a:cxn ang="0">
                      <a:pos x="connsiteX2" y="connsiteY2"/>
                    </a:cxn>
                  </a:cxnLst>
                  <a:rect l="l" t="t" r="r" b="b"/>
                  <a:pathLst>
                    <a:path w="514350" h="990600">
                      <a:moveTo>
                        <a:pt x="0" y="0"/>
                      </a:moveTo>
                      <a:lnTo>
                        <a:pt x="514350" y="0"/>
                      </a:lnTo>
                      <a:lnTo>
                        <a:pt x="514350" y="990600"/>
                      </a:lnTo>
                    </a:path>
                  </a:pathLst>
                </a:custGeom>
                <a:noFill/>
                <a:ln w="6350">
                  <a:solidFill>
                    <a:schemeClr val="tx1">
                      <a:lumMod val="75000"/>
                      <a:lumOff val="25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19" name="Freeform 218"/>
                <p:cNvSpPr/>
                <p:nvPr/>
              </p:nvSpPr>
              <p:spPr>
                <a:xfrm flipH="1" flipV="1">
                  <a:off x="4872703" y="4289276"/>
                  <a:ext cx="348868" cy="670519"/>
                </a:xfrm>
                <a:custGeom>
                  <a:avLst/>
                  <a:gdLst>
                    <a:gd name="connsiteX0" fmla="*/ 0 w 581025"/>
                    <a:gd name="connsiteY0" fmla="*/ 0 h 1085920"/>
                    <a:gd name="connsiteX1" fmla="*/ 514350 w 581025"/>
                    <a:gd name="connsiteY1" fmla="*/ 0 h 1085920"/>
                    <a:gd name="connsiteX2" fmla="*/ 514350 w 581025"/>
                    <a:gd name="connsiteY2" fmla="*/ 990600 h 1085920"/>
                    <a:gd name="connsiteX3" fmla="*/ 581025 w 581025"/>
                    <a:gd name="connsiteY3" fmla="*/ 990600 h 1085920"/>
                    <a:gd name="connsiteX0" fmla="*/ 0 w 514350"/>
                    <a:gd name="connsiteY0" fmla="*/ 0 h 990600"/>
                    <a:gd name="connsiteX1" fmla="*/ 514350 w 514350"/>
                    <a:gd name="connsiteY1" fmla="*/ 0 h 990600"/>
                    <a:gd name="connsiteX2" fmla="*/ 514350 w 514350"/>
                    <a:gd name="connsiteY2" fmla="*/ 990600 h 990600"/>
                  </a:gdLst>
                  <a:ahLst/>
                  <a:cxnLst>
                    <a:cxn ang="0">
                      <a:pos x="connsiteX0" y="connsiteY0"/>
                    </a:cxn>
                    <a:cxn ang="0">
                      <a:pos x="connsiteX1" y="connsiteY1"/>
                    </a:cxn>
                    <a:cxn ang="0">
                      <a:pos x="connsiteX2" y="connsiteY2"/>
                    </a:cxn>
                  </a:cxnLst>
                  <a:rect l="l" t="t" r="r" b="b"/>
                  <a:pathLst>
                    <a:path w="514350" h="990600">
                      <a:moveTo>
                        <a:pt x="0" y="0"/>
                      </a:moveTo>
                      <a:lnTo>
                        <a:pt x="514350" y="0"/>
                      </a:lnTo>
                      <a:lnTo>
                        <a:pt x="514350" y="990600"/>
                      </a:lnTo>
                    </a:path>
                  </a:pathLst>
                </a:custGeom>
                <a:noFill/>
                <a:ln w="6350">
                  <a:solidFill>
                    <a:schemeClr val="tx1">
                      <a:lumMod val="75000"/>
                      <a:lumOff val="25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20" name="Freeform 219"/>
                <p:cNvSpPr/>
                <p:nvPr/>
              </p:nvSpPr>
              <p:spPr>
                <a:xfrm>
                  <a:off x="3053820" y="3151835"/>
                  <a:ext cx="571828" cy="174433"/>
                </a:xfrm>
                <a:custGeom>
                  <a:avLst/>
                  <a:gdLst>
                    <a:gd name="connsiteX0" fmla="*/ 0 w 1114425"/>
                    <a:gd name="connsiteY0" fmla="*/ 0 h 257175"/>
                    <a:gd name="connsiteX1" fmla="*/ 771525 w 1114425"/>
                    <a:gd name="connsiteY1" fmla="*/ 0 h 257175"/>
                    <a:gd name="connsiteX2" fmla="*/ 1028700 w 1114425"/>
                    <a:gd name="connsiteY2" fmla="*/ 257175 h 257175"/>
                    <a:gd name="connsiteX3" fmla="*/ 1114425 w 1114425"/>
                    <a:gd name="connsiteY3" fmla="*/ 257175 h 257175"/>
                    <a:gd name="connsiteX4" fmla="*/ 1114425 w 1114425"/>
                    <a:gd name="connsiteY4" fmla="*/ 257175 h 257175"/>
                    <a:gd name="connsiteX0" fmla="*/ 0 w 1114425"/>
                    <a:gd name="connsiteY0" fmla="*/ 0 h 257175"/>
                    <a:gd name="connsiteX1" fmla="*/ 771525 w 1114425"/>
                    <a:gd name="connsiteY1" fmla="*/ 0 h 257175"/>
                    <a:gd name="connsiteX2" fmla="*/ 1028700 w 1114425"/>
                    <a:gd name="connsiteY2" fmla="*/ 257175 h 257175"/>
                    <a:gd name="connsiteX3" fmla="*/ 1114425 w 1114425"/>
                    <a:gd name="connsiteY3" fmla="*/ 257175 h 257175"/>
                    <a:gd name="connsiteX0" fmla="*/ 0 w 1028700"/>
                    <a:gd name="connsiteY0" fmla="*/ 0 h 257175"/>
                    <a:gd name="connsiteX1" fmla="*/ 771525 w 1028700"/>
                    <a:gd name="connsiteY1" fmla="*/ 0 h 257175"/>
                    <a:gd name="connsiteX2" fmla="*/ 1028700 w 1028700"/>
                    <a:gd name="connsiteY2" fmla="*/ 257175 h 257175"/>
                  </a:gdLst>
                  <a:ahLst/>
                  <a:cxnLst>
                    <a:cxn ang="0">
                      <a:pos x="connsiteX0" y="connsiteY0"/>
                    </a:cxn>
                    <a:cxn ang="0">
                      <a:pos x="connsiteX1" y="connsiteY1"/>
                    </a:cxn>
                    <a:cxn ang="0">
                      <a:pos x="connsiteX2" y="connsiteY2"/>
                    </a:cxn>
                  </a:cxnLst>
                  <a:rect l="l" t="t" r="r" b="b"/>
                  <a:pathLst>
                    <a:path w="1028700" h="257175">
                      <a:moveTo>
                        <a:pt x="0" y="0"/>
                      </a:moveTo>
                      <a:lnTo>
                        <a:pt x="771525" y="0"/>
                      </a:lnTo>
                      <a:lnTo>
                        <a:pt x="1028700" y="257175"/>
                      </a:lnTo>
                    </a:path>
                  </a:pathLst>
                </a:custGeom>
                <a:noFill/>
                <a:ln w="6350">
                  <a:solidFill>
                    <a:schemeClr val="tx1">
                      <a:lumMod val="75000"/>
                      <a:lumOff val="25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21" name="Freeform 220"/>
                <p:cNvSpPr/>
                <p:nvPr/>
              </p:nvSpPr>
              <p:spPr>
                <a:xfrm flipH="1">
                  <a:off x="5644922" y="3151835"/>
                  <a:ext cx="571828" cy="174433"/>
                </a:xfrm>
                <a:custGeom>
                  <a:avLst/>
                  <a:gdLst>
                    <a:gd name="connsiteX0" fmla="*/ 0 w 1114425"/>
                    <a:gd name="connsiteY0" fmla="*/ 0 h 257175"/>
                    <a:gd name="connsiteX1" fmla="*/ 771525 w 1114425"/>
                    <a:gd name="connsiteY1" fmla="*/ 0 h 257175"/>
                    <a:gd name="connsiteX2" fmla="*/ 1028700 w 1114425"/>
                    <a:gd name="connsiteY2" fmla="*/ 257175 h 257175"/>
                    <a:gd name="connsiteX3" fmla="*/ 1114425 w 1114425"/>
                    <a:gd name="connsiteY3" fmla="*/ 257175 h 257175"/>
                    <a:gd name="connsiteX4" fmla="*/ 1114425 w 1114425"/>
                    <a:gd name="connsiteY4" fmla="*/ 257175 h 257175"/>
                    <a:gd name="connsiteX0" fmla="*/ 0 w 1114425"/>
                    <a:gd name="connsiteY0" fmla="*/ 0 h 257175"/>
                    <a:gd name="connsiteX1" fmla="*/ 771525 w 1114425"/>
                    <a:gd name="connsiteY1" fmla="*/ 0 h 257175"/>
                    <a:gd name="connsiteX2" fmla="*/ 1028700 w 1114425"/>
                    <a:gd name="connsiteY2" fmla="*/ 257175 h 257175"/>
                    <a:gd name="connsiteX3" fmla="*/ 1114425 w 1114425"/>
                    <a:gd name="connsiteY3" fmla="*/ 257175 h 257175"/>
                    <a:gd name="connsiteX0" fmla="*/ 0 w 1028700"/>
                    <a:gd name="connsiteY0" fmla="*/ 0 h 257175"/>
                    <a:gd name="connsiteX1" fmla="*/ 771525 w 1028700"/>
                    <a:gd name="connsiteY1" fmla="*/ 0 h 257175"/>
                    <a:gd name="connsiteX2" fmla="*/ 1028700 w 1028700"/>
                    <a:gd name="connsiteY2" fmla="*/ 257175 h 257175"/>
                  </a:gdLst>
                  <a:ahLst/>
                  <a:cxnLst>
                    <a:cxn ang="0">
                      <a:pos x="connsiteX0" y="connsiteY0"/>
                    </a:cxn>
                    <a:cxn ang="0">
                      <a:pos x="connsiteX1" y="connsiteY1"/>
                    </a:cxn>
                    <a:cxn ang="0">
                      <a:pos x="connsiteX2" y="connsiteY2"/>
                    </a:cxn>
                  </a:cxnLst>
                  <a:rect l="l" t="t" r="r" b="b"/>
                  <a:pathLst>
                    <a:path w="1028700" h="257175">
                      <a:moveTo>
                        <a:pt x="0" y="0"/>
                      </a:moveTo>
                      <a:lnTo>
                        <a:pt x="771525" y="0"/>
                      </a:lnTo>
                      <a:lnTo>
                        <a:pt x="1028700" y="257175"/>
                      </a:lnTo>
                    </a:path>
                  </a:pathLst>
                </a:custGeom>
                <a:noFill/>
                <a:ln w="6350">
                  <a:solidFill>
                    <a:schemeClr val="tx1">
                      <a:lumMod val="75000"/>
                      <a:lumOff val="25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22" name="Freeform 221"/>
                <p:cNvSpPr/>
                <p:nvPr/>
              </p:nvSpPr>
              <p:spPr>
                <a:xfrm flipV="1">
                  <a:off x="2951772" y="4062762"/>
                  <a:ext cx="464514" cy="174433"/>
                </a:xfrm>
                <a:custGeom>
                  <a:avLst/>
                  <a:gdLst>
                    <a:gd name="connsiteX0" fmla="*/ 0 w 1114425"/>
                    <a:gd name="connsiteY0" fmla="*/ 0 h 257175"/>
                    <a:gd name="connsiteX1" fmla="*/ 771525 w 1114425"/>
                    <a:gd name="connsiteY1" fmla="*/ 0 h 257175"/>
                    <a:gd name="connsiteX2" fmla="*/ 1028700 w 1114425"/>
                    <a:gd name="connsiteY2" fmla="*/ 257175 h 257175"/>
                    <a:gd name="connsiteX3" fmla="*/ 1114425 w 1114425"/>
                    <a:gd name="connsiteY3" fmla="*/ 257175 h 257175"/>
                    <a:gd name="connsiteX4" fmla="*/ 1114425 w 1114425"/>
                    <a:gd name="connsiteY4" fmla="*/ 257175 h 257175"/>
                    <a:gd name="connsiteX0" fmla="*/ 0 w 1114425"/>
                    <a:gd name="connsiteY0" fmla="*/ 0 h 257175"/>
                    <a:gd name="connsiteX1" fmla="*/ 771525 w 1114425"/>
                    <a:gd name="connsiteY1" fmla="*/ 0 h 257175"/>
                    <a:gd name="connsiteX2" fmla="*/ 1028700 w 1114425"/>
                    <a:gd name="connsiteY2" fmla="*/ 257175 h 257175"/>
                    <a:gd name="connsiteX3" fmla="*/ 1114425 w 1114425"/>
                    <a:gd name="connsiteY3" fmla="*/ 257175 h 257175"/>
                    <a:gd name="connsiteX0" fmla="*/ 0 w 1028700"/>
                    <a:gd name="connsiteY0" fmla="*/ 0 h 257175"/>
                    <a:gd name="connsiteX1" fmla="*/ 771525 w 1028700"/>
                    <a:gd name="connsiteY1" fmla="*/ 0 h 257175"/>
                    <a:gd name="connsiteX2" fmla="*/ 1028700 w 1028700"/>
                    <a:gd name="connsiteY2" fmla="*/ 257175 h 257175"/>
                  </a:gdLst>
                  <a:ahLst/>
                  <a:cxnLst>
                    <a:cxn ang="0">
                      <a:pos x="connsiteX0" y="connsiteY0"/>
                    </a:cxn>
                    <a:cxn ang="0">
                      <a:pos x="connsiteX1" y="connsiteY1"/>
                    </a:cxn>
                    <a:cxn ang="0">
                      <a:pos x="connsiteX2" y="connsiteY2"/>
                    </a:cxn>
                  </a:cxnLst>
                  <a:rect l="l" t="t" r="r" b="b"/>
                  <a:pathLst>
                    <a:path w="1028700" h="257175">
                      <a:moveTo>
                        <a:pt x="0" y="0"/>
                      </a:moveTo>
                      <a:lnTo>
                        <a:pt x="771525" y="0"/>
                      </a:lnTo>
                      <a:lnTo>
                        <a:pt x="1028700" y="257175"/>
                      </a:lnTo>
                    </a:path>
                  </a:pathLst>
                </a:custGeom>
                <a:noFill/>
                <a:ln w="6350">
                  <a:solidFill>
                    <a:schemeClr val="tx1">
                      <a:lumMod val="75000"/>
                      <a:lumOff val="25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23" name="Freeform 222"/>
                <p:cNvSpPr/>
                <p:nvPr/>
              </p:nvSpPr>
              <p:spPr>
                <a:xfrm flipH="1" flipV="1">
                  <a:off x="5782852" y="4062762"/>
                  <a:ext cx="470853" cy="174433"/>
                </a:xfrm>
                <a:custGeom>
                  <a:avLst/>
                  <a:gdLst>
                    <a:gd name="connsiteX0" fmla="*/ 0 w 1114425"/>
                    <a:gd name="connsiteY0" fmla="*/ 0 h 257175"/>
                    <a:gd name="connsiteX1" fmla="*/ 771525 w 1114425"/>
                    <a:gd name="connsiteY1" fmla="*/ 0 h 257175"/>
                    <a:gd name="connsiteX2" fmla="*/ 1028700 w 1114425"/>
                    <a:gd name="connsiteY2" fmla="*/ 257175 h 257175"/>
                    <a:gd name="connsiteX3" fmla="*/ 1114425 w 1114425"/>
                    <a:gd name="connsiteY3" fmla="*/ 257175 h 257175"/>
                    <a:gd name="connsiteX4" fmla="*/ 1114425 w 1114425"/>
                    <a:gd name="connsiteY4" fmla="*/ 257175 h 257175"/>
                    <a:gd name="connsiteX0" fmla="*/ 0 w 1114425"/>
                    <a:gd name="connsiteY0" fmla="*/ 0 h 257175"/>
                    <a:gd name="connsiteX1" fmla="*/ 771525 w 1114425"/>
                    <a:gd name="connsiteY1" fmla="*/ 0 h 257175"/>
                    <a:gd name="connsiteX2" fmla="*/ 1028700 w 1114425"/>
                    <a:gd name="connsiteY2" fmla="*/ 257175 h 257175"/>
                    <a:gd name="connsiteX3" fmla="*/ 1114425 w 1114425"/>
                    <a:gd name="connsiteY3" fmla="*/ 257175 h 257175"/>
                    <a:gd name="connsiteX0" fmla="*/ 0 w 1028700"/>
                    <a:gd name="connsiteY0" fmla="*/ 0 h 257175"/>
                    <a:gd name="connsiteX1" fmla="*/ 771525 w 1028700"/>
                    <a:gd name="connsiteY1" fmla="*/ 0 h 257175"/>
                    <a:gd name="connsiteX2" fmla="*/ 1028700 w 1028700"/>
                    <a:gd name="connsiteY2" fmla="*/ 257175 h 257175"/>
                  </a:gdLst>
                  <a:ahLst/>
                  <a:cxnLst>
                    <a:cxn ang="0">
                      <a:pos x="connsiteX0" y="connsiteY0"/>
                    </a:cxn>
                    <a:cxn ang="0">
                      <a:pos x="connsiteX1" y="connsiteY1"/>
                    </a:cxn>
                    <a:cxn ang="0">
                      <a:pos x="connsiteX2" y="connsiteY2"/>
                    </a:cxn>
                  </a:cxnLst>
                  <a:rect l="l" t="t" r="r" b="b"/>
                  <a:pathLst>
                    <a:path w="1028700" h="257175">
                      <a:moveTo>
                        <a:pt x="0" y="0"/>
                      </a:moveTo>
                      <a:lnTo>
                        <a:pt x="771525" y="0"/>
                      </a:lnTo>
                      <a:lnTo>
                        <a:pt x="1028700" y="257175"/>
                      </a:lnTo>
                    </a:path>
                  </a:pathLst>
                </a:custGeom>
                <a:noFill/>
                <a:ln w="6350">
                  <a:solidFill>
                    <a:schemeClr val="tx1">
                      <a:lumMod val="75000"/>
                      <a:lumOff val="25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grpSp>
        </p:grpSp>
        <p:sp>
          <p:nvSpPr>
            <p:cNvPr id="127" name="Rectangle 126"/>
            <p:cNvSpPr/>
            <p:nvPr/>
          </p:nvSpPr>
          <p:spPr>
            <a:xfrm flipH="1">
              <a:off x="9031111" y="2968015"/>
              <a:ext cx="1743406" cy="1131079"/>
            </a:xfrm>
            <a:prstGeom prst="rect">
              <a:avLst/>
            </a:prstGeom>
          </p:spPr>
          <p:txBody>
            <a:bodyPr wrap="square">
              <a:spAutoFit/>
            </a:bodyPr>
            <a:lstStyle/>
            <a:p>
              <a:pPr marL="214313" indent="-214313" algn="just">
                <a:spcAft>
                  <a:spcPts val="900"/>
                </a:spcAft>
                <a:buClr>
                  <a:schemeClr val="accent1"/>
                </a:buClr>
                <a:buFont typeface="Wingdings" panose="05000000000000000000" pitchFamily="2" charset="2"/>
                <a:buChar char="v"/>
              </a:pPr>
              <a:r>
                <a:rPr lang="en-US" sz="1000" noProof="1">
                  <a:solidFill>
                    <a:schemeClr val="tx2">
                      <a:lumMod val="75000"/>
                    </a:schemeClr>
                  </a:solidFill>
                  <a:latin typeface="Calibri" panose="020F0502020204030204" pitchFamily="34" charset="0"/>
                  <a:cs typeface="Calibri" panose="020F0502020204030204" pitchFamily="34" charset="0"/>
                </a:rPr>
                <a:t>Need overall and graduate level expense on Higher Health Education.</a:t>
              </a:r>
            </a:p>
            <a:p>
              <a:pPr marL="214313" indent="-214313" algn="just">
                <a:spcAft>
                  <a:spcPts val="900"/>
                </a:spcAft>
                <a:buClr>
                  <a:schemeClr val="accent1"/>
                </a:buClr>
                <a:buFont typeface="Wingdings" panose="05000000000000000000" pitchFamily="2" charset="2"/>
                <a:buChar char="v"/>
              </a:pPr>
              <a:r>
                <a:rPr lang="en-US" sz="1000" noProof="1">
                  <a:solidFill>
                    <a:schemeClr val="tx2">
                      <a:lumMod val="75000"/>
                    </a:schemeClr>
                  </a:solidFill>
                  <a:latin typeface="Calibri" panose="020F0502020204030204" pitchFamily="34" charset="0"/>
                  <a:cs typeface="Calibri" panose="020F0502020204030204" pitchFamily="34" charset="0"/>
                </a:rPr>
                <a:t>Need tuiton fee and educator costs.</a:t>
              </a:r>
            </a:p>
          </p:txBody>
        </p:sp>
        <p:pic>
          <p:nvPicPr>
            <p:cNvPr id="5" name="Picture 4">
              <a:extLst>
                <a:ext uri="{FF2B5EF4-FFF2-40B4-BE49-F238E27FC236}">
                  <a16:creationId xmlns:a16="http://schemas.microsoft.com/office/drawing/2014/main" id="{2BD4FD20-823B-4323-8F26-BF4E9E993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030" y="1819245"/>
              <a:ext cx="320109" cy="320109"/>
            </a:xfrm>
            <a:prstGeom prst="rect">
              <a:avLst/>
            </a:prstGeom>
          </p:spPr>
        </p:pic>
        <p:pic>
          <p:nvPicPr>
            <p:cNvPr id="8" name="Picture 7">
              <a:extLst>
                <a:ext uri="{FF2B5EF4-FFF2-40B4-BE49-F238E27FC236}">
                  <a16:creationId xmlns:a16="http://schemas.microsoft.com/office/drawing/2014/main" id="{CC64B0EF-4778-4496-AF81-0BAA03142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856" y="4348638"/>
              <a:ext cx="320040" cy="320040"/>
            </a:xfrm>
            <a:prstGeom prst="rect">
              <a:avLst/>
            </a:prstGeom>
          </p:spPr>
        </p:pic>
        <p:pic>
          <p:nvPicPr>
            <p:cNvPr id="10" name="Picture 9">
              <a:extLst>
                <a:ext uri="{FF2B5EF4-FFF2-40B4-BE49-F238E27FC236}">
                  <a16:creationId xmlns:a16="http://schemas.microsoft.com/office/drawing/2014/main" id="{09D2FEF6-BAEB-4164-B3BA-01EC8E1FF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498" y="2853857"/>
              <a:ext cx="320040" cy="320040"/>
            </a:xfrm>
            <a:prstGeom prst="rect">
              <a:avLst/>
            </a:prstGeom>
          </p:spPr>
        </p:pic>
        <p:pic>
          <p:nvPicPr>
            <p:cNvPr id="12" name="Picture 11">
              <a:extLst>
                <a:ext uri="{FF2B5EF4-FFF2-40B4-BE49-F238E27FC236}">
                  <a16:creationId xmlns:a16="http://schemas.microsoft.com/office/drawing/2014/main" id="{EB3DD5CA-EB46-419B-8C67-629568E030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593" y="5286036"/>
              <a:ext cx="320040" cy="320040"/>
            </a:xfrm>
            <a:prstGeom prst="rect">
              <a:avLst/>
            </a:prstGeom>
          </p:spPr>
        </p:pic>
        <p:pic>
          <p:nvPicPr>
            <p:cNvPr id="22" name="Picture 21">
              <a:extLst>
                <a:ext uri="{FF2B5EF4-FFF2-40B4-BE49-F238E27FC236}">
                  <a16:creationId xmlns:a16="http://schemas.microsoft.com/office/drawing/2014/main" id="{D4B8610D-4BE6-4A9D-8FA9-79E784C90D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5464" y="2848744"/>
              <a:ext cx="320040" cy="320040"/>
            </a:xfrm>
            <a:prstGeom prst="rect">
              <a:avLst/>
            </a:prstGeom>
          </p:spPr>
        </p:pic>
        <p:pic>
          <p:nvPicPr>
            <p:cNvPr id="24" name="Picture 23">
              <a:extLst>
                <a:ext uri="{FF2B5EF4-FFF2-40B4-BE49-F238E27FC236}">
                  <a16:creationId xmlns:a16="http://schemas.microsoft.com/office/drawing/2014/main" id="{768C1FFA-3573-4CC4-8348-191076BE87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6832" y="4331080"/>
              <a:ext cx="320040" cy="320040"/>
            </a:xfrm>
            <a:prstGeom prst="rect">
              <a:avLst/>
            </a:prstGeom>
          </p:spPr>
        </p:pic>
        <p:pic>
          <p:nvPicPr>
            <p:cNvPr id="26" name="Picture 25">
              <a:extLst>
                <a:ext uri="{FF2B5EF4-FFF2-40B4-BE49-F238E27FC236}">
                  <a16:creationId xmlns:a16="http://schemas.microsoft.com/office/drawing/2014/main" id="{68F24A10-9649-472F-8BC6-045EF437BA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6400" y="5297317"/>
              <a:ext cx="320040" cy="320040"/>
            </a:xfrm>
            <a:prstGeom prst="rect">
              <a:avLst/>
            </a:prstGeom>
          </p:spPr>
        </p:pic>
        <p:pic>
          <p:nvPicPr>
            <p:cNvPr id="28" name="Picture 27">
              <a:extLst>
                <a:ext uri="{FF2B5EF4-FFF2-40B4-BE49-F238E27FC236}">
                  <a16:creationId xmlns:a16="http://schemas.microsoft.com/office/drawing/2014/main" id="{E61E2721-646F-4CD1-B62B-B2ED2E59F0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732" y="1819314"/>
              <a:ext cx="320040" cy="320040"/>
            </a:xfrm>
            <a:prstGeom prst="rect">
              <a:avLst/>
            </a:prstGeom>
          </p:spPr>
        </p:pic>
      </p:grpSp>
      <p:sp>
        <p:nvSpPr>
          <p:cNvPr id="80" name="Title 3">
            <a:extLst>
              <a:ext uri="{FF2B5EF4-FFF2-40B4-BE49-F238E27FC236}">
                <a16:creationId xmlns:a16="http://schemas.microsoft.com/office/drawing/2014/main" id="{CC620090-F022-479F-8114-92E14D26E8D6}"/>
              </a:ext>
            </a:extLst>
          </p:cNvPr>
          <p:cNvSpPr>
            <a:spLocks noGrp="1"/>
          </p:cNvSpPr>
          <p:nvPr>
            <p:ph type="title"/>
          </p:nvPr>
        </p:nvSpPr>
        <p:spPr>
          <a:xfrm>
            <a:off x="559561" y="259307"/>
            <a:ext cx="11251436" cy="769393"/>
          </a:xfrm>
        </p:spPr>
        <p:txBody>
          <a:bodyPr/>
          <a:lstStyle/>
          <a:p>
            <a:r>
              <a:rPr lang="en-US" dirty="0"/>
              <a:t>Nhwa : data challenges (1/1)</a:t>
            </a:r>
          </a:p>
        </p:txBody>
      </p:sp>
      <p:sp>
        <p:nvSpPr>
          <p:cNvPr id="79" name="Slide Number Placeholder 6">
            <a:extLst>
              <a:ext uri="{FF2B5EF4-FFF2-40B4-BE49-F238E27FC236}">
                <a16:creationId xmlns:a16="http://schemas.microsoft.com/office/drawing/2014/main" id="{8B5CC6F9-0411-4172-888F-C10D63095940}"/>
              </a:ext>
            </a:extLst>
          </p:cNvPr>
          <p:cNvSpPr>
            <a:spLocks noGrp="1"/>
          </p:cNvSpPr>
          <p:nvPr>
            <p:ph type="sldNum" sz="quarter" idx="12"/>
          </p:nvPr>
        </p:nvSpPr>
        <p:spPr>
          <a:xfrm>
            <a:off x="10837333" y="6470704"/>
            <a:ext cx="973667" cy="274320"/>
          </a:xfrm>
        </p:spPr>
        <p:txBody>
          <a:bodyPr/>
          <a:lstStyle/>
          <a:p>
            <a:r>
              <a:rPr lang="en-US" dirty="0"/>
              <a:t>40</a:t>
            </a:r>
          </a:p>
        </p:txBody>
      </p:sp>
    </p:spTree>
    <p:extLst>
      <p:ext uri="{BB962C8B-B14F-4D97-AF65-F5344CB8AC3E}">
        <p14:creationId xmlns:p14="http://schemas.microsoft.com/office/powerpoint/2010/main" val="2280963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B1BC3C9-146E-4893-B6CF-B5154F4829BA}"/>
              </a:ext>
            </a:extLst>
          </p:cNvPr>
          <p:cNvGrpSpPr/>
          <p:nvPr/>
        </p:nvGrpSpPr>
        <p:grpSpPr>
          <a:xfrm>
            <a:off x="4083669" y="1053546"/>
            <a:ext cx="4253262" cy="5014727"/>
            <a:chOff x="4087718" y="3009900"/>
            <a:chExt cx="2494694" cy="2941321"/>
          </a:xfrm>
        </p:grpSpPr>
        <p:sp>
          <p:nvSpPr>
            <p:cNvPr id="26" name="Shape">
              <a:extLst>
                <a:ext uri="{FF2B5EF4-FFF2-40B4-BE49-F238E27FC236}">
                  <a16:creationId xmlns:a16="http://schemas.microsoft.com/office/drawing/2014/main" id="{5C6E7B62-B3CA-40B0-AEA9-D0E64344D027}"/>
                </a:ext>
              </a:extLst>
            </p:cNvPr>
            <p:cNvSpPr/>
            <p:nvPr/>
          </p:nvSpPr>
          <p:spPr>
            <a:xfrm>
              <a:off x="4089400" y="3009900"/>
              <a:ext cx="2493012" cy="2941321"/>
            </a:xfrm>
            <a:custGeom>
              <a:avLst/>
              <a:gdLst/>
              <a:ahLst/>
              <a:cxnLst>
                <a:cxn ang="0">
                  <a:pos x="wd2" y="hd2"/>
                </a:cxn>
                <a:cxn ang="5400000">
                  <a:pos x="wd2" y="hd2"/>
                </a:cxn>
                <a:cxn ang="10800000">
                  <a:pos x="wd2" y="hd2"/>
                </a:cxn>
                <a:cxn ang="16200000">
                  <a:pos x="wd2" y="hd2"/>
                </a:cxn>
              </a:cxnLst>
              <a:rect l="0" t="0" r="r" b="b"/>
              <a:pathLst>
                <a:path w="21600" h="21600" extrusionOk="0">
                  <a:moveTo>
                    <a:pt x="16439" y="0"/>
                  </a:moveTo>
                  <a:lnTo>
                    <a:pt x="21600" y="1296"/>
                  </a:lnTo>
                  <a:lnTo>
                    <a:pt x="21600" y="2388"/>
                  </a:lnTo>
                  <a:lnTo>
                    <a:pt x="16670" y="4346"/>
                  </a:lnTo>
                  <a:cubicBezTo>
                    <a:pt x="16670" y="4346"/>
                    <a:pt x="10123" y="5661"/>
                    <a:pt x="7967" y="10539"/>
                  </a:cubicBezTo>
                  <a:lnTo>
                    <a:pt x="8363" y="11602"/>
                  </a:lnTo>
                  <a:lnTo>
                    <a:pt x="8429" y="12609"/>
                  </a:lnTo>
                  <a:lnTo>
                    <a:pt x="10112" y="13617"/>
                  </a:lnTo>
                  <a:lnTo>
                    <a:pt x="10112" y="14540"/>
                  </a:lnTo>
                  <a:lnTo>
                    <a:pt x="12731" y="14932"/>
                  </a:lnTo>
                  <a:lnTo>
                    <a:pt x="12731" y="20817"/>
                  </a:lnTo>
                  <a:lnTo>
                    <a:pt x="12731" y="21600"/>
                  </a:lnTo>
                  <a:lnTo>
                    <a:pt x="5887" y="20173"/>
                  </a:lnTo>
                  <a:lnTo>
                    <a:pt x="1419" y="15995"/>
                  </a:lnTo>
                  <a:lnTo>
                    <a:pt x="1254" y="15099"/>
                  </a:lnTo>
                  <a:lnTo>
                    <a:pt x="957" y="14232"/>
                  </a:lnTo>
                  <a:lnTo>
                    <a:pt x="297" y="10418"/>
                  </a:lnTo>
                  <a:lnTo>
                    <a:pt x="0" y="9550"/>
                  </a:lnTo>
                  <a:lnTo>
                    <a:pt x="2377" y="6547"/>
                  </a:lnTo>
                  <a:lnTo>
                    <a:pt x="2146" y="5568"/>
                  </a:lnTo>
                  <a:lnTo>
                    <a:pt x="6184" y="3665"/>
                  </a:lnTo>
                  <a:lnTo>
                    <a:pt x="6151" y="2630"/>
                  </a:lnTo>
                  <a:lnTo>
                    <a:pt x="11015" y="1903"/>
                  </a:lnTo>
                  <a:lnTo>
                    <a:pt x="11114" y="923"/>
                  </a:lnTo>
                  <a:lnTo>
                    <a:pt x="15680" y="1063"/>
                  </a:lnTo>
                  <a:lnTo>
                    <a:pt x="16439" y="0"/>
                  </a:lnTo>
                  <a:close/>
                </a:path>
              </a:pathLst>
            </a:custGeom>
            <a:solidFill>
              <a:srgbClr val="475A5A"/>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27" name="Shape">
              <a:extLst>
                <a:ext uri="{FF2B5EF4-FFF2-40B4-BE49-F238E27FC236}">
                  <a16:creationId xmlns:a16="http://schemas.microsoft.com/office/drawing/2014/main" id="{B9B8E5FD-F56A-4C72-883B-232F8A2606AF}"/>
                </a:ext>
              </a:extLst>
            </p:cNvPr>
            <p:cNvSpPr/>
            <p:nvPr/>
          </p:nvSpPr>
          <p:spPr>
            <a:xfrm>
              <a:off x="5762436" y="3009900"/>
              <a:ext cx="817881" cy="443231"/>
            </a:xfrm>
            <a:custGeom>
              <a:avLst/>
              <a:gdLst/>
              <a:ahLst/>
              <a:cxnLst>
                <a:cxn ang="0">
                  <a:pos x="wd2" y="hd2"/>
                </a:cxn>
                <a:cxn ang="5400000">
                  <a:pos x="wd2" y="hd2"/>
                </a:cxn>
                <a:cxn ang="10800000">
                  <a:pos x="wd2" y="hd2"/>
                </a:cxn>
                <a:cxn ang="16200000">
                  <a:pos x="wd2" y="hd2"/>
                </a:cxn>
              </a:cxnLst>
              <a:rect l="0" t="0" r="r" b="b"/>
              <a:pathLst>
                <a:path w="21600" h="21600" extrusionOk="0">
                  <a:moveTo>
                    <a:pt x="3522" y="7117"/>
                  </a:moveTo>
                  <a:lnTo>
                    <a:pt x="0" y="17330"/>
                  </a:lnTo>
                  <a:lnTo>
                    <a:pt x="6876" y="21600"/>
                  </a:lnTo>
                  <a:lnTo>
                    <a:pt x="21600" y="8603"/>
                  </a:lnTo>
                  <a:lnTo>
                    <a:pt x="5870" y="0"/>
                  </a:lnTo>
                  <a:close/>
                </a:path>
              </a:pathLst>
            </a:custGeom>
            <a:solidFill>
              <a:srgbClr val="063951">
                <a:lumMod val="75000"/>
                <a:lumOff val="2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28" name="Shape">
              <a:extLst>
                <a:ext uri="{FF2B5EF4-FFF2-40B4-BE49-F238E27FC236}">
                  <a16:creationId xmlns:a16="http://schemas.microsoft.com/office/drawing/2014/main" id="{4210CD70-BF18-4863-B298-A7F526AEB614}"/>
                </a:ext>
              </a:extLst>
            </p:cNvPr>
            <p:cNvSpPr/>
            <p:nvPr/>
          </p:nvSpPr>
          <p:spPr>
            <a:xfrm>
              <a:off x="5372100" y="3136899"/>
              <a:ext cx="525781" cy="373381"/>
            </a:xfrm>
            <a:custGeom>
              <a:avLst/>
              <a:gdLst/>
              <a:ahLst/>
              <a:cxnLst>
                <a:cxn ang="0">
                  <a:pos x="wd2" y="hd2"/>
                </a:cxn>
                <a:cxn ang="5400000">
                  <a:pos x="wd2" y="hd2"/>
                </a:cxn>
                <a:cxn ang="10800000">
                  <a:pos x="wd2" y="hd2"/>
                </a:cxn>
                <a:cxn ang="16200000">
                  <a:pos x="wd2" y="hd2"/>
                </a:cxn>
              </a:cxnLst>
              <a:rect l="0" t="0" r="r" b="b"/>
              <a:pathLst>
                <a:path w="21600" h="21600" extrusionOk="0">
                  <a:moveTo>
                    <a:pt x="4383" y="21600"/>
                  </a:moveTo>
                  <a:lnTo>
                    <a:pt x="0" y="0"/>
                  </a:lnTo>
                  <a:lnTo>
                    <a:pt x="21600" y="1102"/>
                  </a:lnTo>
                  <a:lnTo>
                    <a:pt x="16122" y="13224"/>
                  </a:lnTo>
                  <a:lnTo>
                    <a:pt x="16122" y="21600"/>
                  </a:lnTo>
                  <a:close/>
                </a:path>
              </a:pathLst>
            </a:custGeom>
            <a:solidFill>
              <a:srgbClr val="4CC1E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50" name="Shape">
              <a:extLst>
                <a:ext uri="{FF2B5EF4-FFF2-40B4-BE49-F238E27FC236}">
                  <a16:creationId xmlns:a16="http://schemas.microsoft.com/office/drawing/2014/main" id="{B1787648-F528-4EA1-84E7-56D9B9BA426D}"/>
                </a:ext>
              </a:extLst>
            </p:cNvPr>
            <p:cNvSpPr/>
            <p:nvPr/>
          </p:nvSpPr>
          <p:spPr>
            <a:xfrm>
              <a:off x="4798917" y="3268945"/>
              <a:ext cx="664211" cy="435611"/>
            </a:xfrm>
            <a:custGeom>
              <a:avLst/>
              <a:gdLst/>
              <a:ahLst/>
              <a:cxnLst>
                <a:cxn ang="0">
                  <a:pos x="wd2" y="hd2"/>
                </a:cxn>
                <a:cxn ang="5400000">
                  <a:pos x="wd2" y="hd2"/>
                </a:cxn>
                <a:cxn ang="10800000">
                  <a:pos x="wd2" y="hd2"/>
                </a:cxn>
                <a:cxn ang="16200000">
                  <a:pos x="wd2" y="hd2"/>
                </a:cxn>
              </a:cxnLst>
              <a:rect l="0" t="0" r="r" b="b"/>
              <a:pathLst>
                <a:path w="21600" h="21600" extrusionOk="0">
                  <a:moveTo>
                    <a:pt x="0" y="4912"/>
                  </a:moveTo>
                  <a:lnTo>
                    <a:pt x="13629" y="21600"/>
                  </a:lnTo>
                  <a:lnTo>
                    <a:pt x="21600" y="18955"/>
                  </a:lnTo>
                  <a:lnTo>
                    <a:pt x="18255" y="0"/>
                  </a:lnTo>
                  <a:close/>
                </a:path>
              </a:pathLst>
            </a:custGeom>
            <a:solidFill>
              <a:srgbClr val="A2B969">
                <a:lumMod val="7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51" name="Shape">
              <a:extLst>
                <a:ext uri="{FF2B5EF4-FFF2-40B4-BE49-F238E27FC236}">
                  <a16:creationId xmlns:a16="http://schemas.microsoft.com/office/drawing/2014/main" id="{C65CE137-F4E8-4E8A-9092-CE919E7A2A8F}"/>
                </a:ext>
              </a:extLst>
            </p:cNvPr>
            <p:cNvSpPr/>
            <p:nvPr/>
          </p:nvSpPr>
          <p:spPr>
            <a:xfrm>
              <a:off x="4335746" y="3506881"/>
              <a:ext cx="877570" cy="469901"/>
            </a:xfrm>
            <a:custGeom>
              <a:avLst/>
              <a:gdLst/>
              <a:ahLst/>
              <a:cxnLst>
                <a:cxn ang="0">
                  <a:pos x="wd2" y="hd2"/>
                </a:cxn>
                <a:cxn ang="5400000">
                  <a:pos x="wd2" y="hd2"/>
                </a:cxn>
                <a:cxn ang="10800000">
                  <a:pos x="wd2" y="hd2"/>
                </a:cxn>
                <a:cxn ang="16200000">
                  <a:pos x="wd2" y="hd2"/>
                </a:cxn>
              </a:cxnLst>
              <a:rect l="0" t="0" r="r" b="b"/>
              <a:pathLst>
                <a:path w="21600" h="21600" extrusionOk="0">
                  <a:moveTo>
                    <a:pt x="0" y="11968"/>
                  </a:moveTo>
                  <a:lnTo>
                    <a:pt x="17192" y="21600"/>
                  </a:lnTo>
                  <a:lnTo>
                    <a:pt x="21600" y="15470"/>
                  </a:lnTo>
                  <a:lnTo>
                    <a:pt x="11472" y="0"/>
                  </a:lnTo>
                  <a:close/>
                </a:path>
              </a:pathLst>
            </a:custGeom>
            <a:solidFill>
              <a:srgbClr val="A2B96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52" name="Shape">
              <a:extLst>
                <a:ext uri="{FF2B5EF4-FFF2-40B4-BE49-F238E27FC236}">
                  <a16:creationId xmlns:a16="http://schemas.microsoft.com/office/drawing/2014/main" id="{94BC653E-EF26-45E3-A5E3-09011777CBF7}"/>
                </a:ext>
              </a:extLst>
            </p:cNvPr>
            <p:cNvSpPr/>
            <p:nvPr/>
          </p:nvSpPr>
          <p:spPr>
            <a:xfrm>
              <a:off x="4087718" y="3900582"/>
              <a:ext cx="962661" cy="4089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719" y="19990"/>
                  </a:lnTo>
                  <a:lnTo>
                    <a:pt x="21600" y="10465"/>
                  </a:lnTo>
                  <a:lnTo>
                    <a:pt x="6184" y="0"/>
                  </a:lnTo>
                  <a:close/>
                </a:path>
              </a:pathLst>
            </a:custGeom>
            <a:solidFill>
              <a:srgbClr val="A2B969">
                <a:lumMod val="60000"/>
                <a:lumOff val="40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53" name="Shape">
              <a:extLst>
                <a:ext uri="{FF2B5EF4-FFF2-40B4-BE49-F238E27FC236}">
                  <a16:creationId xmlns:a16="http://schemas.microsoft.com/office/drawing/2014/main" id="{DE1DDFD2-F72E-4464-BB66-01EB28FD6AB4}"/>
                </a:ext>
              </a:extLst>
            </p:cNvPr>
            <p:cNvSpPr/>
            <p:nvPr/>
          </p:nvSpPr>
          <p:spPr>
            <a:xfrm>
              <a:off x="4121561" y="4393341"/>
              <a:ext cx="932182" cy="546101"/>
            </a:xfrm>
            <a:custGeom>
              <a:avLst/>
              <a:gdLst/>
              <a:ahLst/>
              <a:cxnLst>
                <a:cxn ang="0">
                  <a:pos x="wd2" y="hd2"/>
                </a:cxn>
                <a:cxn ang="5400000">
                  <a:pos x="wd2" y="hd2"/>
                </a:cxn>
                <a:cxn ang="10800000">
                  <a:pos x="wd2" y="hd2"/>
                </a:cxn>
                <a:cxn ang="16200000">
                  <a:pos x="wd2" y="hd2"/>
                </a:cxn>
              </a:cxnLst>
              <a:rect l="0" t="0" r="r" b="b"/>
              <a:pathLst>
                <a:path w="21600" h="21600" extrusionOk="0">
                  <a:moveTo>
                    <a:pt x="1766" y="21600"/>
                  </a:moveTo>
                  <a:lnTo>
                    <a:pt x="21600" y="7384"/>
                  </a:lnTo>
                  <a:lnTo>
                    <a:pt x="20099" y="0"/>
                  </a:lnTo>
                  <a:lnTo>
                    <a:pt x="0" y="1055"/>
                  </a:lnTo>
                  <a:close/>
                </a:path>
              </a:pathLst>
            </a:custGeom>
            <a:solidFill>
              <a:srgbClr val="FFCC4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54" name="Shape">
              <a:extLst>
                <a:ext uri="{FF2B5EF4-FFF2-40B4-BE49-F238E27FC236}">
                  <a16:creationId xmlns:a16="http://schemas.microsoft.com/office/drawing/2014/main" id="{0608A88B-12A8-4D89-8CFD-3AB84ECA13A5}"/>
                </a:ext>
              </a:extLst>
            </p:cNvPr>
            <p:cNvSpPr/>
            <p:nvPr/>
          </p:nvSpPr>
          <p:spPr>
            <a:xfrm>
              <a:off x="4234145" y="4727764"/>
              <a:ext cx="1022351" cy="801370"/>
            </a:xfrm>
            <a:custGeom>
              <a:avLst/>
              <a:gdLst/>
              <a:ahLst/>
              <a:cxnLst>
                <a:cxn ang="0">
                  <a:pos x="wd2" y="hd2"/>
                </a:cxn>
                <a:cxn ang="5400000">
                  <a:pos x="wd2" y="hd2"/>
                </a:cxn>
                <a:cxn ang="10800000">
                  <a:pos x="wd2" y="hd2"/>
                </a:cxn>
                <a:cxn ang="16200000">
                  <a:pos x="wd2" y="hd2"/>
                </a:cxn>
              </a:cxnLst>
              <a:rect l="0" t="0" r="r" b="b"/>
              <a:pathLst>
                <a:path w="21600" h="21600" extrusionOk="0">
                  <a:moveTo>
                    <a:pt x="0" y="9140"/>
                  </a:moveTo>
                  <a:lnTo>
                    <a:pt x="17495" y="0"/>
                  </a:lnTo>
                  <a:lnTo>
                    <a:pt x="21600" y="3697"/>
                  </a:lnTo>
                  <a:lnTo>
                    <a:pt x="10787" y="21600"/>
                  </a:lnTo>
                  <a:close/>
                </a:path>
              </a:pathLst>
            </a:custGeom>
            <a:solidFill>
              <a:srgbClr val="F7931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55" name="Shape">
              <a:extLst>
                <a:ext uri="{FF2B5EF4-FFF2-40B4-BE49-F238E27FC236}">
                  <a16:creationId xmlns:a16="http://schemas.microsoft.com/office/drawing/2014/main" id="{AAC32C7B-2E3C-4E3D-8BB6-41D4DDD79A6C}"/>
                </a:ext>
              </a:extLst>
            </p:cNvPr>
            <p:cNvSpPr/>
            <p:nvPr/>
          </p:nvSpPr>
          <p:spPr>
            <a:xfrm>
              <a:off x="4775199" y="4991099"/>
              <a:ext cx="783591" cy="855982"/>
            </a:xfrm>
            <a:custGeom>
              <a:avLst/>
              <a:gdLst/>
              <a:ahLst/>
              <a:cxnLst>
                <a:cxn ang="0">
                  <a:pos x="wd2" y="hd2"/>
                </a:cxn>
                <a:cxn ang="5400000">
                  <a:pos x="wd2" y="hd2"/>
                </a:cxn>
                <a:cxn ang="10800000">
                  <a:pos x="wd2" y="hd2"/>
                </a:cxn>
                <a:cxn ang="16200000">
                  <a:pos x="wd2" y="hd2"/>
                </a:cxn>
              </a:cxnLst>
              <a:rect l="0" t="0" r="r" b="b"/>
              <a:pathLst>
                <a:path w="21600" h="21600" extrusionOk="0">
                  <a:moveTo>
                    <a:pt x="0" y="16761"/>
                  </a:moveTo>
                  <a:lnTo>
                    <a:pt x="13268" y="0"/>
                  </a:lnTo>
                  <a:lnTo>
                    <a:pt x="21600" y="1346"/>
                  </a:lnTo>
                  <a:lnTo>
                    <a:pt x="21600" y="21600"/>
                  </a:lnTo>
                  <a:close/>
                </a:path>
              </a:pathLst>
            </a:custGeom>
            <a:solidFill>
              <a:srgbClr val="C13018"/>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56" name="Shape">
              <a:extLst>
                <a:ext uri="{FF2B5EF4-FFF2-40B4-BE49-F238E27FC236}">
                  <a16:creationId xmlns:a16="http://schemas.microsoft.com/office/drawing/2014/main" id="{06CD27AE-DBEF-4667-A869-73B9CE1F3F83}"/>
                </a:ext>
              </a:extLst>
            </p:cNvPr>
            <p:cNvSpPr/>
            <p:nvPr/>
          </p:nvSpPr>
          <p:spPr>
            <a:xfrm>
              <a:off x="4775199" y="4127499"/>
              <a:ext cx="77471" cy="92711"/>
            </a:xfrm>
            <a:custGeom>
              <a:avLst/>
              <a:gdLst/>
              <a:ahLst/>
              <a:cxnLst>
                <a:cxn ang="0">
                  <a:pos x="wd2" y="hd2"/>
                </a:cxn>
                <a:cxn ang="5400000">
                  <a:pos x="wd2" y="hd2"/>
                </a:cxn>
                <a:cxn ang="10800000">
                  <a:pos x="wd2" y="hd2"/>
                </a:cxn>
                <a:cxn ang="16200000">
                  <a:pos x="wd2" y="hd2"/>
                </a:cxn>
              </a:cxnLst>
              <a:rect l="0" t="0" r="r" b="b"/>
              <a:pathLst>
                <a:path w="21600" h="21600" extrusionOk="0">
                  <a:moveTo>
                    <a:pt x="21600" y="10652"/>
                  </a:moveTo>
                  <a:cubicBezTo>
                    <a:pt x="21600" y="17753"/>
                    <a:pt x="18059" y="21600"/>
                    <a:pt x="10623" y="21600"/>
                  </a:cubicBezTo>
                  <a:cubicBezTo>
                    <a:pt x="3895" y="21600"/>
                    <a:pt x="0" y="18049"/>
                    <a:pt x="0" y="10652"/>
                  </a:cubicBezTo>
                  <a:cubicBezTo>
                    <a:pt x="0" y="3551"/>
                    <a:pt x="3541" y="0"/>
                    <a:pt x="10623" y="0"/>
                  </a:cubicBezTo>
                  <a:cubicBezTo>
                    <a:pt x="17705" y="0"/>
                    <a:pt x="21600" y="3255"/>
                    <a:pt x="21600" y="10652"/>
                  </a:cubicBezTo>
                  <a:close/>
                  <a:moveTo>
                    <a:pt x="9207" y="10948"/>
                  </a:moveTo>
                  <a:cubicBezTo>
                    <a:pt x="9207" y="15978"/>
                    <a:pt x="9561" y="17162"/>
                    <a:pt x="10977" y="17162"/>
                  </a:cubicBezTo>
                  <a:cubicBezTo>
                    <a:pt x="12393" y="17162"/>
                    <a:pt x="12748" y="15978"/>
                    <a:pt x="12748" y="10948"/>
                  </a:cubicBezTo>
                  <a:cubicBezTo>
                    <a:pt x="12748" y="5918"/>
                    <a:pt x="12748" y="4438"/>
                    <a:pt x="10977" y="4438"/>
                  </a:cubicBezTo>
                  <a:cubicBezTo>
                    <a:pt x="9561" y="4438"/>
                    <a:pt x="9207" y="5918"/>
                    <a:pt x="9207" y="10948"/>
                  </a:cubicBezTo>
                  <a:close/>
                </a:path>
              </a:pathLst>
            </a:custGeom>
            <a:solidFill>
              <a:sysClr val="windowText" lastClr="000000">
                <a:lumMod val="65000"/>
                <a:lumOff val="35000"/>
              </a:sys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57" name="Shape">
              <a:extLst>
                <a:ext uri="{FF2B5EF4-FFF2-40B4-BE49-F238E27FC236}">
                  <a16:creationId xmlns:a16="http://schemas.microsoft.com/office/drawing/2014/main" id="{840F4B63-8316-4571-9D50-67B519F8FA89}"/>
                </a:ext>
              </a:extLst>
            </p:cNvPr>
            <p:cNvSpPr/>
            <p:nvPr/>
          </p:nvSpPr>
          <p:spPr>
            <a:xfrm>
              <a:off x="4864099" y="4127499"/>
              <a:ext cx="77471" cy="88901"/>
            </a:xfrm>
            <a:custGeom>
              <a:avLst/>
              <a:gdLst/>
              <a:ahLst/>
              <a:cxnLst>
                <a:cxn ang="0">
                  <a:pos x="wd2" y="hd2"/>
                </a:cxn>
                <a:cxn ang="5400000">
                  <a:pos x="wd2" y="hd2"/>
                </a:cxn>
                <a:cxn ang="10800000">
                  <a:pos x="wd2" y="hd2"/>
                </a:cxn>
                <a:cxn ang="16200000">
                  <a:pos x="wd2" y="hd2"/>
                </a:cxn>
              </a:cxnLst>
              <a:rect l="0" t="0" r="r" b="b"/>
              <a:pathLst>
                <a:path w="21600" h="21600" extrusionOk="0">
                  <a:moveTo>
                    <a:pt x="10623" y="21600"/>
                  </a:moveTo>
                  <a:lnTo>
                    <a:pt x="10623" y="17280"/>
                  </a:lnTo>
                  <a:lnTo>
                    <a:pt x="0" y="17280"/>
                  </a:lnTo>
                  <a:lnTo>
                    <a:pt x="0" y="12343"/>
                  </a:lnTo>
                  <a:lnTo>
                    <a:pt x="7082" y="0"/>
                  </a:lnTo>
                  <a:lnTo>
                    <a:pt x="19121" y="0"/>
                  </a:lnTo>
                  <a:lnTo>
                    <a:pt x="19121" y="12034"/>
                  </a:lnTo>
                  <a:lnTo>
                    <a:pt x="21600" y="12034"/>
                  </a:lnTo>
                  <a:lnTo>
                    <a:pt x="20892" y="17280"/>
                  </a:lnTo>
                  <a:lnTo>
                    <a:pt x="19121" y="17280"/>
                  </a:lnTo>
                  <a:lnTo>
                    <a:pt x="19121" y="21600"/>
                  </a:lnTo>
                  <a:lnTo>
                    <a:pt x="10623" y="21600"/>
                  </a:lnTo>
                  <a:close/>
                  <a:moveTo>
                    <a:pt x="10623" y="10800"/>
                  </a:moveTo>
                  <a:cubicBezTo>
                    <a:pt x="10623" y="9257"/>
                    <a:pt x="10623" y="6789"/>
                    <a:pt x="10977" y="5246"/>
                  </a:cubicBezTo>
                  <a:cubicBezTo>
                    <a:pt x="10269" y="6789"/>
                    <a:pt x="8852" y="10183"/>
                    <a:pt x="7790" y="12034"/>
                  </a:cubicBezTo>
                  <a:lnTo>
                    <a:pt x="10623" y="12034"/>
                  </a:lnTo>
                  <a:lnTo>
                    <a:pt x="10623" y="10800"/>
                  </a:lnTo>
                  <a:close/>
                </a:path>
              </a:pathLst>
            </a:custGeom>
            <a:solidFill>
              <a:sysClr val="windowText" lastClr="000000">
                <a:lumMod val="65000"/>
                <a:lumOff val="35000"/>
              </a:sys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58" name="Shape">
              <a:extLst>
                <a:ext uri="{FF2B5EF4-FFF2-40B4-BE49-F238E27FC236}">
                  <a16:creationId xmlns:a16="http://schemas.microsoft.com/office/drawing/2014/main" id="{69D0ABF8-2E61-425E-8540-35507BAB8D62}"/>
                </a:ext>
              </a:extLst>
            </p:cNvPr>
            <p:cNvSpPr/>
            <p:nvPr/>
          </p:nvSpPr>
          <p:spPr>
            <a:xfrm>
              <a:off x="4775199" y="4483099"/>
              <a:ext cx="77471" cy="92711"/>
            </a:xfrm>
            <a:custGeom>
              <a:avLst/>
              <a:gdLst/>
              <a:ahLst/>
              <a:cxnLst>
                <a:cxn ang="0">
                  <a:pos x="wd2" y="hd2"/>
                </a:cxn>
                <a:cxn ang="5400000">
                  <a:pos x="wd2" y="hd2"/>
                </a:cxn>
                <a:cxn ang="10800000">
                  <a:pos x="wd2" y="hd2"/>
                </a:cxn>
                <a:cxn ang="16200000">
                  <a:pos x="wd2" y="hd2"/>
                </a:cxn>
              </a:cxnLst>
              <a:rect l="0" t="0" r="r" b="b"/>
              <a:pathLst>
                <a:path w="21600" h="21600" extrusionOk="0">
                  <a:moveTo>
                    <a:pt x="21600" y="10652"/>
                  </a:moveTo>
                  <a:cubicBezTo>
                    <a:pt x="21600" y="17753"/>
                    <a:pt x="18059" y="21600"/>
                    <a:pt x="10623" y="21600"/>
                  </a:cubicBezTo>
                  <a:cubicBezTo>
                    <a:pt x="3895" y="21600"/>
                    <a:pt x="0" y="18049"/>
                    <a:pt x="0" y="10652"/>
                  </a:cubicBezTo>
                  <a:cubicBezTo>
                    <a:pt x="0" y="3551"/>
                    <a:pt x="3541" y="0"/>
                    <a:pt x="10623" y="0"/>
                  </a:cubicBezTo>
                  <a:cubicBezTo>
                    <a:pt x="17705" y="0"/>
                    <a:pt x="21600" y="3255"/>
                    <a:pt x="21600" y="10652"/>
                  </a:cubicBezTo>
                  <a:close/>
                  <a:moveTo>
                    <a:pt x="9207" y="10948"/>
                  </a:moveTo>
                  <a:cubicBezTo>
                    <a:pt x="9207" y="15978"/>
                    <a:pt x="9561" y="17162"/>
                    <a:pt x="10977" y="17162"/>
                  </a:cubicBezTo>
                  <a:cubicBezTo>
                    <a:pt x="12393" y="17162"/>
                    <a:pt x="12748" y="15978"/>
                    <a:pt x="12748" y="10948"/>
                  </a:cubicBezTo>
                  <a:cubicBezTo>
                    <a:pt x="12748" y="5918"/>
                    <a:pt x="12748" y="4438"/>
                    <a:pt x="10977" y="4438"/>
                  </a:cubicBezTo>
                  <a:cubicBezTo>
                    <a:pt x="9561" y="4438"/>
                    <a:pt x="9207" y="5918"/>
                    <a:pt x="9207" y="10948"/>
                  </a:cubicBezTo>
                  <a:close/>
                </a:path>
              </a:pathLst>
            </a:custGeom>
            <a:solidFill>
              <a:sysClr val="windowText" lastClr="000000">
                <a:lumMod val="65000"/>
                <a:lumOff val="35000"/>
              </a:sys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59" name="Shape">
              <a:extLst>
                <a:ext uri="{FF2B5EF4-FFF2-40B4-BE49-F238E27FC236}">
                  <a16:creationId xmlns:a16="http://schemas.microsoft.com/office/drawing/2014/main" id="{DC981752-2828-45E2-B1A1-129DD4D47ACA}"/>
                </a:ext>
              </a:extLst>
            </p:cNvPr>
            <p:cNvSpPr/>
            <p:nvPr/>
          </p:nvSpPr>
          <p:spPr>
            <a:xfrm>
              <a:off x="4851400" y="4483099"/>
              <a:ext cx="76200" cy="92711"/>
            </a:xfrm>
            <a:custGeom>
              <a:avLst/>
              <a:gdLst/>
              <a:ahLst/>
              <a:cxnLst>
                <a:cxn ang="0">
                  <a:pos x="wd2" y="hd2"/>
                </a:cxn>
                <a:cxn ang="5400000">
                  <a:pos x="wd2" y="hd2"/>
                </a:cxn>
                <a:cxn ang="10800000">
                  <a:pos x="wd2" y="hd2"/>
                </a:cxn>
                <a:cxn ang="16200000">
                  <a:pos x="wd2" y="hd2"/>
                </a:cxn>
              </a:cxnLst>
              <a:rect l="0" t="0" r="r" b="b"/>
              <a:pathLst>
                <a:path w="21600" h="21600" extrusionOk="0">
                  <a:moveTo>
                    <a:pt x="360" y="6214"/>
                  </a:moveTo>
                  <a:cubicBezTo>
                    <a:pt x="720" y="3847"/>
                    <a:pt x="2160" y="0"/>
                    <a:pt x="10800" y="0"/>
                  </a:cubicBezTo>
                  <a:cubicBezTo>
                    <a:pt x="16560" y="0"/>
                    <a:pt x="20880" y="1775"/>
                    <a:pt x="20880" y="5918"/>
                  </a:cubicBezTo>
                  <a:cubicBezTo>
                    <a:pt x="20880" y="8285"/>
                    <a:pt x="18720" y="9764"/>
                    <a:pt x="16920" y="10060"/>
                  </a:cubicBezTo>
                  <a:lnTo>
                    <a:pt x="16920" y="10060"/>
                  </a:lnTo>
                  <a:cubicBezTo>
                    <a:pt x="18720" y="10356"/>
                    <a:pt x="21600" y="11540"/>
                    <a:pt x="21600" y="15090"/>
                  </a:cubicBezTo>
                  <a:cubicBezTo>
                    <a:pt x="21600" y="18641"/>
                    <a:pt x="19080" y="21600"/>
                    <a:pt x="10800" y="21600"/>
                  </a:cubicBezTo>
                  <a:cubicBezTo>
                    <a:pt x="2160" y="21600"/>
                    <a:pt x="360" y="17753"/>
                    <a:pt x="0" y="15090"/>
                  </a:cubicBezTo>
                  <a:lnTo>
                    <a:pt x="9000" y="15090"/>
                  </a:lnTo>
                  <a:cubicBezTo>
                    <a:pt x="9000" y="16570"/>
                    <a:pt x="9360" y="17458"/>
                    <a:pt x="10440" y="17458"/>
                  </a:cubicBezTo>
                  <a:cubicBezTo>
                    <a:pt x="11520" y="17458"/>
                    <a:pt x="11880" y="16570"/>
                    <a:pt x="11880" y="15090"/>
                  </a:cubicBezTo>
                  <a:cubicBezTo>
                    <a:pt x="11880" y="13315"/>
                    <a:pt x="11520" y="12723"/>
                    <a:pt x="9360" y="12723"/>
                  </a:cubicBezTo>
                  <a:lnTo>
                    <a:pt x="7200" y="12723"/>
                  </a:lnTo>
                  <a:lnTo>
                    <a:pt x="7200" y="8285"/>
                  </a:lnTo>
                  <a:lnTo>
                    <a:pt x="9360" y="8285"/>
                  </a:lnTo>
                  <a:cubicBezTo>
                    <a:pt x="11160" y="8285"/>
                    <a:pt x="11880" y="7693"/>
                    <a:pt x="11880" y="6214"/>
                  </a:cubicBezTo>
                  <a:cubicBezTo>
                    <a:pt x="11880" y="5030"/>
                    <a:pt x="11520" y="4438"/>
                    <a:pt x="10800" y="4438"/>
                  </a:cubicBezTo>
                  <a:cubicBezTo>
                    <a:pt x="9720" y="4438"/>
                    <a:pt x="9360" y="5030"/>
                    <a:pt x="9360" y="6510"/>
                  </a:cubicBezTo>
                  <a:lnTo>
                    <a:pt x="360" y="6510"/>
                  </a:lnTo>
                  <a:close/>
                </a:path>
              </a:pathLst>
            </a:custGeom>
            <a:solidFill>
              <a:sysClr val="windowText" lastClr="000000">
                <a:lumMod val="65000"/>
                <a:lumOff val="35000"/>
              </a:sys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60" name="Shape">
              <a:extLst>
                <a:ext uri="{FF2B5EF4-FFF2-40B4-BE49-F238E27FC236}">
                  <a16:creationId xmlns:a16="http://schemas.microsoft.com/office/drawing/2014/main" id="{E8D3B9B8-0C0A-4D94-8EA8-9EA41B5BCEF2}"/>
                </a:ext>
              </a:extLst>
            </p:cNvPr>
            <p:cNvSpPr/>
            <p:nvPr/>
          </p:nvSpPr>
          <p:spPr>
            <a:xfrm>
              <a:off x="4965699" y="4851399"/>
              <a:ext cx="77471" cy="92711"/>
            </a:xfrm>
            <a:custGeom>
              <a:avLst/>
              <a:gdLst/>
              <a:ahLst/>
              <a:cxnLst>
                <a:cxn ang="0">
                  <a:pos x="wd2" y="hd2"/>
                </a:cxn>
                <a:cxn ang="5400000">
                  <a:pos x="wd2" y="hd2"/>
                </a:cxn>
                <a:cxn ang="10800000">
                  <a:pos x="wd2" y="hd2"/>
                </a:cxn>
                <a:cxn ang="16200000">
                  <a:pos x="wd2" y="hd2"/>
                </a:cxn>
              </a:cxnLst>
              <a:rect l="0" t="0" r="r" b="b"/>
              <a:pathLst>
                <a:path w="21600" h="21600" extrusionOk="0">
                  <a:moveTo>
                    <a:pt x="21600" y="10652"/>
                  </a:moveTo>
                  <a:cubicBezTo>
                    <a:pt x="21600" y="17753"/>
                    <a:pt x="18059" y="21600"/>
                    <a:pt x="10623" y="21600"/>
                  </a:cubicBezTo>
                  <a:cubicBezTo>
                    <a:pt x="3895" y="21600"/>
                    <a:pt x="0" y="18049"/>
                    <a:pt x="0" y="10652"/>
                  </a:cubicBezTo>
                  <a:cubicBezTo>
                    <a:pt x="0" y="3551"/>
                    <a:pt x="3541" y="0"/>
                    <a:pt x="10623" y="0"/>
                  </a:cubicBezTo>
                  <a:cubicBezTo>
                    <a:pt x="17705" y="0"/>
                    <a:pt x="21600" y="3255"/>
                    <a:pt x="21600" y="10652"/>
                  </a:cubicBezTo>
                  <a:close/>
                  <a:moveTo>
                    <a:pt x="9207" y="10948"/>
                  </a:moveTo>
                  <a:cubicBezTo>
                    <a:pt x="9207" y="15978"/>
                    <a:pt x="9561" y="17162"/>
                    <a:pt x="10977" y="17162"/>
                  </a:cubicBezTo>
                  <a:cubicBezTo>
                    <a:pt x="12393" y="17162"/>
                    <a:pt x="12748" y="15978"/>
                    <a:pt x="12748" y="10948"/>
                  </a:cubicBezTo>
                  <a:cubicBezTo>
                    <a:pt x="12748" y="5918"/>
                    <a:pt x="12748" y="4438"/>
                    <a:pt x="10977" y="4438"/>
                  </a:cubicBezTo>
                  <a:cubicBezTo>
                    <a:pt x="9207" y="4438"/>
                    <a:pt x="9207" y="5622"/>
                    <a:pt x="9207" y="10948"/>
                  </a:cubicBezTo>
                  <a:close/>
                </a:path>
              </a:pathLst>
            </a:custGeom>
            <a:solidFill>
              <a:srgbClr val="FFFFF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61" name="Shape">
              <a:extLst>
                <a:ext uri="{FF2B5EF4-FFF2-40B4-BE49-F238E27FC236}">
                  <a16:creationId xmlns:a16="http://schemas.microsoft.com/office/drawing/2014/main" id="{9AC467B4-8770-4886-919C-00BE97A5431D}"/>
                </a:ext>
              </a:extLst>
            </p:cNvPr>
            <p:cNvSpPr/>
            <p:nvPr/>
          </p:nvSpPr>
          <p:spPr>
            <a:xfrm>
              <a:off x="5054600" y="4851400"/>
              <a:ext cx="72390" cy="90171"/>
            </a:xfrm>
            <a:custGeom>
              <a:avLst/>
              <a:gdLst/>
              <a:ahLst/>
              <a:cxnLst>
                <a:cxn ang="0">
                  <a:pos x="wd2" y="hd2"/>
                </a:cxn>
                <a:cxn ang="5400000">
                  <a:pos x="wd2" y="hd2"/>
                </a:cxn>
                <a:cxn ang="10800000">
                  <a:pos x="wd2" y="hd2"/>
                </a:cxn>
                <a:cxn ang="16200000">
                  <a:pos x="wd2" y="hd2"/>
                </a:cxn>
              </a:cxnLst>
              <a:rect l="0" t="0" r="r" b="b"/>
              <a:pathLst>
                <a:path w="21600" h="21600" extrusionOk="0">
                  <a:moveTo>
                    <a:pt x="379" y="21600"/>
                  </a:moveTo>
                  <a:lnTo>
                    <a:pt x="379" y="21296"/>
                  </a:lnTo>
                  <a:cubicBezTo>
                    <a:pt x="379" y="15515"/>
                    <a:pt x="3789" y="12777"/>
                    <a:pt x="6821" y="10952"/>
                  </a:cubicBezTo>
                  <a:cubicBezTo>
                    <a:pt x="9853" y="8823"/>
                    <a:pt x="11368" y="7910"/>
                    <a:pt x="11368" y="6389"/>
                  </a:cubicBezTo>
                  <a:cubicBezTo>
                    <a:pt x="11368" y="5476"/>
                    <a:pt x="11368" y="4563"/>
                    <a:pt x="10232" y="4563"/>
                  </a:cubicBezTo>
                  <a:cubicBezTo>
                    <a:pt x="9095" y="4563"/>
                    <a:pt x="8716" y="5476"/>
                    <a:pt x="8716" y="7910"/>
                  </a:cubicBezTo>
                  <a:lnTo>
                    <a:pt x="0" y="7910"/>
                  </a:lnTo>
                  <a:cubicBezTo>
                    <a:pt x="0" y="5476"/>
                    <a:pt x="758" y="0"/>
                    <a:pt x="10990" y="0"/>
                  </a:cubicBezTo>
                  <a:cubicBezTo>
                    <a:pt x="17811" y="0"/>
                    <a:pt x="21221" y="2738"/>
                    <a:pt x="21221" y="6693"/>
                  </a:cubicBezTo>
                  <a:cubicBezTo>
                    <a:pt x="21221" y="9431"/>
                    <a:pt x="20084" y="10952"/>
                    <a:pt x="15537" y="13386"/>
                  </a:cubicBezTo>
                  <a:cubicBezTo>
                    <a:pt x="13263" y="14603"/>
                    <a:pt x="12126" y="15515"/>
                    <a:pt x="11747" y="16124"/>
                  </a:cubicBezTo>
                  <a:lnTo>
                    <a:pt x="21600" y="16124"/>
                  </a:lnTo>
                  <a:lnTo>
                    <a:pt x="20463" y="21600"/>
                  </a:lnTo>
                  <a:lnTo>
                    <a:pt x="379" y="21600"/>
                  </a:lnTo>
                  <a:close/>
                </a:path>
              </a:pathLst>
            </a:custGeom>
            <a:solidFill>
              <a:srgbClr val="FFFFF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62" name="Shape">
              <a:extLst>
                <a:ext uri="{FF2B5EF4-FFF2-40B4-BE49-F238E27FC236}">
                  <a16:creationId xmlns:a16="http://schemas.microsoft.com/office/drawing/2014/main" id="{6720D00C-56CB-445E-B9A2-C7B07FB1043A}"/>
                </a:ext>
              </a:extLst>
            </p:cNvPr>
            <p:cNvSpPr/>
            <p:nvPr/>
          </p:nvSpPr>
          <p:spPr>
            <a:xfrm>
              <a:off x="5295899" y="5079999"/>
              <a:ext cx="77471" cy="92711"/>
            </a:xfrm>
            <a:custGeom>
              <a:avLst/>
              <a:gdLst/>
              <a:ahLst/>
              <a:cxnLst>
                <a:cxn ang="0">
                  <a:pos x="wd2" y="hd2"/>
                </a:cxn>
                <a:cxn ang="5400000">
                  <a:pos x="wd2" y="hd2"/>
                </a:cxn>
                <a:cxn ang="10800000">
                  <a:pos x="wd2" y="hd2"/>
                </a:cxn>
                <a:cxn ang="16200000">
                  <a:pos x="wd2" y="hd2"/>
                </a:cxn>
              </a:cxnLst>
              <a:rect l="0" t="0" r="r" b="b"/>
              <a:pathLst>
                <a:path w="21600" h="21600" extrusionOk="0">
                  <a:moveTo>
                    <a:pt x="21600" y="10652"/>
                  </a:moveTo>
                  <a:cubicBezTo>
                    <a:pt x="21600" y="17753"/>
                    <a:pt x="18059" y="21600"/>
                    <a:pt x="10623" y="21600"/>
                  </a:cubicBezTo>
                  <a:cubicBezTo>
                    <a:pt x="3895" y="21600"/>
                    <a:pt x="0" y="18049"/>
                    <a:pt x="0" y="10652"/>
                  </a:cubicBezTo>
                  <a:cubicBezTo>
                    <a:pt x="0" y="3551"/>
                    <a:pt x="3541" y="0"/>
                    <a:pt x="10623" y="0"/>
                  </a:cubicBezTo>
                  <a:cubicBezTo>
                    <a:pt x="17705" y="0"/>
                    <a:pt x="21600" y="3255"/>
                    <a:pt x="21600" y="10652"/>
                  </a:cubicBezTo>
                  <a:close/>
                  <a:moveTo>
                    <a:pt x="9207" y="10948"/>
                  </a:moveTo>
                  <a:cubicBezTo>
                    <a:pt x="9207" y="15978"/>
                    <a:pt x="9561" y="17162"/>
                    <a:pt x="10977" y="17162"/>
                  </a:cubicBezTo>
                  <a:cubicBezTo>
                    <a:pt x="12393" y="17162"/>
                    <a:pt x="12748" y="15978"/>
                    <a:pt x="12748" y="10948"/>
                  </a:cubicBezTo>
                  <a:cubicBezTo>
                    <a:pt x="12748" y="5918"/>
                    <a:pt x="12748" y="4438"/>
                    <a:pt x="10977" y="4438"/>
                  </a:cubicBezTo>
                  <a:cubicBezTo>
                    <a:pt x="9207" y="4438"/>
                    <a:pt x="9207" y="5622"/>
                    <a:pt x="9207" y="10948"/>
                  </a:cubicBezTo>
                  <a:close/>
                </a:path>
              </a:pathLst>
            </a:custGeom>
            <a:solidFill>
              <a:srgbClr val="FFFFF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63" name="Shape">
              <a:extLst>
                <a:ext uri="{FF2B5EF4-FFF2-40B4-BE49-F238E27FC236}">
                  <a16:creationId xmlns:a16="http://schemas.microsoft.com/office/drawing/2014/main" id="{701329A3-3231-4682-9D38-CEDDE3EF68AB}"/>
                </a:ext>
              </a:extLst>
            </p:cNvPr>
            <p:cNvSpPr/>
            <p:nvPr/>
          </p:nvSpPr>
          <p:spPr>
            <a:xfrm>
              <a:off x="5384799" y="5079999"/>
              <a:ext cx="40642" cy="88902"/>
            </a:xfrm>
            <a:custGeom>
              <a:avLst/>
              <a:gdLst/>
              <a:ahLst/>
              <a:cxnLst>
                <a:cxn ang="0">
                  <a:pos x="wd2" y="hd2"/>
                </a:cxn>
                <a:cxn ang="5400000">
                  <a:pos x="wd2" y="hd2"/>
                </a:cxn>
                <a:cxn ang="10800000">
                  <a:pos x="wd2" y="hd2"/>
                </a:cxn>
                <a:cxn ang="16200000">
                  <a:pos x="wd2" y="hd2"/>
                </a:cxn>
              </a:cxnLst>
              <a:rect l="0" t="0" r="r" b="b"/>
              <a:pathLst>
                <a:path w="21600" h="21600" extrusionOk="0">
                  <a:moveTo>
                    <a:pt x="4725" y="21600"/>
                  </a:moveTo>
                  <a:lnTo>
                    <a:pt x="4725" y="6789"/>
                  </a:lnTo>
                  <a:cubicBezTo>
                    <a:pt x="2700" y="6789"/>
                    <a:pt x="675" y="6480"/>
                    <a:pt x="0" y="6480"/>
                  </a:cubicBezTo>
                  <a:lnTo>
                    <a:pt x="0" y="1851"/>
                  </a:lnTo>
                  <a:cubicBezTo>
                    <a:pt x="4050" y="1851"/>
                    <a:pt x="7425" y="926"/>
                    <a:pt x="8775" y="0"/>
                  </a:cubicBezTo>
                  <a:lnTo>
                    <a:pt x="21600" y="0"/>
                  </a:lnTo>
                  <a:lnTo>
                    <a:pt x="21600" y="21600"/>
                  </a:lnTo>
                  <a:lnTo>
                    <a:pt x="4725" y="21600"/>
                  </a:lnTo>
                  <a:close/>
                </a:path>
              </a:pathLst>
            </a:custGeom>
            <a:solidFill>
              <a:srgbClr val="FFFFF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64" name="Shape">
              <a:extLst>
                <a:ext uri="{FF2B5EF4-FFF2-40B4-BE49-F238E27FC236}">
                  <a16:creationId xmlns:a16="http://schemas.microsoft.com/office/drawing/2014/main" id="{FF9BB194-AFBC-4DDB-8B07-C9B4E14805D3}"/>
                </a:ext>
              </a:extLst>
            </p:cNvPr>
            <p:cNvSpPr/>
            <p:nvPr/>
          </p:nvSpPr>
          <p:spPr>
            <a:xfrm>
              <a:off x="5892799" y="3276599"/>
              <a:ext cx="77471" cy="92711"/>
            </a:xfrm>
            <a:custGeom>
              <a:avLst/>
              <a:gdLst/>
              <a:ahLst/>
              <a:cxnLst>
                <a:cxn ang="0">
                  <a:pos x="wd2" y="hd2"/>
                </a:cxn>
                <a:cxn ang="5400000">
                  <a:pos x="wd2" y="hd2"/>
                </a:cxn>
                <a:cxn ang="10800000">
                  <a:pos x="wd2" y="hd2"/>
                </a:cxn>
                <a:cxn ang="16200000">
                  <a:pos x="wd2" y="hd2"/>
                </a:cxn>
              </a:cxnLst>
              <a:rect l="0" t="0" r="r" b="b"/>
              <a:pathLst>
                <a:path w="21600" h="21600" extrusionOk="0">
                  <a:moveTo>
                    <a:pt x="21600" y="10652"/>
                  </a:moveTo>
                  <a:cubicBezTo>
                    <a:pt x="21600" y="17753"/>
                    <a:pt x="18059" y="21600"/>
                    <a:pt x="10623" y="21600"/>
                  </a:cubicBezTo>
                  <a:cubicBezTo>
                    <a:pt x="3895" y="21600"/>
                    <a:pt x="0" y="18049"/>
                    <a:pt x="0" y="10652"/>
                  </a:cubicBezTo>
                  <a:cubicBezTo>
                    <a:pt x="0" y="3551"/>
                    <a:pt x="3541" y="0"/>
                    <a:pt x="10623" y="0"/>
                  </a:cubicBezTo>
                  <a:cubicBezTo>
                    <a:pt x="17705" y="0"/>
                    <a:pt x="21600" y="3551"/>
                    <a:pt x="21600" y="10652"/>
                  </a:cubicBezTo>
                  <a:close/>
                  <a:moveTo>
                    <a:pt x="9207" y="10948"/>
                  </a:moveTo>
                  <a:cubicBezTo>
                    <a:pt x="9207" y="15978"/>
                    <a:pt x="9561" y="17162"/>
                    <a:pt x="10977" y="17162"/>
                  </a:cubicBezTo>
                  <a:cubicBezTo>
                    <a:pt x="12393" y="17162"/>
                    <a:pt x="12748" y="15978"/>
                    <a:pt x="12748" y="10948"/>
                  </a:cubicBezTo>
                  <a:cubicBezTo>
                    <a:pt x="12748" y="5918"/>
                    <a:pt x="12748" y="4438"/>
                    <a:pt x="10977" y="4438"/>
                  </a:cubicBezTo>
                  <a:cubicBezTo>
                    <a:pt x="9561" y="4734"/>
                    <a:pt x="9207" y="5918"/>
                    <a:pt x="9207" y="10948"/>
                  </a:cubicBezTo>
                  <a:close/>
                </a:path>
              </a:pathLst>
            </a:custGeom>
            <a:solidFill>
              <a:srgbClr val="FFFFF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65" name="Shape">
              <a:extLst>
                <a:ext uri="{FF2B5EF4-FFF2-40B4-BE49-F238E27FC236}">
                  <a16:creationId xmlns:a16="http://schemas.microsoft.com/office/drawing/2014/main" id="{C54B5684-A1DD-4568-B91A-B794594CB842}"/>
                </a:ext>
              </a:extLst>
            </p:cNvPr>
            <p:cNvSpPr/>
            <p:nvPr/>
          </p:nvSpPr>
          <p:spPr>
            <a:xfrm>
              <a:off x="5981699" y="3276599"/>
              <a:ext cx="77470" cy="92786"/>
            </a:xfrm>
            <a:custGeom>
              <a:avLst/>
              <a:gdLst/>
              <a:ahLst/>
              <a:cxnLst>
                <a:cxn ang="0">
                  <a:pos x="wd2" y="hd2"/>
                </a:cxn>
                <a:cxn ang="5400000">
                  <a:pos x="wd2" y="hd2"/>
                </a:cxn>
                <a:cxn ang="10800000">
                  <a:pos x="wd2" y="hd2"/>
                </a:cxn>
                <a:cxn ang="16200000">
                  <a:pos x="wd2" y="hd2"/>
                </a:cxn>
              </a:cxnLst>
              <a:rect l="0" t="0" r="r" b="b"/>
              <a:pathLst>
                <a:path w="21600" h="21325" extrusionOk="0">
                  <a:moveTo>
                    <a:pt x="0" y="14886"/>
                  </a:moveTo>
                  <a:cubicBezTo>
                    <a:pt x="0" y="12843"/>
                    <a:pt x="1416" y="11092"/>
                    <a:pt x="3895" y="10216"/>
                  </a:cubicBezTo>
                  <a:cubicBezTo>
                    <a:pt x="1416" y="9341"/>
                    <a:pt x="708" y="7589"/>
                    <a:pt x="708" y="5838"/>
                  </a:cubicBezTo>
                  <a:cubicBezTo>
                    <a:pt x="708" y="3503"/>
                    <a:pt x="2479" y="0"/>
                    <a:pt x="10623" y="0"/>
                  </a:cubicBezTo>
                  <a:cubicBezTo>
                    <a:pt x="18413" y="0"/>
                    <a:pt x="20892" y="2919"/>
                    <a:pt x="20892" y="5838"/>
                  </a:cubicBezTo>
                  <a:cubicBezTo>
                    <a:pt x="20892" y="7881"/>
                    <a:pt x="19830" y="9049"/>
                    <a:pt x="17705" y="9924"/>
                  </a:cubicBezTo>
                  <a:cubicBezTo>
                    <a:pt x="20184" y="10800"/>
                    <a:pt x="21600" y="12551"/>
                    <a:pt x="21600" y="14886"/>
                  </a:cubicBezTo>
                  <a:cubicBezTo>
                    <a:pt x="21600" y="17805"/>
                    <a:pt x="19829" y="21308"/>
                    <a:pt x="10269" y="21308"/>
                  </a:cubicBezTo>
                  <a:cubicBezTo>
                    <a:pt x="2479" y="21600"/>
                    <a:pt x="0" y="18097"/>
                    <a:pt x="0" y="14886"/>
                  </a:cubicBezTo>
                  <a:close/>
                  <a:moveTo>
                    <a:pt x="9207" y="6130"/>
                  </a:moveTo>
                  <a:cubicBezTo>
                    <a:pt x="9207" y="7589"/>
                    <a:pt x="9561" y="8173"/>
                    <a:pt x="10623" y="8173"/>
                  </a:cubicBezTo>
                  <a:cubicBezTo>
                    <a:pt x="11685" y="8173"/>
                    <a:pt x="12040" y="7589"/>
                    <a:pt x="12040" y="6130"/>
                  </a:cubicBezTo>
                  <a:cubicBezTo>
                    <a:pt x="12040" y="4670"/>
                    <a:pt x="11686" y="4086"/>
                    <a:pt x="10623" y="4086"/>
                  </a:cubicBezTo>
                  <a:cubicBezTo>
                    <a:pt x="9915" y="4086"/>
                    <a:pt x="9207" y="4670"/>
                    <a:pt x="9207" y="6130"/>
                  </a:cubicBezTo>
                  <a:close/>
                  <a:moveTo>
                    <a:pt x="12394" y="15178"/>
                  </a:moveTo>
                  <a:cubicBezTo>
                    <a:pt x="12394" y="13427"/>
                    <a:pt x="12040" y="12551"/>
                    <a:pt x="10977" y="12551"/>
                  </a:cubicBezTo>
                  <a:cubicBezTo>
                    <a:pt x="9915" y="12551"/>
                    <a:pt x="9561" y="13427"/>
                    <a:pt x="9561" y="15178"/>
                  </a:cubicBezTo>
                  <a:cubicBezTo>
                    <a:pt x="9561" y="16930"/>
                    <a:pt x="10269" y="17514"/>
                    <a:pt x="10977" y="17514"/>
                  </a:cubicBezTo>
                  <a:cubicBezTo>
                    <a:pt x="11685" y="17514"/>
                    <a:pt x="12394" y="16930"/>
                    <a:pt x="12394" y="15178"/>
                  </a:cubicBezTo>
                  <a:close/>
                </a:path>
              </a:pathLst>
            </a:custGeom>
            <a:solidFill>
              <a:srgbClr val="FFFFF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66" name="Shape">
              <a:extLst>
                <a:ext uri="{FF2B5EF4-FFF2-40B4-BE49-F238E27FC236}">
                  <a16:creationId xmlns:a16="http://schemas.microsoft.com/office/drawing/2014/main" id="{EB37ABF0-65FB-4282-A81B-84880DF9D9B1}"/>
                </a:ext>
              </a:extLst>
            </p:cNvPr>
            <p:cNvSpPr/>
            <p:nvPr/>
          </p:nvSpPr>
          <p:spPr>
            <a:xfrm>
              <a:off x="5524499" y="3365499"/>
              <a:ext cx="77471" cy="92711"/>
            </a:xfrm>
            <a:custGeom>
              <a:avLst/>
              <a:gdLst/>
              <a:ahLst/>
              <a:cxnLst>
                <a:cxn ang="0">
                  <a:pos x="wd2" y="hd2"/>
                </a:cxn>
                <a:cxn ang="5400000">
                  <a:pos x="wd2" y="hd2"/>
                </a:cxn>
                <a:cxn ang="10800000">
                  <a:pos x="wd2" y="hd2"/>
                </a:cxn>
                <a:cxn ang="16200000">
                  <a:pos x="wd2" y="hd2"/>
                </a:cxn>
              </a:cxnLst>
              <a:rect l="0" t="0" r="r" b="b"/>
              <a:pathLst>
                <a:path w="21600" h="21600" extrusionOk="0">
                  <a:moveTo>
                    <a:pt x="21600" y="10652"/>
                  </a:moveTo>
                  <a:cubicBezTo>
                    <a:pt x="21600" y="17753"/>
                    <a:pt x="18059" y="21600"/>
                    <a:pt x="10623" y="21600"/>
                  </a:cubicBezTo>
                  <a:cubicBezTo>
                    <a:pt x="3895" y="21600"/>
                    <a:pt x="0" y="18049"/>
                    <a:pt x="0" y="10652"/>
                  </a:cubicBezTo>
                  <a:cubicBezTo>
                    <a:pt x="0" y="3551"/>
                    <a:pt x="3541" y="0"/>
                    <a:pt x="10623" y="0"/>
                  </a:cubicBezTo>
                  <a:cubicBezTo>
                    <a:pt x="17705" y="0"/>
                    <a:pt x="21600" y="3551"/>
                    <a:pt x="21600" y="10652"/>
                  </a:cubicBezTo>
                  <a:close/>
                  <a:moveTo>
                    <a:pt x="9207" y="10948"/>
                  </a:moveTo>
                  <a:cubicBezTo>
                    <a:pt x="9207" y="15978"/>
                    <a:pt x="9561" y="17162"/>
                    <a:pt x="10977" y="17162"/>
                  </a:cubicBezTo>
                  <a:cubicBezTo>
                    <a:pt x="12393" y="17162"/>
                    <a:pt x="12748" y="15978"/>
                    <a:pt x="12748" y="10948"/>
                  </a:cubicBezTo>
                  <a:cubicBezTo>
                    <a:pt x="12748" y="5918"/>
                    <a:pt x="12748" y="4438"/>
                    <a:pt x="10977" y="4438"/>
                  </a:cubicBezTo>
                  <a:cubicBezTo>
                    <a:pt x="9207" y="4438"/>
                    <a:pt x="9207" y="5918"/>
                    <a:pt x="9207" y="10948"/>
                  </a:cubicBezTo>
                  <a:close/>
                </a:path>
              </a:pathLst>
            </a:custGeom>
            <a:solidFill>
              <a:sysClr val="windowText" lastClr="000000">
                <a:lumMod val="65000"/>
                <a:lumOff val="35000"/>
              </a:sys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67" name="Shape">
              <a:extLst>
                <a:ext uri="{FF2B5EF4-FFF2-40B4-BE49-F238E27FC236}">
                  <a16:creationId xmlns:a16="http://schemas.microsoft.com/office/drawing/2014/main" id="{F0EC9184-3F29-44E8-A4D7-9A08A3A89B91}"/>
                </a:ext>
              </a:extLst>
            </p:cNvPr>
            <p:cNvSpPr/>
            <p:nvPr/>
          </p:nvSpPr>
          <p:spPr>
            <a:xfrm>
              <a:off x="5613400" y="3365499"/>
              <a:ext cx="69850" cy="889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4937"/>
                  </a:lnTo>
                  <a:cubicBezTo>
                    <a:pt x="18065" y="8949"/>
                    <a:pt x="14138" y="15429"/>
                    <a:pt x="12960" y="21600"/>
                  </a:cubicBezTo>
                  <a:lnTo>
                    <a:pt x="1964" y="21600"/>
                  </a:lnTo>
                  <a:cubicBezTo>
                    <a:pt x="3535" y="15120"/>
                    <a:pt x="8247" y="8331"/>
                    <a:pt x="11782" y="5554"/>
                  </a:cubicBezTo>
                  <a:lnTo>
                    <a:pt x="0" y="5554"/>
                  </a:lnTo>
                  <a:lnTo>
                    <a:pt x="0" y="0"/>
                  </a:lnTo>
                  <a:lnTo>
                    <a:pt x="21600" y="0"/>
                  </a:lnTo>
                  <a:close/>
                </a:path>
              </a:pathLst>
            </a:custGeom>
            <a:solidFill>
              <a:sysClr val="windowText" lastClr="000000">
                <a:lumMod val="65000"/>
                <a:lumOff val="35000"/>
              </a:sys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68" name="Shape">
              <a:extLst>
                <a:ext uri="{FF2B5EF4-FFF2-40B4-BE49-F238E27FC236}">
                  <a16:creationId xmlns:a16="http://schemas.microsoft.com/office/drawing/2014/main" id="{CA7CD320-5CF8-48D6-BC85-91E284CBAD62}"/>
                </a:ext>
              </a:extLst>
            </p:cNvPr>
            <p:cNvSpPr/>
            <p:nvPr/>
          </p:nvSpPr>
          <p:spPr>
            <a:xfrm>
              <a:off x="5206999" y="3517899"/>
              <a:ext cx="77471" cy="92711"/>
            </a:xfrm>
            <a:custGeom>
              <a:avLst/>
              <a:gdLst/>
              <a:ahLst/>
              <a:cxnLst>
                <a:cxn ang="0">
                  <a:pos x="wd2" y="hd2"/>
                </a:cxn>
                <a:cxn ang="5400000">
                  <a:pos x="wd2" y="hd2"/>
                </a:cxn>
                <a:cxn ang="10800000">
                  <a:pos x="wd2" y="hd2"/>
                </a:cxn>
                <a:cxn ang="16200000">
                  <a:pos x="wd2" y="hd2"/>
                </a:cxn>
              </a:cxnLst>
              <a:rect l="0" t="0" r="r" b="b"/>
              <a:pathLst>
                <a:path w="21600" h="21600" extrusionOk="0">
                  <a:moveTo>
                    <a:pt x="21600" y="10652"/>
                  </a:moveTo>
                  <a:cubicBezTo>
                    <a:pt x="21600" y="17753"/>
                    <a:pt x="18059" y="21600"/>
                    <a:pt x="10623" y="21600"/>
                  </a:cubicBezTo>
                  <a:cubicBezTo>
                    <a:pt x="3895" y="21600"/>
                    <a:pt x="0" y="18049"/>
                    <a:pt x="0" y="10652"/>
                  </a:cubicBezTo>
                  <a:cubicBezTo>
                    <a:pt x="0" y="3551"/>
                    <a:pt x="3541" y="0"/>
                    <a:pt x="10623" y="0"/>
                  </a:cubicBezTo>
                  <a:cubicBezTo>
                    <a:pt x="17705" y="0"/>
                    <a:pt x="21600" y="3551"/>
                    <a:pt x="21600" y="10652"/>
                  </a:cubicBezTo>
                  <a:close/>
                  <a:moveTo>
                    <a:pt x="9207" y="10948"/>
                  </a:moveTo>
                  <a:cubicBezTo>
                    <a:pt x="9207" y="15978"/>
                    <a:pt x="9561" y="17162"/>
                    <a:pt x="10977" y="17162"/>
                  </a:cubicBezTo>
                  <a:cubicBezTo>
                    <a:pt x="12393" y="17162"/>
                    <a:pt x="12748" y="15978"/>
                    <a:pt x="12748" y="10948"/>
                  </a:cubicBezTo>
                  <a:cubicBezTo>
                    <a:pt x="12748" y="5918"/>
                    <a:pt x="12748" y="4438"/>
                    <a:pt x="10977" y="4438"/>
                  </a:cubicBezTo>
                  <a:cubicBezTo>
                    <a:pt x="9207" y="4438"/>
                    <a:pt x="9207" y="5918"/>
                    <a:pt x="9207" y="10948"/>
                  </a:cubicBezTo>
                  <a:close/>
                </a:path>
              </a:pathLst>
            </a:custGeom>
            <a:solidFill>
              <a:srgbClr val="FFFFF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69" name="Shape">
              <a:extLst>
                <a:ext uri="{FF2B5EF4-FFF2-40B4-BE49-F238E27FC236}">
                  <a16:creationId xmlns:a16="http://schemas.microsoft.com/office/drawing/2014/main" id="{8583C28F-3E11-426E-8AFB-9DBBB56F0B9A}"/>
                </a:ext>
              </a:extLst>
            </p:cNvPr>
            <p:cNvSpPr/>
            <p:nvPr/>
          </p:nvSpPr>
          <p:spPr>
            <a:xfrm>
              <a:off x="5295900" y="3517900"/>
              <a:ext cx="76200" cy="93981"/>
            </a:xfrm>
            <a:custGeom>
              <a:avLst/>
              <a:gdLst/>
              <a:ahLst/>
              <a:cxnLst>
                <a:cxn ang="0">
                  <a:pos x="wd2" y="hd2"/>
                </a:cxn>
                <a:cxn ang="5400000">
                  <a:pos x="wd2" y="hd2"/>
                </a:cxn>
                <a:cxn ang="10800000">
                  <a:pos x="wd2" y="hd2"/>
                </a:cxn>
                <a:cxn ang="16200000">
                  <a:pos x="wd2" y="hd2"/>
                </a:cxn>
              </a:cxnLst>
              <a:rect l="0" t="0" r="r" b="b"/>
              <a:pathLst>
                <a:path w="21600" h="21600" extrusionOk="0">
                  <a:moveTo>
                    <a:pt x="12600" y="6130"/>
                  </a:moveTo>
                  <a:cubicBezTo>
                    <a:pt x="12600" y="5546"/>
                    <a:pt x="12240" y="4670"/>
                    <a:pt x="11160" y="4670"/>
                  </a:cubicBezTo>
                  <a:cubicBezTo>
                    <a:pt x="10080" y="4670"/>
                    <a:pt x="9360" y="5838"/>
                    <a:pt x="9360" y="8465"/>
                  </a:cubicBezTo>
                  <a:cubicBezTo>
                    <a:pt x="10800" y="7881"/>
                    <a:pt x="12240" y="7297"/>
                    <a:pt x="14040" y="7297"/>
                  </a:cubicBezTo>
                  <a:cubicBezTo>
                    <a:pt x="18720" y="7297"/>
                    <a:pt x="21600" y="9924"/>
                    <a:pt x="21600" y="13719"/>
                  </a:cubicBezTo>
                  <a:cubicBezTo>
                    <a:pt x="21600" y="18097"/>
                    <a:pt x="18360" y="21600"/>
                    <a:pt x="10800" y="21600"/>
                  </a:cubicBezTo>
                  <a:cubicBezTo>
                    <a:pt x="2520" y="21600"/>
                    <a:pt x="0" y="17514"/>
                    <a:pt x="0" y="11092"/>
                  </a:cubicBezTo>
                  <a:cubicBezTo>
                    <a:pt x="0" y="3211"/>
                    <a:pt x="4320" y="0"/>
                    <a:pt x="11160" y="0"/>
                  </a:cubicBezTo>
                  <a:cubicBezTo>
                    <a:pt x="19440" y="0"/>
                    <a:pt x="20880" y="3795"/>
                    <a:pt x="20880" y="5838"/>
                  </a:cubicBezTo>
                  <a:lnTo>
                    <a:pt x="12600" y="5838"/>
                  </a:lnTo>
                  <a:close/>
                  <a:moveTo>
                    <a:pt x="12600" y="14303"/>
                  </a:moveTo>
                  <a:cubicBezTo>
                    <a:pt x="12600" y="12551"/>
                    <a:pt x="12240" y="11676"/>
                    <a:pt x="11160" y="11676"/>
                  </a:cubicBezTo>
                  <a:cubicBezTo>
                    <a:pt x="10080" y="11676"/>
                    <a:pt x="9720" y="11968"/>
                    <a:pt x="9720" y="14303"/>
                  </a:cubicBezTo>
                  <a:cubicBezTo>
                    <a:pt x="9720" y="16346"/>
                    <a:pt x="10080" y="17222"/>
                    <a:pt x="11160" y="17222"/>
                  </a:cubicBezTo>
                  <a:cubicBezTo>
                    <a:pt x="12240" y="17222"/>
                    <a:pt x="12600" y="16638"/>
                    <a:pt x="12600" y="14303"/>
                  </a:cubicBezTo>
                  <a:close/>
                </a:path>
              </a:pathLst>
            </a:custGeom>
            <a:solidFill>
              <a:srgbClr val="FFFFFF"/>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70" name="Shape">
              <a:extLst>
                <a:ext uri="{FF2B5EF4-FFF2-40B4-BE49-F238E27FC236}">
                  <a16:creationId xmlns:a16="http://schemas.microsoft.com/office/drawing/2014/main" id="{A2A34110-E128-441A-9D89-9A37FCEFE174}"/>
                </a:ext>
              </a:extLst>
            </p:cNvPr>
            <p:cNvSpPr/>
            <p:nvPr/>
          </p:nvSpPr>
          <p:spPr>
            <a:xfrm>
              <a:off x="4940299" y="3809999"/>
              <a:ext cx="77471" cy="92711"/>
            </a:xfrm>
            <a:custGeom>
              <a:avLst/>
              <a:gdLst/>
              <a:ahLst/>
              <a:cxnLst>
                <a:cxn ang="0">
                  <a:pos x="wd2" y="hd2"/>
                </a:cxn>
                <a:cxn ang="5400000">
                  <a:pos x="wd2" y="hd2"/>
                </a:cxn>
                <a:cxn ang="10800000">
                  <a:pos x="wd2" y="hd2"/>
                </a:cxn>
                <a:cxn ang="16200000">
                  <a:pos x="wd2" y="hd2"/>
                </a:cxn>
              </a:cxnLst>
              <a:rect l="0" t="0" r="r" b="b"/>
              <a:pathLst>
                <a:path w="21600" h="21600" extrusionOk="0">
                  <a:moveTo>
                    <a:pt x="21600" y="10652"/>
                  </a:moveTo>
                  <a:cubicBezTo>
                    <a:pt x="21600" y="17753"/>
                    <a:pt x="18059" y="21600"/>
                    <a:pt x="10623" y="21600"/>
                  </a:cubicBezTo>
                  <a:cubicBezTo>
                    <a:pt x="3895" y="21600"/>
                    <a:pt x="0" y="18049"/>
                    <a:pt x="0" y="10652"/>
                  </a:cubicBezTo>
                  <a:cubicBezTo>
                    <a:pt x="0" y="3551"/>
                    <a:pt x="3541" y="0"/>
                    <a:pt x="10623" y="0"/>
                  </a:cubicBezTo>
                  <a:cubicBezTo>
                    <a:pt x="17705" y="0"/>
                    <a:pt x="21600" y="3255"/>
                    <a:pt x="21600" y="10652"/>
                  </a:cubicBezTo>
                  <a:close/>
                  <a:moveTo>
                    <a:pt x="9207" y="10948"/>
                  </a:moveTo>
                  <a:cubicBezTo>
                    <a:pt x="9207" y="15978"/>
                    <a:pt x="9561" y="17162"/>
                    <a:pt x="10977" y="17162"/>
                  </a:cubicBezTo>
                  <a:cubicBezTo>
                    <a:pt x="12393" y="17162"/>
                    <a:pt x="12748" y="15978"/>
                    <a:pt x="12748" y="10948"/>
                  </a:cubicBezTo>
                  <a:cubicBezTo>
                    <a:pt x="12748" y="5918"/>
                    <a:pt x="12748" y="4438"/>
                    <a:pt x="10977" y="4438"/>
                  </a:cubicBezTo>
                  <a:cubicBezTo>
                    <a:pt x="9207" y="4438"/>
                    <a:pt x="9207" y="5622"/>
                    <a:pt x="9207" y="10948"/>
                  </a:cubicBezTo>
                  <a:close/>
                </a:path>
              </a:pathLst>
            </a:custGeom>
            <a:solidFill>
              <a:sysClr val="windowText" lastClr="000000">
                <a:lumMod val="65000"/>
                <a:lumOff val="35000"/>
              </a:sys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sp>
          <p:nvSpPr>
            <p:cNvPr id="71" name="Shape">
              <a:extLst>
                <a:ext uri="{FF2B5EF4-FFF2-40B4-BE49-F238E27FC236}">
                  <a16:creationId xmlns:a16="http://schemas.microsoft.com/office/drawing/2014/main" id="{87F03A5D-5AD9-4854-9F13-7B1D21410272}"/>
                </a:ext>
              </a:extLst>
            </p:cNvPr>
            <p:cNvSpPr/>
            <p:nvPr/>
          </p:nvSpPr>
          <p:spPr>
            <a:xfrm>
              <a:off x="5029200" y="3810000"/>
              <a:ext cx="74931" cy="90171"/>
            </a:xfrm>
            <a:custGeom>
              <a:avLst/>
              <a:gdLst/>
              <a:ahLst/>
              <a:cxnLst>
                <a:cxn ang="0">
                  <a:pos x="wd2" y="hd2"/>
                </a:cxn>
                <a:cxn ang="5400000">
                  <a:pos x="wd2" y="hd2"/>
                </a:cxn>
                <a:cxn ang="10800000">
                  <a:pos x="wd2" y="hd2"/>
                </a:cxn>
                <a:cxn ang="16200000">
                  <a:pos x="wd2" y="hd2"/>
                </a:cxn>
              </a:cxnLst>
              <a:rect l="0" t="0" r="r" b="b"/>
              <a:pathLst>
                <a:path w="21600" h="21600" extrusionOk="0">
                  <a:moveTo>
                    <a:pt x="19769" y="5172"/>
                  </a:moveTo>
                  <a:lnTo>
                    <a:pt x="9153" y="5172"/>
                  </a:lnTo>
                  <a:lnTo>
                    <a:pt x="8786" y="7606"/>
                  </a:lnTo>
                  <a:cubicBezTo>
                    <a:pt x="9519" y="6997"/>
                    <a:pt x="10983" y="6693"/>
                    <a:pt x="13546" y="6693"/>
                  </a:cubicBezTo>
                  <a:cubicBezTo>
                    <a:pt x="18671" y="6693"/>
                    <a:pt x="21600" y="9431"/>
                    <a:pt x="21600" y="13690"/>
                  </a:cubicBezTo>
                  <a:cubicBezTo>
                    <a:pt x="21600" y="19470"/>
                    <a:pt x="16841" y="21600"/>
                    <a:pt x="10617" y="21600"/>
                  </a:cubicBezTo>
                  <a:cubicBezTo>
                    <a:pt x="2929" y="21600"/>
                    <a:pt x="366" y="18558"/>
                    <a:pt x="0" y="14907"/>
                  </a:cubicBezTo>
                  <a:lnTo>
                    <a:pt x="9153" y="14907"/>
                  </a:lnTo>
                  <a:cubicBezTo>
                    <a:pt x="9153" y="16428"/>
                    <a:pt x="9519" y="17037"/>
                    <a:pt x="10617" y="17037"/>
                  </a:cubicBezTo>
                  <a:cubicBezTo>
                    <a:pt x="11715" y="17037"/>
                    <a:pt x="12081" y="16124"/>
                    <a:pt x="12081" y="13994"/>
                  </a:cubicBezTo>
                  <a:cubicBezTo>
                    <a:pt x="12081" y="11865"/>
                    <a:pt x="11715" y="11256"/>
                    <a:pt x="10617" y="11256"/>
                  </a:cubicBezTo>
                  <a:cubicBezTo>
                    <a:pt x="9885" y="11256"/>
                    <a:pt x="9153" y="11561"/>
                    <a:pt x="8786" y="12777"/>
                  </a:cubicBezTo>
                  <a:lnTo>
                    <a:pt x="366" y="12473"/>
                  </a:lnTo>
                  <a:cubicBezTo>
                    <a:pt x="732" y="10039"/>
                    <a:pt x="2197" y="3346"/>
                    <a:pt x="2563" y="0"/>
                  </a:cubicBezTo>
                  <a:lnTo>
                    <a:pt x="21600" y="0"/>
                  </a:lnTo>
                  <a:lnTo>
                    <a:pt x="19769" y="5172"/>
                  </a:lnTo>
                  <a:close/>
                </a:path>
              </a:pathLst>
            </a:custGeom>
            <a:solidFill>
              <a:sysClr val="windowText" lastClr="000000">
                <a:lumMod val="65000"/>
                <a:lumOff val="35000"/>
              </a:sys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0" cap="none" spc="0" normalizeH="0" baseline="0" noProof="0" dirty="0">
                <a:ln>
                  <a:noFill/>
                </a:ln>
                <a:solidFill>
                  <a:srgbClr val="FFFFFF"/>
                </a:solidFill>
                <a:effectLst/>
                <a:uLnTx/>
                <a:uFillTx/>
                <a:latin typeface="Calibri" panose="020F0502020204030204"/>
              </a:endParaRPr>
            </a:p>
          </p:txBody>
        </p:sp>
      </p:grpSp>
      <p:grpSp>
        <p:nvGrpSpPr>
          <p:cNvPr id="75" name="Group 74">
            <a:extLst>
              <a:ext uri="{FF2B5EF4-FFF2-40B4-BE49-F238E27FC236}">
                <a16:creationId xmlns:a16="http://schemas.microsoft.com/office/drawing/2014/main" id="{EEDCAD80-709F-4E2D-8687-599B00A7885D}"/>
              </a:ext>
            </a:extLst>
          </p:cNvPr>
          <p:cNvGrpSpPr/>
          <p:nvPr/>
        </p:nvGrpSpPr>
        <p:grpSpPr>
          <a:xfrm>
            <a:off x="6940320" y="5022350"/>
            <a:ext cx="2214832" cy="945487"/>
            <a:chOff x="8905956" y="4010554"/>
            <a:chExt cx="2953109" cy="1260652"/>
          </a:xfrm>
        </p:grpSpPr>
        <p:sp>
          <p:nvSpPr>
            <p:cNvPr id="76" name="TextBox 75">
              <a:extLst>
                <a:ext uri="{FF2B5EF4-FFF2-40B4-BE49-F238E27FC236}">
                  <a16:creationId xmlns:a16="http://schemas.microsoft.com/office/drawing/2014/main" id="{C26C66F8-2AB2-43D6-9246-69E18A8D4CDB}"/>
                </a:ext>
              </a:extLst>
            </p:cNvPr>
            <p:cNvSpPr txBox="1"/>
            <p:nvPr/>
          </p:nvSpPr>
          <p:spPr>
            <a:xfrm>
              <a:off x="8905956" y="4010554"/>
              <a:ext cx="2937088" cy="492444"/>
            </a:xfrm>
            <a:prstGeom prst="rect">
              <a:avLst/>
            </a:prstGeom>
            <a:noFill/>
          </p:spPr>
          <p:txBody>
            <a:bodyPr wrap="square" lIns="0" rIns="0" rtlCol="0" anchor="b">
              <a:spAutoFit/>
            </a:bodyPr>
            <a:lstStyle/>
            <a:p>
              <a:pPr defTabSz="914400"/>
              <a:r>
                <a:rPr lang="en-US" b="1" noProof="1">
                  <a:solidFill>
                    <a:srgbClr val="CC3300"/>
                  </a:solidFill>
                  <a:latin typeface="Cambria" panose="02040503050406030204" pitchFamily="18" charset="0"/>
                  <a:ea typeface="Cambria" panose="02040503050406030204" pitchFamily="18" charset="0"/>
                </a:rPr>
                <a:t>Training</a:t>
              </a:r>
            </a:p>
          </p:txBody>
        </p:sp>
        <p:sp>
          <p:nvSpPr>
            <p:cNvPr id="77" name="TextBox 76">
              <a:extLst>
                <a:ext uri="{FF2B5EF4-FFF2-40B4-BE49-F238E27FC236}">
                  <a16:creationId xmlns:a16="http://schemas.microsoft.com/office/drawing/2014/main" id="{886D8A23-5ED5-412C-B4A1-7571E48BFAAA}"/>
                </a:ext>
              </a:extLst>
            </p:cNvPr>
            <p:cNvSpPr txBox="1"/>
            <p:nvPr/>
          </p:nvSpPr>
          <p:spPr>
            <a:xfrm>
              <a:off x="8929772" y="4532540"/>
              <a:ext cx="2929293" cy="738666"/>
            </a:xfrm>
            <a:prstGeom prst="rect">
              <a:avLst/>
            </a:prstGeom>
            <a:noFill/>
          </p:spPr>
          <p:txBody>
            <a:bodyPr wrap="square" lIns="0" rIns="0" rtlCol="0" anchor="t">
              <a:spAutoFit/>
            </a:bodyPr>
            <a:lstStyle/>
            <a:p>
              <a:pPr defTabSz="914400"/>
              <a:r>
                <a:rPr lang="en-US" sz="1000" noProof="1">
                  <a:solidFill>
                    <a:prstClr val="black">
                      <a:lumMod val="65000"/>
                      <a:lumOff val="35000"/>
                    </a:prstClr>
                  </a:solidFill>
                  <a:latin typeface="Calibri" panose="020F0502020204030204"/>
                </a:rPr>
                <a:t>Recommendation to all entities to capture </a:t>
              </a:r>
              <a:r>
                <a:rPr lang="en-US" sz="1000" b="1" noProof="1">
                  <a:solidFill>
                    <a:prstClr val="black">
                      <a:lumMod val="65000"/>
                      <a:lumOff val="35000"/>
                    </a:prstClr>
                  </a:solidFill>
                  <a:latin typeface="Calibri" panose="020F0502020204030204"/>
                </a:rPr>
                <a:t>Graduation</a:t>
              </a:r>
              <a:r>
                <a:rPr lang="en-US" sz="1000" noProof="1">
                  <a:solidFill>
                    <a:prstClr val="black">
                      <a:lumMod val="65000"/>
                      <a:lumOff val="35000"/>
                    </a:prstClr>
                  </a:solidFill>
                  <a:latin typeface="Calibri" panose="020F0502020204030204"/>
                </a:rPr>
                <a:t> and </a:t>
              </a:r>
              <a:r>
                <a:rPr lang="en-US" sz="1000" b="1" noProof="1">
                  <a:solidFill>
                    <a:prstClr val="black">
                      <a:lumMod val="65000"/>
                      <a:lumOff val="35000"/>
                    </a:prstClr>
                  </a:solidFill>
                  <a:latin typeface="Calibri" panose="020F0502020204030204"/>
                </a:rPr>
                <a:t>Country of Training</a:t>
              </a:r>
              <a:r>
                <a:rPr lang="en-US" sz="1000" noProof="1">
                  <a:solidFill>
                    <a:prstClr val="black">
                      <a:lumMod val="65000"/>
                      <a:lumOff val="35000"/>
                    </a:prstClr>
                  </a:solidFill>
                  <a:latin typeface="Calibri" panose="020F0502020204030204"/>
                </a:rPr>
                <a:t> details mandatorily in licensure process.</a:t>
              </a:r>
            </a:p>
          </p:txBody>
        </p:sp>
      </p:grpSp>
      <p:grpSp>
        <p:nvGrpSpPr>
          <p:cNvPr id="78" name="Group 77">
            <a:extLst>
              <a:ext uri="{FF2B5EF4-FFF2-40B4-BE49-F238E27FC236}">
                <a16:creationId xmlns:a16="http://schemas.microsoft.com/office/drawing/2014/main" id="{DCFFCD7C-6658-42A4-8ADB-49076B614A67}"/>
              </a:ext>
            </a:extLst>
          </p:cNvPr>
          <p:cNvGrpSpPr/>
          <p:nvPr/>
        </p:nvGrpSpPr>
        <p:grpSpPr>
          <a:xfrm>
            <a:off x="1801883" y="3878224"/>
            <a:ext cx="2721745" cy="768204"/>
            <a:chOff x="-358967" y="2473018"/>
            <a:chExt cx="3628993" cy="1024274"/>
          </a:xfrm>
        </p:grpSpPr>
        <p:sp>
          <p:nvSpPr>
            <p:cNvPr id="79" name="TextBox 78">
              <a:extLst>
                <a:ext uri="{FF2B5EF4-FFF2-40B4-BE49-F238E27FC236}">
                  <a16:creationId xmlns:a16="http://schemas.microsoft.com/office/drawing/2014/main" id="{2636204D-FFC6-441B-9882-CAFF0D21BD95}"/>
                </a:ext>
              </a:extLst>
            </p:cNvPr>
            <p:cNvSpPr txBox="1"/>
            <p:nvPr/>
          </p:nvSpPr>
          <p:spPr>
            <a:xfrm>
              <a:off x="-358967" y="2473018"/>
              <a:ext cx="2937086" cy="492444"/>
            </a:xfrm>
            <a:prstGeom prst="rect">
              <a:avLst/>
            </a:prstGeom>
            <a:noFill/>
          </p:spPr>
          <p:txBody>
            <a:bodyPr wrap="square" lIns="0" rIns="0" rtlCol="0" anchor="b">
              <a:spAutoFit/>
            </a:bodyPr>
            <a:lstStyle/>
            <a:p>
              <a:pPr algn="ctr" defTabSz="914400"/>
              <a:r>
                <a:rPr lang="en-US" b="1" noProof="1">
                  <a:solidFill>
                    <a:srgbClr val="6D9933"/>
                  </a:solidFill>
                  <a:latin typeface="Cambria" panose="02040503050406030204" pitchFamily="18" charset="0"/>
                  <a:ea typeface="Cambria" panose="02040503050406030204" pitchFamily="18" charset="0"/>
                </a:rPr>
                <a:t>Part-Time</a:t>
              </a:r>
            </a:p>
          </p:txBody>
        </p:sp>
        <p:sp>
          <p:nvSpPr>
            <p:cNvPr id="80" name="TextBox 79">
              <a:extLst>
                <a:ext uri="{FF2B5EF4-FFF2-40B4-BE49-F238E27FC236}">
                  <a16:creationId xmlns:a16="http://schemas.microsoft.com/office/drawing/2014/main" id="{093821BE-A921-42CD-AC92-E3537D7CB1E4}"/>
                </a:ext>
              </a:extLst>
            </p:cNvPr>
            <p:cNvSpPr txBox="1"/>
            <p:nvPr/>
          </p:nvSpPr>
          <p:spPr>
            <a:xfrm>
              <a:off x="340731" y="3086922"/>
              <a:ext cx="2929295" cy="410370"/>
            </a:xfrm>
            <a:prstGeom prst="rect">
              <a:avLst/>
            </a:prstGeom>
            <a:noFill/>
          </p:spPr>
          <p:txBody>
            <a:bodyPr wrap="square" lIns="0" rIns="0" rtlCol="0" anchor="t">
              <a:spAutoFit/>
            </a:bodyPr>
            <a:lstStyle/>
            <a:p>
              <a:pPr algn="just" defTabSz="914400"/>
              <a:endParaRPr lang="en-US" sz="1400" b="1" noProof="1">
                <a:solidFill>
                  <a:prstClr val="black">
                    <a:lumMod val="65000"/>
                    <a:lumOff val="35000"/>
                  </a:prstClr>
                </a:solidFill>
                <a:latin typeface="Calibri" panose="020F0502020204030204"/>
              </a:endParaRPr>
            </a:p>
          </p:txBody>
        </p:sp>
      </p:grpSp>
      <p:grpSp>
        <p:nvGrpSpPr>
          <p:cNvPr id="81" name="Group 80">
            <a:extLst>
              <a:ext uri="{FF2B5EF4-FFF2-40B4-BE49-F238E27FC236}">
                <a16:creationId xmlns:a16="http://schemas.microsoft.com/office/drawing/2014/main" id="{A9B4F7A9-93CB-408F-B8C9-9D0982F126E0}"/>
              </a:ext>
            </a:extLst>
          </p:cNvPr>
          <p:cNvGrpSpPr/>
          <p:nvPr/>
        </p:nvGrpSpPr>
        <p:grpSpPr>
          <a:xfrm>
            <a:off x="1965334" y="4779344"/>
            <a:ext cx="2843666" cy="1357254"/>
            <a:chOff x="169328" y="4295596"/>
            <a:chExt cx="3791554" cy="1809676"/>
          </a:xfrm>
        </p:grpSpPr>
        <p:sp>
          <p:nvSpPr>
            <p:cNvPr id="82" name="TextBox 81">
              <a:extLst>
                <a:ext uri="{FF2B5EF4-FFF2-40B4-BE49-F238E27FC236}">
                  <a16:creationId xmlns:a16="http://schemas.microsoft.com/office/drawing/2014/main" id="{44DA52AA-D7EA-42E6-A3DC-42CDBBE3BF1B}"/>
                </a:ext>
              </a:extLst>
            </p:cNvPr>
            <p:cNvSpPr txBox="1"/>
            <p:nvPr/>
          </p:nvSpPr>
          <p:spPr>
            <a:xfrm>
              <a:off x="735137" y="4295596"/>
              <a:ext cx="3225745" cy="861776"/>
            </a:xfrm>
            <a:prstGeom prst="rect">
              <a:avLst/>
            </a:prstGeom>
            <a:noFill/>
          </p:spPr>
          <p:txBody>
            <a:bodyPr wrap="square" lIns="0" rIns="0" rtlCol="0" anchor="b">
              <a:spAutoFit/>
            </a:bodyPr>
            <a:lstStyle/>
            <a:p>
              <a:pPr defTabSz="914400"/>
              <a:r>
                <a:rPr lang="en-US" b="1" noProof="1">
                  <a:solidFill>
                    <a:srgbClr val="FF9933"/>
                  </a:solidFill>
                  <a:latin typeface="Cambria" panose="02040503050406030204" pitchFamily="18" charset="0"/>
                  <a:ea typeface="Cambria" panose="02040503050406030204" pitchFamily="18" charset="0"/>
                </a:rPr>
                <a:t>Education Administration</a:t>
              </a:r>
            </a:p>
          </p:txBody>
        </p:sp>
        <p:sp>
          <p:nvSpPr>
            <p:cNvPr id="83" name="TextBox 82">
              <a:extLst>
                <a:ext uri="{FF2B5EF4-FFF2-40B4-BE49-F238E27FC236}">
                  <a16:creationId xmlns:a16="http://schemas.microsoft.com/office/drawing/2014/main" id="{478540DE-A26D-4B96-A8AE-EA2617F04B97}"/>
                </a:ext>
              </a:extLst>
            </p:cNvPr>
            <p:cNvSpPr txBox="1"/>
            <p:nvPr/>
          </p:nvSpPr>
          <p:spPr>
            <a:xfrm>
              <a:off x="169328" y="5161422"/>
              <a:ext cx="2837883" cy="943850"/>
            </a:xfrm>
            <a:prstGeom prst="rect">
              <a:avLst/>
            </a:prstGeom>
            <a:noFill/>
          </p:spPr>
          <p:txBody>
            <a:bodyPr wrap="square" lIns="0" rIns="0" rtlCol="0" anchor="t">
              <a:spAutoFit/>
            </a:bodyPr>
            <a:lstStyle/>
            <a:p>
              <a:pPr defTabSz="914400"/>
              <a:r>
                <a:rPr lang="en-US" sz="1000" b="1" noProof="1">
                  <a:solidFill>
                    <a:schemeClr val="tx2">
                      <a:lumMod val="75000"/>
                    </a:schemeClr>
                  </a:solidFill>
                  <a:latin typeface="Calibri" panose="020F0502020204030204"/>
                </a:rPr>
                <a:t>MOE</a:t>
              </a:r>
              <a:r>
                <a:rPr lang="en-US" sz="1000" noProof="1">
                  <a:solidFill>
                    <a:schemeClr val="tx2">
                      <a:lumMod val="75000"/>
                    </a:schemeClr>
                  </a:solidFill>
                  <a:latin typeface="Calibri" panose="020F0502020204030204"/>
                </a:rPr>
                <a:t> to obtain </a:t>
              </a:r>
              <a:r>
                <a:rPr lang="en-US" sz="1000" b="1" noProof="1">
                  <a:solidFill>
                    <a:schemeClr val="tx2">
                      <a:lumMod val="75000"/>
                    </a:schemeClr>
                  </a:solidFill>
                  <a:latin typeface="Calibri" panose="020F0502020204030204"/>
                </a:rPr>
                <a:t>undersecretary approval</a:t>
              </a:r>
              <a:r>
                <a:rPr lang="en-US" sz="1000" noProof="1">
                  <a:solidFill>
                    <a:schemeClr val="tx2">
                      <a:lumMod val="75000"/>
                    </a:schemeClr>
                  </a:solidFill>
                  <a:latin typeface="Calibri" panose="020F0502020204030204"/>
                </a:rPr>
                <a:t> for adding pending data items in the </a:t>
              </a:r>
              <a:r>
                <a:rPr lang="en-US" sz="1000" b="1" noProof="1">
                  <a:solidFill>
                    <a:schemeClr val="tx2">
                      <a:lumMod val="75000"/>
                    </a:schemeClr>
                  </a:solidFill>
                  <a:latin typeface="Calibri" panose="020F0502020204030204"/>
                </a:rPr>
                <a:t>CHEDS process </a:t>
              </a:r>
              <a:r>
                <a:rPr lang="en-US" sz="1000" noProof="1">
                  <a:solidFill>
                    <a:schemeClr val="tx2">
                      <a:lumMod val="75000"/>
                    </a:schemeClr>
                  </a:solidFill>
                  <a:latin typeface="Calibri" panose="020F0502020204030204"/>
                </a:rPr>
                <a:t>for obtaining the administrative data</a:t>
              </a:r>
              <a:r>
                <a:rPr lang="en-US" sz="1000" noProof="1">
                  <a:solidFill>
                    <a:prstClr val="black">
                      <a:lumMod val="65000"/>
                      <a:lumOff val="35000"/>
                    </a:prstClr>
                  </a:solidFill>
                  <a:latin typeface="Calibri" panose="020F0502020204030204"/>
                </a:rPr>
                <a:t>.</a:t>
              </a:r>
            </a:p>
          </p:txBody>
        </p:sp>
      </p:grpSp>
      <p:sp>
        <p:nvSpPr>
          <p:cNvPr id="84" name="TextBox 83">
            <a:extLst>
              <a:ext uri="{FF2B5EF4-FFF2-40B4-BE49-F238E27FC236}">
                <a16:creationId xmlns:a16="http://schemas.microsoft.com/office/drawing/2014/main" id="{C8FC88CE-87AF-4251-967D-C5A7A8010165}"/>
              </a:ext>
            </a:extLst>
          </p:cNvPr>
          <p:cNvSpPr txBox="1"/>
          <p:nvPr/>
        </p:nvSpPr>
        <p:spPr>
          <a:xfrm>
            <a:off x="6946166" y="2374025"/>
            <a:ext cx="2202816" cy="369332"/>
          </a:xfrm>
          <a:prstGeom prst="rect">
            <a:avLst/>
          </a:prstGeom>
          <a:noFill/>
        </p:spPr>
        <p:txBody>
          <a:bodyPr wrap="square" lIns="0" rIns="0" rtlCol="0" anchor="b">
            <a:spAutoFit/>
          </a:bodyPr>
          <a:lstStyle/>
          <a:p>
            <a:pPr defTabSz="914400"/>
            <a:r>
              <a:rPr lang="en-US" b="1" noProof="1">
                <a:solidFill>
                  <a:srgbClr val="008000"/>
                </a:solidFill>
                <a:latin typeface="Cambria" panose="02040503050406030204" pitchFamily="18" charset="0"/>
                <a:ea typeface="Cambria" panose="02040503050406030204" pitchFamily="18" charset="0"/>
              </a:rPr>
              <a:t>Worker Finances</a:t>
            </a:r>
          </a:p>
        </p:txBody>
      </p:sp>
      <p:sp>
        <p:nvSpPr>
          <p:cNvPr id="86" name="TextBox 85">
            <a:extLst>
              <a:ext uri="{FF2B5EF4-FFF2-40B4-BE49-F238E27FC236}">
                <a16:creationId xmlns:a16="http://schemas.microsoft.com/office/drawing/2014/main" id="{2A0A9438-C119-4A3E-9E0C-678E8F3DEFC1}"/>
              </a:ext>
            </a:extLst>
          </p:cNvPr>
          <p:cNvSpPr txBox="1"/>
          <p:nvPr/>
        </p:nvSpPr>
        <p:spPr>
          <a:xfrm>
            <a:off x="1921660" y="2586923"/>
            <a:ext cx="2202815" cy="369332"/>
          </a:xfrm>
          <a:prstGeom prst="rect">
            <a:avLst/>
          </a:prstGeom>
          <a:noFill/>
        </p:spPr>
        <p:txBody>
          <a:bodyPr wrap="square" lIns="0" rIns="0" rtlCol="0" anchor="b">
            <a:spAutoFit/>
          </a:bodyPr>
          <a:lstStyle/>
          <a:p>
            <a:pPr algn="r" defTabSz="914400"/>
            <a:r>
              <a:rPr lang="en-US" b="1" noProof="1">
                <a:solidFill>
                  <a:prstClr val="black"/>
                </a:solidFill>
                <a:latin typeface="Cambria" panose="02040503050406030204" pitchFamily="18" charset="0"/>
                <a:ea typeface="Cambria" panose="02040503050406030204" pitchFamily="18" charset="0"/>
              </a:rPr>
              <a:t>Worker History</a:t>
            </a:r>
          </a:p>
        </p:txBody>
      </p:sp>
      <p:sp>
        <p:nvSpPr>
          <p:cNvPr id="88" name="TextBox 87">
            <a:extLst>
              <a:ext uri="{FF2B5EF4-FFF2-40B4-BE49-F238E27FC236}">
                <a16:creationId xmlns:a16="http://schemas.microsoft.com/office/drawing/2014/main" id="{B36C0513-48FB-4F55-9271-A6E30FBC8B0A}"/>
              </a:ext>
            </a:extLst>
          </p:cNvPr>
          <p:cNvSpPr txBox="1"/>
          <p:nvPr/>
        </p:nvSpPr>
        <p:spPr>
          <a:xfrm>
            <a:off x="9422428" y="1238087"/>
            <a:ext cx="2202816" cy="369332"/>
          </a:xfrm>
          <a:prstGeom prst="rect">
            <a:avLst/>
          </a:prstGeom>
          <a:noFill/>
        </p:spPr>
        <p:txBody>
          <a:bodyPr wrap="square" lIns="0" rIns="0" rtlCol="0" anchor="b">
            <a:spAutoFit/>
          </a:bodyPr>
          <a:lstStyle/>
          <a:p>
            <a:pPr defTabSz="914400"/>
            <a:r>
              <a:rPr lang="en-US" b="1" noProof="1">
                <a:solidFill>
                  <a:srgbClr val="0099FF"/>
                </a:solidFill>
                <a:latin typeface="Cambria" panose="02040503050406030204" pitchFamily="18" charset="0"/>
                <a:ea typeface="Cambria" panose="02040503050406030204" pitchFamily="18" charset="0"/>
              </a:rPr>
              <a:t>Vacancies</a:t>
            </a:r>
          </a:p>
        </p:txBody>
      </p:sp>
      <p:sp>
        <p:nvSpPr>
          <p:cNvPr id="89" name="TextBox 88">
            <a:extLst>
              <a:ext uri="{FF2B5EF4-FFF2-40B4-BE49-F238E27FC236}">
                <a16:creationId xmlns:a16="http://schemas.microsoft.com/office/drawing/2014/main" id="{F31F8F8B-0D25-46CE-80D9-C9BF1E83877F}"/>
              </a:ext>
            </a:extLst>
          </p:cNvPr>
          <p:cNvSpPr txBox="1"/>
          <p:nvPr/>
        </p:nvSpPr>
        <p:spPr>
          <a:xfrm>
            <a:off x="8506486" y="1585218"/>
            <a:ext cx="2553399" cy="553998"/>
          </a:xfrm>
          <a:prstGeom prst="rect">
            <a:avLst/>
          </a:prstGeom>
          <a:noFill/>
        </p:spPr>
        <p:txBody>
          <a:bodyPr wrap="square" lIns="0" rIns="0" rtlCol="0" anchor="t">
            <a:spAutoFit/>
          </a:bodyPr>
          <a:lstStyle/>
          <a:p>
            <a:pPr defTabSz="914400"/>
            <a:r>
              <a:rPr lang="en-US" sz="1000" noProof="1">
                <a:solidFill>
                  <a:prstClr val="black">
                    <a:lumMod val="65000"/>
                    <a:lumOff val="35000"/>
                  </a:prstClr>
                </a:solidFill>
                <a:latin typeface="Calibri" panose="020F0502020204030204"/>
              </a:rPr>
              <a:t>Recommendation to all </a:t>
            </a:r>
            <a:r>
              <a:rPr lang="en-US" sz="1000" b="1" noProof="1">
                <a:solidFill>
                  <a:prstClr val="black">
                    <a:lumMod val="65000"/>
                    <a:lumOff val="35000"/>
                  </a:prstClr>
                </a:solidFill>
                <a:latin typeface="Calibri" panose="020F0502020204030204"/>
              </a:rPr>
              <a:t>Public and Private Sector </a:t>
            </a:r>
            <a:r>
              <a:rPr lang="en-US" sz="1000" noProof="1">
                <a:solidFill>
                  <a:prstClr val="black">
                    <a:lumMod val="65000"/>
                    <a:lumOff val="35000"/>
                  </a:prstClr>
                </a:solidFill>
                <a:latin typeface="Calibri" panose="020F0502020204030204"/>
              </a:rPr>
              <a:t>entities to track their job vacancies along with filling status.</a:t>
            </a:r>
            <a:endParaRPr lang="en-US" sz="1000" b="1" noProof="1">
              <a:solidFill>
                <a:prstClr val="black">
                  <a:lumMod val="65000"/>
                  <a:lumOff val="35000"/>
                </a:prstClr>
              </a:solidFill>
              <a:latin typeface="Calibri" panose="020F0502020204030204"/>
            </a:endParaRPr>
          </a:p>
        </p:txBody>
      </p:sp>
      <p:grpSp>
        <p:nvGrpSpPr>
          <p:cNvPr id="90" name="Group 89">
            <a:extLst>
              <a:ext uri="{FF2B5EF4-FFF2-40B4-BE49-F238E27FC236}">
                <a16:creationId xmlns:a16="http://schemas.microsoft.com/office/drawing/2014/main" id="{A5A41E5F-131D-4A91-9312-6C67CFC5B577}"/>
              </a:ext>
            </a:extLst>
          </p:cNvPr>
          <p:cNvGrpSpPr/>
          <p:nvPr/>
        </p:nvGrpSpPr>
        <p:grpSpPr>
          <a:xfrm>
            <a:off x="1478234" y="1306966"/>
            <a:ext cx="3025382" cy="1404430"/>
            <a:chOff x="-271183" y="2573693"/>
            <a:chExt cx="3559304" cy="1872577"/>
          </a:xfrm>
        </p:grpSpPr>
        <p:sp>
          <p:nvSpPr>
            <p:cNvPr id="91" name="TextBox 90">
              <a:extLst>
                <a:ext uri="{FF2B5EF4-FFF2-40B4-BE49-F238E27FC236}">
                  <a16:creationId xmlns:a16="http://schemas.microsoft.com/office/drawing/2014/main" id="{A9D9226E-1073-474F-9C4C-5420014B5FE7}"/>
                </a:ext>
              </a:extLst>
            </p:cNvPr>
            <p:cNvSpPr txBox="1"/>
            <p:nvPr/>
          </p:nvSpPr>
          <p:spPr>
            <a:xfrm>
              <a:off x="-271183" y="2573693"/>
              <a:ext cx="2721311" cy="492444"/>
            </a:xfrm>
            <a:prstGeom prst="rect">
              <a:avLst/>
            </a:prstGeom>
            <a:noFill/>
          </p:spPr>
          <p:txBody>
            <a:bodyPr wrap="square" lIns="0" rIns="0" rtlCol="0" anchor="b">
              <a:spAutoFit/>
            </a:bodyPr>
            <a:lstStyle/>
            <a:p>
              <a:pPr algn="r" defTabSz="914400"/>
              <a:r>
                <a:rPr lang="en-US" b="1" noProof="1">
                  <a:solidFill>
                    <a:srgbClr val="0070C0"/>
                  </a:solidFill>
                  <a:latin typeface="Cambria" panose="02040503050406030204" pitchFamily="18" charset="0"/>
                  <a:ea typeface="Cambria" panose="02040503050406030204" pitchFamily="18" charset="0"/>
                </a:rPr>
                <a:t>Resignation</a:t>
              </a:r>
            </a:p>
          </p:txBody>
        </p:sp>
        <p:sp>
          <p:nvSpPr>
            <p:cNvPr id="92" name="TextBox 91">
              <a:extLst>
                <a:ext uri="{FF2B5EF4-FFF2-40B4-BE49-F238E27FC236}">
                  <a16:creationId xmlns:a16="http://schemas.microsoft.com/office/drawing/2014/main" id="{C8D71EEC-8772-44F2-9318-47F412077CF2}"/>
                </a:ext>
              </a:extLst>
            </p:cNvPr>
            <p:cNvSpPr txBox="1"/>
            <p:nvPr/>
          </p:nvSpPr>
          <p:spPr>
            <a:xfrm>
              <a:off x="358829" y="3009976"/>
              <a:ext cx="2929292" cy="1436294"/>
            </a:xfrm>
            <a:prstGeom prst="rect">
              <a:avLst/>
            </a:prstGeom>
            <a:noFill/>
          </p:spPr>
          <p:txBody>
            <a:bodyPr wrap="square" lIns="0" rIns="0" rtlCol="0" anchor="t">
              <a:spAutoFit/>
            </a:bodyPr>
            <a:lstStyle/>
            <a:p>
              <a:r>
                <a:rPr lang="en-US" sz="1000" noProof="1">
                  <a:solidFill>
                    <a:schemeClr val="tx2">
                      <a:lumMod val="75000"/>
                    </a:schemeClr>
                  </a:solidFill>
                  <a:latin typeface="Calibri" panose="020F0502020204030204"/>
                </a:rPr>
                <a:t>Recommendation to all entities:</a:t>
              </a:r>
            </a:p>
            <a:p>
              <a:pPr marL="171450" indent="-171450">
                <a:buFont typeface="Arial" panose="020B0604020202020204" pitchFamily="34" charset="0"/>
                <a:buChar char="•"/>
              </a:pPr>
              <a:r>
                <a:rPr lang="en-US" sz="1000" noProof="1">
                  <a:solidFill>
                    <a:schemeClr val="tx2">
                      <a:lumMod val="75000"/>
                    </a:schemeClr>
                  </a:solidFill>
                  <a:latin typeface="Calibri" panose="020F0502020204030204"/>
                </a:rPr>
                <a:t>Capture </a:t>
              </a:r>
              <a:r>
                <a:rPr lang="en-US" sz="1000" b="1" noProof="1">
                  <a:solidFill>
                    <a:schemeClr val="tx2">
                      <a:lumMod val="75000"/>
                    </a:schemeClr>
                  </a:solidFill>
                  <a:latin typeface="Calibri" panose="020F0502020204030204"/>
                </a:rPr>
                <a:t>Emirates-ID</a:t>
              </a:r>
              <a:r>
                <a:rPr lang="en-US" sz="1000" noProof="1">
                  <a:solidFill>
                    <a:schemeClr val="tx2">
                      <a:lumMod val="75000"/>
                    </a:schemeClr>
                  </a:solidFill>
                  <a:latin typeface="Calibri" panose="020F0502020204030204"/>
                </a:rPr>
                <a:t> mandatority from 1</a:t>
              </a:r>
              <a:r>
                <a:rPr lang="en-US" sz="1000" baseline="30000" noProof="1">
                  <a:solidFill>
                    <a:schemeClr val="tx2">
                      <a:lumMod val="75000"/>
                    </a:schemeClr>
                  </a:solidFill>
                  <a:latin typeface="Calibri" panose="020F0502020204030204"/>
                </a:rPr>
                <a:t>st</a:t>
              </a:r>
              <a:r>
                <a:rPr lang="en-US" sz="1000" noProof="1">
                  <a:solidFill>
                    <a:schemeClr val="tx2">
                      <a:lumMod val="75000"/>
                    </a:schemeClr>
                  </a:solidFill>
                  <a:latin typeface="Calibri" panose="020F0502020204030204"/>
                </a:rPr>
                <a:t> Licensure itself.</a:t>
              </a:r>
            </a:p>
            <a:p>
              <a:pPr marL="171450" indent="-171450">
                <a:buFont typeface="Arial" panose="020B0604020202020204" pitchFamily="34" charset="0"/>
                <a:buChar char="•"/>
              </a:pPr>
              <a:r>
                <a:rPr lang="en-US" sz="1000" noProof="1">
                  <a:solidFill>
                    <a:schemeClr val="tx2">
                      <a:lumMod val="75000"/>
                    </a:schemeClr>
                  </a:solidFill>
                  <a:latin typeface="Calibri" panose="020F0502020204030204"/>
                </a:rPr>
                <a:t>Use </a:t>
              </a:r>
              <a:r>
                <a:rPr lang="en-US" sz="1000" b="1" noProof="1">
                  <a:solidFill>
                    <a:schemeClr val="tx2">
                      <a:lumMod val="75000"/>
                    </a:schemeClr>
                  </a:solidFill>
                  <a:latin typeface="Calibri" panose="020F0502020204030204"/>
                </a:rPr>
                <a:t>integrated system </a:t>
              </a:r>
              <a:r>
                <a:rPr lang="en-US" sz="1000" noProof="1">
                  <a:solidFill>
                    <a:schemeClr val="tx2">
                      <a:lumMod val="75000"/>
                    </a:schemeClr>
                  </a:solidFill>
                  <a:latin typeface="Calibri" panose="020F0502020204030204"/>
                </a:rPr>
                <a:t>for capturing </a:t>
              </a:r>
              <a:r>
                <a:rPr lang="en-US" sz="1000" b="1" noProof="1">
                  <a:solidFill>
                    <a:schemeClr val="tx2">
                      <a:lumMod val="75000"/>
                    </a:schemeClr>
                  </a:solidFill>
                  <a:latin typeface="Calibri" panose="020F0502020204030204"/>
                </a:rPr>
                <a:t>resignation data </a:t>
              </a:r>
              <a:r>
                <a:rPr lang="en-US" sz="1000" noProof="1">
                  <a:solidFill>
                    <a:schemeClr val="tx2">
                      <a:lumMod val="75000"/>
                    </a:schemeClr>
                  </a:solidFill>
                  <a:latin typeface="Calibri" panose="020F0502020204030204"/>
                </a:rPr>
                <a:t>across facilities.</a:t>
              </a:r>
              <a:br>
                <a:rPr lang="en-US" sz="1200" noProof="1">
                  <a:solidFill>
                    <a:prstClr val="black">
                      <a:lumMod val="65000"/>
                      <a:lumOff val="35000"/>
                    </a:prstClr>
                  </a:solidFill>
                  <a:latin typeface="Calibri" panose="020F0502020204030204"/>
                </a:rPr>
              </a:br>
              <a:endParaRPr lang="en-US" sz="1400" dirty="0"/>
            </a:p>
          </p:txBody>
        </p:sp>
      </p:grpSp>
      <p:sp>
        <p:nvSpPr>
          <p:cNvPr id="93" name="Trapezoid 92">
            <a:extLst>
              <a:ext uri="{FF2B5EF4-FFF2-40B4-BE49-F238E27FC236}">
                <a16:creationId xmlns:a16="http://schemas.microsoft.com/office/drawing/2014/main" id="{4D270D76-F886-4601-B430-BA3C31DBFC83}"/>
              </a:ext>
            </a:extLst>
          </p:cNvPr>
          <p:cNvSpPr/>
          <p:nvPr/>
        </p:nvSpPr>
        <p:spPr>
          <a:xfrm>
            <a:off x="1958074" y="5093250"/>
            <a:ext cx="373259" cy="301523"/>
          </a:xfrm>
          <a:prstGeom prst="trapezoid">
            <a:avLst/>
          </a:prstGeom>
          <a:solidFill>
            <a:srgbClr val="F7931F"/>
          </a:solidFill>
          <a:ln w="12700" cap="flat" cmpd="sng" algn="ctr">
            <a:noFill/>
            <a:prstDash val="solid"/>
            <a:miter lim="800000"/>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rPr>
              <a:t>02</a:t>
            </a:r>
          </a:p>
        </p:txBody>
      </p:sp>
      <p:sp>
        <p:nvSpPr>
          <p:cNvPr id="94" name="Trapezoid 93">
            <a:extLst>
              <a:ext uri="{FF2B5EF4-FFF2-40B4-BE49-F238E27FC236}">
                <a16:creationId xmlns:a16="http://schemas.microsoft.com/office/drawing/2014/main" id="{5F5DC766-AB81-4889-9504-0D98E7E461CC}"/>
              </a:ext>
            </a:extLst>
          </p:cNvPr>
          <p:cNvSpPr/>
          <p:nvPr/>
        </p:nvSpPr>
        <p:spPr>
          <a:xfrm>
            <a:off x="7966540" y="5047265"/>
            <a:ext cx="373259" cy="301523"/>
          </a:xfrm>
          <a:prstGeom prst="trapezoid">
            <a:avLst/>
          </a:prstGeom>
          <a:solidFill>
            <a:srgbClr val="C13018"/>
          </a:solidFill>
          <a:ln w="12700" cap="flat" cmpd="sng" algn="ctr">
            <a:noFill/>
            <a:prstDash val="solid"/>
            <a:miter lim="800000"/>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rPr>
              <a:t>01</a:t>
            </a:r>
          </a:p>
        </p:txBody>
      </p:sp>
      <p:sp>
        <p:nvSpPr>
          <p:cNvPr id="95" name="Trapezoid 94">
            <a:extLst>
              <a:ext uri="{FF2B5EF4-FFF2-40B4-BE49-F238E27FC236}">
                <a16:creationId xmlns:a16="http://schemas.microsoft.com/office/drawing/2014/main" id="{B8538ABC-5E6D-4E95-9E0B-1DB1CEFF18F8}"/>
              </a:ext>
            </a:extLst>
          </p:cNvPr>
          <p:cNvSpPr/>
          <p:nvPr/>
        </p:nvSpPr>
        <p:spPr>
          <a:xfrm>
            <a:off x="1958074" y="3960099"/>
            <a:ext cx="373259" cy="301523"/>
          </a:xfrm>
          <a:prstGeom prst="trapezoid">
            <a:avLst/>
          </a:prstGeom>
          <a:solidFill>
            <a:srgbClr val="A2B969">
              <a:lumMod val="60000"/>
              <a:lumOff val="40000"/>
            </a:srgbClr>
          </a:solidFill>
          <a:ln w="12700" cap="flat" cmpd="sng" algn="ctr">
            <a:noFill/>
            <a:prstDash val="solid"/>
            <a:miter lim="800000"/>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04</a:t>
            </a:r>
          </a:p>
        </p:txBody>
      </p:sp>
      <p:grpSp>
        <p:nvGrpSpPr>
          <p:cNvPr id="4" name="Group 3">
            <a:extLst>
              <a:ext uri="{FF2B5EF4-FFF2-40B4-BE49-F238E27FC236}">
                <a16:creationId xmlns:a16="http://schemas.microsoft.com/office/drawing/2014/main" id="{C74A2D6A-7BF9-4E92-A5FF-085CBF214332}"/>
              </a:ext>
            </a:extLst>
          </p:cNvPr>
          <p:cNvGrpSpPr/>
          <p:nvPr/>
        </p:nvGrpSpPr>
        <p:grpSpPr>
          <a:xfrm>
            <a:off x="6940320" y="3734869"/>
            <a:ext cx="2513113" cy="939476"/>
            <a:chOff x="6940320" y="3621752"/>
            <a:chExt cx="2513113" cy="939476"/>
          </a:xfrm>
        </p:grpSpPr>
        <p:grpSp>
          <p:nvGrpSpPr>
            <p:cNvPr id="3" name="Group 2">
              <a:extLst>
                <a:ext uri="{FF2B5EF4-FFF2-40B4-BE49-F238E27FC236}">
                  <a16:creationId xmlns:a16="http://schemas.microsoft.com/office/drawing/2014/main" id="{F8A8CD17-372A-435C-B0E3-08A7A6DE3631}"/>
                </a:ext>
              </a:extLst>
            </p:cNvPr>
            <p:cNvGrpSpPr/>
            <p:nvPr/>
          </p:nvGrpSpPr>
          <p:grpSpPr>
            <a:xfrm>
              <a:off x="6940320" y="3621752"/>
              <a:ext cx="2202816" cy="939476"/>
              <a:chOff x="6940320" y="3621752"/>
              <a:chExt cx="2202816" cy="939476"/>
            </a:xfrm>
          </p:grpSpPr>
          <p:sp>
            <p:nvSpPr>
              <p:cNvPr id="73" name="TextBox 72">
                <a:extLst>
                  <a:ext uri="{FF2B5EF4-FFF2-40B4-BE49-F238E27FC236}">
                    <a16:creationId xmlns:a16="http://schemas.microsoft.com/office/drawing/2014/main" id="{C032E8EC-3E85-45E7-A8A6-F3C06587234F}"/>
                  </a:ext>
                </a:extLst>
              </p:cNvPr>
              <p:cNvSpPr txBox="1"/>
              <p:nvPr/>
            </p:nvSpPr>
            <p:spPr>
              <a:xfrm>
                <a:off x="6940320" y="3621752"/>
                <a:ext cx="2202816" cy="369332"/>
              </a:xfrm>
              <a:prstGeom prst="rect">
                <a:avLst/>
              </a:prstGeom>
              <a:noFill/>
            </p:spPr>
            <p:txBody>
              <a:bodyPr wrap="square" lIns="0" rIns="0" rtlCol="0" anchor="b">
                <a:spAutoFit/>
              </a:bodyPr>
              <a:lstStyle/>
              <a:p>
                <a:pPr defTabSz="914400"/>
                <a:r>
                  <a:rPr lang="en-US" b="1" noProof="1">
                    <a:solidFill>
                      <a:srgbClr val="FFCC00"/>
                    </a:solidFill>
                    <a:latin typeface="Cambria" panose="02040503050406030204" pitchFamily="18" charset="0"/>
                    <a:ea typeface="Cambria" panose="02040503050406030204" pitchFamily="18" charset="0"/>
                  </a:rPr>
                  <a:t>Education Finances </a:t>
                </a:r>
              </a:p>
            </p:txBody>
          </p:sp>
          <p:sp>
            <p:nvSpPr>
              <p:cNvPr id="74" name="TextBox 73">
                <a:extLst>
                  <a:ext uri="{FF2B5EF4-FFF2-40B4-BE49-F238E27FC236}">
                    <a16:creationId xmlns:a16="http://schemas.microsoft.com/office/drawing/2014/main" id="{65C07CBA-0B37-4C73-AB9B-6AAF54FCDB45}"/>
                  </a:ext>
                </a:extLst>
              </p:cNvPr>
              <p:cNvSpPr txBox="1"/>
              <p:nvPr/>
            </p:nvSpPr>
            <p:spPr>
              <a:xfrm>
                <a:off x="6946166" y="4007230"/>
                <a:ext cx="2196970" cy="553998"/>
              </a:xfrm>
              <a:prstGeom prst="rect">
                <a:avLst/>
              </a:prstGeom>
              <a:noFill/>
            </p:spPr>
            <p:txBody>
              <a:bodyPr wrap="square" lIns="0" rIns="0" rtlCol="0" anchor="t">
                <a:spAutoFit/>
              </a:bodyPr>
              <a:lstStyle/>
              <a:p>
                <a:pPr defTabSz="914400"/>
                <a:r>
                  <a:rPr lang="en-US" sz="1000" b="1" noProof="1">
                    <a:solidFill>
                      <a:prstClr val="black">
                        <a:lumMod val="65000"/>
                        <a:lumOff val="35000"/>
                      </a:prstClr>
                    </a:solidFill>
                    <a:latin typeface="Calibri" panose="020F0502020204030204"/>
                  </a:rPr>
                  <a:t>MOE</a:t>
                </a:r>
                <a:r>
                  <a:rPr lang="en-US" sz="1000" noProof="1">
                    <a:solidFill>
                      <a:prstClr val="black">
                        <a:lumMod val="65000"/>
                        <a:lumOff val="35000"/>
                      </a:prstClr>
                    </a:solidFill>
                    <a:latin typeface="Calibri" panose="020F0502020204030204"/>
                  </a:rPr>
                  <a:t> to obtain </a:t>
                </a:r>
                <a:r>
                  <a:rPr lang="en-US" sz="1000" b="1" noProof="1">
                    <a:solidFill>
                      <a:prstClr val="black">
                        <a:lumMod val="65000"/>
                        <a:lumOff val="35000"/>
                      </a:prstClr>
                    </a:solidFill>
                    <a:latin typeface="Calibri" panose="020F0502020204030204"/>
                  </a:rPr>
                  <a:t>undersecretary approval </a:t>
                </a:r>
                <a:r>
                  <a:rPr lang="en-US" sz="1000" noProof="1">
                    <a:solidFill>
                      <a:prstClr val="black">
                        <a:lumMod val="65000"/>
                        <a:lumOff val="35000"/>
                      </a:prstClr>
                    </a:solidFill>
                    <a:latin typeface="Calibri" panose="020F0502020204030204"/>
                  </a:rPr>
                  <a:t>and submit shared </a:t>
                </a:r>
                <a:r>
                  <a:rPr lang="en-US" sz="1000" b="1" noProof="1">
                    <a:solidFill>
                      <a:prstClr val="black">
                        <a:lumMod val="65000"/>
                        <a:lumOff val="35000"/>
                      </a:prstClr>
                    </a:solidFill>
                    <a:latin typeface="Calibri" panose="020F0502020204030204"/>
                  </a:rPr>
                  <a:t>expense data forms </a:t>
                </a:r>
                <a:r>
                  <a:rPr lang="en-US" sz="1000" noProof="1">
                    <a:solidFill>
                      <a:prstClr val="black">
                        <a:lumMod val="65000"/>
                        <a:lumOff val="35000"/>
                      </a:prstClr>
                    </a:solidFill>
                    <a:latin typeface="Calibri" panose="020F0502020204030204"/>
                  </a:rPr>
                  <a:t>to all associated universities.</a:t>
                </a:r>
              </a:p>
            </p:txBody>
          </p:sp>
        </p:grpSp>
        <p:sp>
          <p:nvSpPr>
            <p:cNvPr id="96" name="Trapezoid 95">
              <a:extLst>
                <a:ext uri="{FF2B5EF4-FFF2-40B4-BE49-F238E27FC236}">
                  <a16:creationId xmlns:a16="http://schemas.microsoft.com/office/drawing/2014/main" id="{BAF685D8-8C70-4A4F-9381-6BF3AA8D0A79}"/>
                </a:ext>
              </a:extLst>
            </p:cNvPr>
            <p:cNvSpPr/>
            <p:nvPr/>
          </p:nvSpPr>
          <p:spPr>
            <a:xfrm>
              <a:off x="9080174" y="3642607"/>
              <a:ext cx="373259" cy="301523"/>
            </a:xfrm>
            <a:prstGeom prst="trapezoid">
              <a:avLst/>
            </a:prstGeom>
            <a:solidFill>
              <a:srgbClr val="FFCC4C"/>
            </a:solidFill>
            <a:ln w="12700" cap="flat" cmpd="sng" algn="ctr">
              <a:noFill/>
              <a:prstDash val="solid"/>
              <a:miter lim="800000"/>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03</a:t>
              </a:r>
            </a:p>
          </p:txBody>
        </p:sp>
      </p:grpSp>
      <p:sp>
        <p:nvSpPr>
          <p:cNvPr id="97" name="Trapezoid 96">
            <a:extLst>
              <a:ext uri="{FF2B5EF4-FFF2-40B4-BE49-F238E27FC236}">
                <a16:creationId xmlns:a16="http://schemas.microsoft.com/office/drawing/2014/main" id="{56BEA3AC-DD3A-4BD2-A533-C87CBFB77890}"/>
              </a:ext>
            </a:extLst>
          </p:cNvPr>
          <p:cNvSpPr/>
          <p:nvPr/>
        </p:nvSpPr>
        <p:spPr>
          <a:xfrm>
            <a:off x="2013738" y="2626115"/>
            <a:ext cx="373259" cy="301523"/>
          </a:xfrm>
          <a:prstGeom prst="trapezoid">
            <a:avLst/>
          </a:prstGeom>
          <a:solidFill>
            <a:srgbClr val="A2B969">
              <a:lumMod val="75000"/>
            </a:srgbClr>
          </a:solidFill>
          <a:ln w="12700" cap="flat" cmpd="sng" algn="ctr">
            <a:noFill/>
            <a:prstDash val="solid"/>
            <a:miter lim="800000"/>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rPr>
              <a:t>06</a:t>
            </a:r>
          </a:p>
        </p:txBody>
      </p:sp>
      <p:sp>
        <p:nvSpPr>
          <p:cNvPr id="98" name="Trapezoid 97">
            <a:extLst>
              <a:ext uri="{FF2B5EF4-FFF2-40B4-BE49-F238E27FC236}">
                <a16:creationId xmlns:a16="http://schemas.microsoft.com/office/drawing/2014/main" id="{EBD6F918-9E4C-4075-B804-D267C344CF7B}"/>
              </a:ext>
            </a:extLst>
          </p:cNvPr>
          <p:cNvSpPr/>
          <p:nvPr/>
        </p:nvSpPr>
        <p:spPr>
          <a:xfrm>
            <a:off x="8800199" y="2399134"/>
            <a:ext cx="373259" cy="301523"/>
          </a:xfrm>
          <a:prstGeom prst="trapezoid">
            <a:avLst/>
          </a:prstGeom>
          <a:solidFill>
            <a:srgbClr val="A2B969"/>
          </a:solidFill>
          <a:ln w="12700" cap="flat" cmpd="sng" algn="ctr">
            <a:noFill/>
            <a:prstDash val="solid"/>
            <a:miter lim="800000"/>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05</a:t>
            </a:r>
          </a:p>
        </p:txBody>
      </p:sp>
      <p:sp>
        <p:nvSpPr>
          <p:cNvPr id="99" name="Trapezoid 98">
            <a:extLst>
              <a:ext uri="{FF2B5EF4-FFF2-40B4-BE49-F238E27FC236}">
                <a16:creationId xmlns:a16="http://schemas.microsoft.com/office/drawing/2014/main" id="{9CBBA201-0413-4F5C-8CD8-27DDE6FC8765}"/>
              </a:ext>
            </a:extLst>
          </p:cNvPr>
          <p:cNvSpPr/>
          <p:nvPr/>
        </p:nvSpPr>
        <p:spPr>
          <a:xfrm>
            <a:off x="2024881" y="1339695"/>
            <a:ext cx="373259" cy="301523"/>
          </a:xfrm>
          <a:prstGeom prst="trapezoid">
            <a:avLst/>
          </a:prstGeom>
          <a:solidFill>
            <a:srgbClr val="063951">
              <a:lumMod val="75000"/>
              <a:lumOff val="25000"/>
            </a:srgbClr>
          </a:solidFill>
          <a:ln w="12700" cap="flat" cmpd="sng" algn="ctr">
            <a:noFill/>
            <a:prstDash val="solid"/>
            <a:miter lim="800000"/>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Calibri" panose="020F0502020204030204"/>
                <a:ea typeface="+mn-ea"/>
                <a:cs typeface="+mn-cs"/>
              </a:rPr>
              <a:t>08</a:t>
            </a:r>
          </a:p>
        </p:txBody>
      </p:sp>
      <p:sp>
        <p:nvSpPr>
          <p:cNvPr id="100" name="Trapezoid 99">
            <a:extLst>
              <a:ext uri="{FF2B5EF4-FFF2-40B4-BE49-F238E27FC236}">
                <a16:creationId xmlns:a16="http://schemas.microsoft.com/office/drawing/2014/main" id="{B0DA1869-2D1A-4DED-8BCA-F954C86D44E6}"/>
              </a:ext>
            </a:extLst>
          </p:cNvPr>
          <p:cNvSpPr/>
          <p:nvPr/>
        </p:nvSpPr>
        <p:spPr>
          <a:xfrm>
            <a:off x="10527136" y="1257720"/>
            <a:ext cx="373259" cy="301523"/>
          </a:xfrm>
          <a:prstGeom prst="trapezoid">
            <a:avLst/>
          </a:prstGeom>
          <a:solidFill>
            <a:srgbClr val="4CC1EF"/>
          </a:solidFill>
          <a:ln w="12700" cap="flat" cmpd="sng" algn="ctr">
            <a:noFill/>
            <a:prstDash val="solid"/>
            <a:miter lim="800000"/>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07</a:t>
            </a:r>
          </a:p>
        </p:txBody>
      </p:sp>
      <p:sp>
        <p:nvSpPr>
          <p:cNvPr id="102" name="TextBox 101">
            <a:extLst>
              <a:ext uri="{FF2B5EF4-FFF2-40B4-BE49-F238E27FC236}">
                <a16:creationId xmlns:a16="http://schemas.microsoft.com/office/drawing/2014/main" id="{FAF93307-7BA7-426C-A424-EA100D5A0468}"/>
              </a:ext>
            </a:extLst>
          </p:cNvPr>
          <p:cNvSpPr txBox="1"/>
          <p:nvPr/>
        </p:nvSpPr>
        <p:spPr>
          <a:xfrm>
            <a:off x="1942965" y="2951527"/>
            <a:ext cx="2196970" cy="553998"/>
          </a:xfrm>
          <a:prstGeom prst="rect">
            <a:avLst/>
          </a:prstGeom>
          <a:noFill/>
        </p:spPr>
        <p:txBody>
          <a:bodyPr wrap="square" lIns="0" rIns="0" rtlCol="0" anchor="t">
            <a:spAutoFit/>
          </a:bodyPr>
          <a:lstStyle/>
          <a:p>
            <a:pPr defTabSz="914400"/>
            <a:r>
              <a:rPr lang="en-US" sz="1000" noProof="1">
                <a:solidFill>
                  <a:prstClr val="black">
                    <a:lumMod val="65000"/>
                    <a:lumOff val="35000"/>
                  </a:prstClr>
                </a:solidFill>
                <a:latin typeface="Calibri" panose="020F0502020204030204"/>
              </a:rPr>
              <a:t>Recommendation to all entities to capture </a:t>
            </a:r>
            <a:r>
              <a:rPr lang="en-US" sz="1000" b="1" noProof="1">
                <a:solidFill>
                  <a:prstClr val="black">
                    <a:lumMod val="65000"/>
                    <a:lumOff val="35000"/>
                  </a:prstClr>
                </a:solidFill>
                <a:latin typeface="Calibri" panose="020F0502020204030204"/>
              </a:rPr>
              <a:t>Prior Work History </a:t>
            </a:r>
            <a:r>
              <a:rPr lang="en-US" sz="1000" noProof="1">
                <a:solidFill>
                  <a:prstClr val="black">
                    <a:lumMod val="65000"/>
                    <a:lumOff val="35000"/>
                  </a:prstClr>
                </a:solidFill>
                <a:latin typeface="Calibri" panose="020F0502020204030204"/>
              </a:rPr>
              <a:t>and </a:t>
            </a:r>
            <a:r>
              <a:rPr lang="en-US" sz="1000" b="1" noProof="1">
                <a:solidFill>
                  <a:prstClr val="black">
                    <a:lumMod val="65000"/>
                    <a:lumOff val="35000"/>
                  </a:prstClr>
                </a:solidFill>
                <a:latin typeface="Calibri" panose="020F0502020204030204"/>
              </a:rPr>
              <a:t>Country of Work </a:t>
            </a:r>
            <a:r>
              <a:rPr lang="en-US" sz="1000" noProof="1">
                <a:solidFill>
                  <a:prstClr val="black">
                    <a:lumMod val="65000"/>
                    <a:lumOff val="35000"/>
                  </a:prstClr>
                </a:solidFill>
                <a:latin typeface="Calibri" panose="020F0502020204030204"/>
              </a:rPr>
              <a:t>details mandatorlity in licensure process</a:t>
            </a:r>
            <a:r>
              <a:rPr lang="en-US" sz="1000" b="1" noProof="1">
                <a:solidFill>
                  <a:prstClr val="black">
                    <a:lumMod val="65000"/>
                    <a:lumOff val="35000"/>
                  </a:prstClr>
                </a:solidFill>
                <a:latin typeface="Calibri" panose="020F0502020204030204"/>
              </a:rPr>
              <a:t>.</a:t>
            </a:r>
          </a:p>
        </p:txBody>
      </p:sp>
      <p:sp>
        <p:nvSpPr>
          <p:cNvPr id="104" name="TextBox 103">
            <a:extLst>
              <a:ext uri="{FF2B5EF4-FFF2-40B4-BE49-F238E27FC236}">
                <a16:creationId xmlns:a16="http://schemas.microsoft.com/office/drawing/2014/main" id="{FAF93307-7BA7-426C-A424-EA100D5A0468}"/>
              </a:ext>
            </a:extLst>
          </p:cNvPr>
          <p:cNvSpPr txBox="1"/>
          <p:nvPr/>
        </p:nvSpPr>
        <p:spPr>
          <a:xfrm>
            <a:off x="1972668" y="4238364"/>
            <a:ext cx="2196970" cy="553998"/>
          </a:xfrm>
          <a:prstGeom prst="rect">
            <a:avLst/>
          </a:prstGeom>
          <a:noFill/>
        </p:spPr>
        <p:txBody>
          <a:bodyPr wrap="square" lIns="0" rIns="0" rtlCol="0" anchor="t">
            <a:spAutoFit/>
          </a:bodyPr>
          <a:lstStyle/>
          <a:p>
            <a:pPr defTabSz="914400"/>
            <a:r>
              <a:rPr lang="en-US" sz="1000" noProof="1">
                <a:solidFill>
                  <a:schemeClr val="tx2">
                    <a:lumMod val="75000"/>
                  </a:schemeClr>
                </a:solidFill>
                <a:latin typeface="Calibri" panose="020F0502020204030204"/>
              </a:rPr>
              <a:t>Recommendation to all</a:t>
            </a:r>
            <a:r>
              <a:rPr lang="en-US" sz="1000" b="1" noProof="1">
                <a:solidFill>
                  <a:schemeClr val="tx2">
                    <a:lumMod val="75000"/>
                  </a:schemeClr>
                </a:solidFill>
                <a:latin typeface="Calibri" panose="020F0502020204030204"/>
              </a:rPr>
              <a:t> </a:t>
            </a:r>
            <a:r>
              <a:rPr lang="en-US" sz="1000" noProof="1">
                <a:solidFill>
                  <a:schemeClr val="tx2">
                    <a:lumMod val="75000"/>
                  </a:schemeClr>
                </a:solidFill>
                <a:latin typeface="Calibri" panose="020F0502020204030204"/>
              </a:rPr>
              <a:t>entities to capture </a:t>
            </a:r>
            <a:r>
              <a:rPr lang="en-US" sz="1000" b="1" noProof="1">
                <a:solidFill>
                  <a:schemeClr val="tx2">
                    <a:lumMod val="75000"/>
                  </a:schemeClr>
                </a:solidFill>
                <a:latin typeface="Calibri" panose="020F0502020204030204"/>
              </a:rPr>
              <a:t>Part-Time worker </a:t>
            </a:r>
            <a:r>
              <a:rPr lang="en-US" sz="1000" noProof="1">
                <a:solidFill>
                  <a:schemeClr val="tx2">
                    <a:lumMod val="75000"/>
                  </a:schemeClr>
                </a:solidFill>
                <a:latin typeface="Calibri" panose="020F0502020204030204"/>
              </a:rPr>
              <a:t>data with common definition.</a:t>
            </a:r>
          </a:p>
        </p:txBody>
      </p:sp>
      <p:sp>
        <p:nvSpPr>
          <p:cNvPr id="103" name="TextBox 102">
            <a:extLst>
              <a:ext uri="{FF2B5EF4-FFF2-40B4-BE49-F238E27FC236}">
                <a16:creationId xmlns:a16="http://schemas.microsoft.com/office/drawing/2014/main" id="{C91B8DF1-F12A-4016-A037-D158330D7F51}"/>
              </a:ext>
            </a:extLst>
          </p:cNvPr>
          <p:cNvSpPr txBox="1"/>
          <p:nvPr/>
        </p:nvSpPr>
        <p:spPr>
          <a:xfrm>
            <a:off x="6946166" y="2740967"/>
            <a:ext cx="2196970" cy="707886"/>
          </a:xfrm>
          <a:prstGeom prst="rect">
            <a:avLst/>
          </a:prstGeom>
          <a:noFill/>
        </p:spPr>
        <p:txBody>
          <a:bodyPr wrap="square" lIns="0" rIns="0" rtlCol="0" anchor="t">
            <a:spAutoFit/>
          </a:bodyPr>
          <a:lstStyle/>
          <a:p>
            <a:pPr defTabSz="914400"/>
            <a:r>
              <a:rPr lang="en-US" sz="1000" noProof="1">
                <a:solidFill>
                  <a:prstClr val="black">
                    <a:lumMod val="65000"/>
                    <a:lumOff val="35000"/>
                  </a:prstClr>
                </a:solidFill>
                <a:latin typeface="Calibri" panose="020F0502020204030204"/>
              </a:rPr>
              <a:t>Recommendation to </a:t>
            </a:r>
            <a:r>
              <a:rPr lang="en-US" sz="1000" b="1" noProof="1">
                <a:solidFill>
                  <a:prstClr val="black">
                    <a:lumMod val="65000"/>
                    <a:lumOff val="35000"/>
                  </a:prstClr>
                </a:solidFill>
                <a:latin typeface="Calibri" panose="020F0502020204030204"/>
              </a:rPr>
              <a:t>DOH</a:t>
            </a:r>
            <a:r>
              <a:rPr lang="en-US" sz="1000" noProof="1">
                <a:solidFill>
                  <a:prstClr val="black">
                    <a:lumMod val="65000"/>
                    <a:lumOff val="35000"/>
                  </a:prstClr>
                </a:solidFill>
                <a:latin typeface="Calibri" panose="020F0502020204030204"/>
              </a:rPr>
              <a:t> and </a:t>
            </a:r>
            <a:r>
              <a:rPr lang="en-US" sz="1000" b="1" noProof="1">
                <a:solidFill>
                  <a:prstClr val="black">
                    <a:lumMod val="65000"/>
                    <a:lumOff val="35000"/>
                  </a:prstClr>
                </a:solidFill>
                <a:latin typeface="Calibri" panose="020F0502020204030204"/>
              </a:rPr>
              <a:t>DHCC</a:t>
            </a:r>
            <a:r>
              <a:rPr lang="en-US" sz="1000" noProof="1">
                <a:solidFill>
                  <a:prstClr val="black">
                    <a:lumMod val="65000"/>
                    <a:lumOff val="35000"/>
                  </a:prstClr>
                </a:solidFill>
                <a:latin typeface="Calibri" panose="020F0502020204030204"/>
              </a:rPr>
              <a:t> for using </a:t>
            </a:r>
            <a:r>
              <a:rPr lang="en-US" sz="1000" b="1" noProof="1">
                <a:solidFill>
                  <a:prstClr val="black">
                    <a:lumMod val="65000"/>
                    <a:lumOff val="35000"/>
                  </a:prstClr>
                </a:solidFill>
                <a:latin typeface="Calibri" panose="020F0502020204030204"/>
              </a:rPr>
              <a:t>integrated systems </a:t>
            </a:r>
            <a:r>
              <a:rPr lang="en-US" sz="1000" noProof="1">
                <a:solidFill>
                  <a:prstClr val="black">
                    <a:lumMod val="65000"/>
                    <a:lumOff val="35000"/>
                  </a:prstClr>
                </a:solidFill>
                <a:latin typeface="Calibri" panose="020F0502020204030204"/>
              </a:rPr>
              <a:t>to capture </a:t>
            </a:r>
            <a:r>
              <a:rPr lang="en-US" sz="1000" b="1" noProof="1">
                <a:solidFill>
                  <a:prstClr val="black">
                    <a:lumMod val="65000"/>
                    <a:lumOff val="35000"/>
                  </a:prstClr>
                </a:solidFill>
                <a:latin typeface="Calibri" panose="020F0502020204030204"/>
              </a:rPr>
              <a:t>workforce salaries </a:t>
            </a:r>
            <a:r>
              <a:rPr lang="en-US" sz="1000" noProof="1">
                <a:solidFill>
                  <a:prstClr val="black">
                    <a:lumMod val="65000"/>
                    <a:lumOff val="35000"/>
                  </a:prstClr>
                </a:solidFill>
                <a:latin typeface="Calibri" panose="020F0502020204030204"/>
              </a:rPr>
              <a:t>and overall </a:t>
            </a:r>
            <a:r>
              <a:rPr lang="en-US" sz="1000" b="1" noProof="1">
                <a:solidFill>
                  <a:prstClr val="black">
                    <a:lumMod val="65000"/>
                    <a:lumOff val="35000"/>
                  </a:prstClr>
                </a:solidFill>
                <a:latin typeface="Calibri" panose="020F0502020204030204"/>
              </a:rPr>
              <a:t>expenditure</a:t>
            </a:r>
            <a:r>
              <a:rPr lang="en-US" sz="1000" noProof="1">
                <a:solidFill>
                  <a:prstClr val="black">
                    <a:lumMod val="65000"/>
                    <a:lumOff val="35000"/>
                  </a:prstClr>
                </a:solidFill>
                <a:latin typeface="Calibri" panose="020F0502020204030204"/>
              </a:rPr>
              <a:t> across their facilities.</a:t>
            </a:r>
          </a:p>
        </p:txBody>
      </p:sp>
      <p:sp>
        <p:nvSpPr>
          <p:cNvPr id="72" name="TextBox 71">
            <a:extLst>
              <a:ext uri="{FF2B5EF4-FFF2-40B4-BE49-F238E27FC236}">
                <a16:creationId xmlns:a16="http://schemas.microsoft.com/office/drawing/2014/main" id="{FFEB26F3-470E-4E88-A3C9-A7B934B3FEF3}"/>
              </a:ext>
            </a:extLst>
          </p:cNvPr>
          <p:cNvSpPr txBox="1"/>
          <p:nvPr/>
        </p:nvSpPr>
        <p:spPr>
          <a:xfrm>
            <a:off x="673230" y="6491519"/>
            <a:ext cx="8016268" cy="230832"/>
          </a:xfrm>
          <a:prstGeom prst="rect">
            <a:avLst/>
          </a:prstGeom>
          <a:noFill/>
        </p:spPr>
        <p:txBody>
          <a:bodyPr wrap="square" rtlCol="0">
            <a:spAutoFit/>
          </a:bodyPr>
          <a:lstStyle/>
          <a:p>
            <a:r>
              <a:rPr lang="en-US" sz="900" b="1" dirty="0">
                <a:solidFill>
                  <a:schemeClr val="tx2">
                    <a:lumMod val="75000"/>
                  </a:schemeClr>
                </a:solidFill>
                <a:latin typeface="Calibri" panose="020F0502020204030204"/>
              </a:rPr>
              <a:t>MOE</a:t>
            </a:r>
            <a:r>
              <a:rPr lang="en-US" sz="900" dirty="0">
                <a:solidFill>
                  <a:schemeClr val="tx2">
                    <a:lumMod val="75000"/>
                  </a:schemeClr>
                </a:solidFill>
                <a:latin typeface="Calibri" panose="020F0502020204030204"/>
              </a:rPr>
              <a:t> - Ministry of Education , </a:t>
            </a:r>
            <a:r>
              <a:rPr lang="en-US" sz="900" b="1" dirty="0">
                <a:solidFill>
                  <a:schemeClr val="tx2">
                    <a:lumMod val="75000"/>
                  </a:schemeClr>
                </a:solidFill>
                <a:latin typeface="Calibri" panose="020F0502020204030204"/>
              </a:rPr>
              <a:t>CHEDS</a:t>
            </a:r>
            <a:r>
              <a:rPr lang="en-US" sz="900" dirty="0">
                <a:solidFill>
                  <a:schemeClr val="tx2">
                    <a:lumMod val="75000"/>
                  </a:schemeClr>
                </a:solidFill>
                <a:latin typeface="Calibri" panose="020F0502020204030204"/>
              </a:rPr>
              <a:t> - Centre for Higher Education Data and Statistics , </a:t>
            </a:r>
            <a:r>
              <a:rPr lang="en-US" sz="900" b="1" dirty="0">
                <a:solidFill>
                  <a:schemeClr val="tx2">
                    <a:lumMod val="75000"/>
                  </a:schemeClr>
                </a:solidFill>
                <a:latin typeface="Calibri" panose="020F0502020204030204"/>
              </a:rPr>
              <a:t>DOH</a:t>
            </a:r>
            <a:r>
              <a:rPr lang="en-US" sz="900" dirty="0">
                <a:solidFill>
                  <a:schemeClr val="tx2">
                    <a:lumMod val="75000"/>
                  </a:schemeClr>
                </a:solidFill>
                <a:latin typeface="Calibri" panose="020F0502020204030204"/>
              </a:rPr>
              <a:t> - Department of Health , </a:t>
            </a:r>
            <a:r>
              <a:rPr lang="en-US" sz="900" b="1" dirty="0">
                <a:solidFill>
                  <a:schemeClr val="tx2">
                    <a:lumMod val="75000"/>
                  </a:schemeClr>
                </a:solidFill>
                <a:latin typeface="Calibri" panose="020F0502020204030204"/>
              </a:rPr>
              <a:t>DHCC</a:t>
            </a:r>
            <a:r>
              <a:rPr lang="en-US" sz="900" dirty="0">
                <a:solidFill>
                  <a:schemeClr val="tx2">
                    <a:lumMod val="75000"/>
                  </a:schemeClr>
                </a:solidFill>
                <a:latin typeface="Calibri" panose="020F0502020204030204"/>
              </a:rPr>
              <a:t> - Dubai Healthcare City</a:t>
            </a:r>
          </a:p>
        </p:txBody>
      </p:sp>
      <p:sp>
        <p:nvSpPr>
          <p:cNvPr id="85" name="Title 3">
            <a:extLst>
              <a:ext uri="{FF2B5EF4-FFF2-40B4-BE49-F238E27FC236}">
                <a16:creationId xmlns:a16="http://schemas.microsoft.com/office/drawing/2014/main" id="{45B63A6F-3DD8-492D-BB69-8DF6A26CBA4B}"/>
              </a:ext>
            </a:extLst>
          </p:cNvPr>
          <p:cNvSpPr>
            <a:spLocks noGrp="1"/>
          </p:cNvSpPr>
          <p:nvPr>
            <p:ph type="title"/>
          </p:nvPr>
        </p:nvSpPr>
        <p:spPr>
          <a:xfrm>
            <a:off x="559561" y="259307"/>
            <a:ext cx="11251436" cy="769393"/>
          </a:xfrm>
        </p:spPr>
        <p:txBody>
          <a:bodyPr/>
          <a:lstStyle/>
          <a:p>
            <a:r>
              <a:rPr lang="en-US" dirty="0"/>
              <a:t>Nhwa : solutions to data challenges (1/1)</a:t>
            </a:r>
          </a:p>
        </p:txBody>
      </p:sp>
      <p:sp>
        <p:nvSpPr>
          <p:cNvPr id="87" name="Slide Number Placeholder 6">
            <a:extLst>
              <a:ext uri="{FF2B5EF4-FFF2-40B4-BE49-F238E27FC236}">
                <a16:creationId xmlns:a16="http://schemas.microsoft.com/office/drawing/2014/main" id="{E6C2ADCF-59AB-4C31-A571-8B74F2B5BF57}"/>
              </a:ext>
            </a:extLst>
          </p:cNvPr>
          <p:cNvSpPr>
            <a:spLocks noGrp="1"/>
          </p:cNvSpPr>
          <p:nvPr>
            <p:ph type="sldNum" sz="quarter" idx="12"/>
          </p:nvPr>
        </p:nvSpPr>
        <p:spPr>
          <a:xfrm>
            <a:off x="10837333" y="6470704"/>
            <a:ext cx="973667" cy="274320"/>
          </a:xfrm>
        </p:spPr>
        <p:txBody>
          <a:bodyPr/>
          <a:lstStyle/>
          <a:p>
            <a:r>
              <a:rPr lang="en-US" dirty="0"/>
              <a:t>41</a:t>
            </a:r>
          </a:p>
        </p:txBody>
      </p:sp>
    </p:spTree>
    <p:extLst>
      <p:ext uri="{BB962C8B-B14F-4D97-AF65-F5344CB8AC3E}">
        <p14:creationId xmlns:p14="http://schemas.microsoft.com/office/powerpoint/2010/main" val="3033078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BF74F8-D48C-45C1-8E87-0A4058FD3373}"/>
              </a:ext>
            </a:extLst>
          </p:cNvPr>
          <p:cNvSpPr/>
          <p:nvPr/>
        </p:nvSpPr>
        <p:spPr>
          <a:xfrm>
            <a:off x="1682372" y="4236306"/>
            <a:ext cx="7634614" cy="5818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BCEB4D-CBD1-4E9B-B0DF-67614B74DBDA}"/>
              </a:ext>
            </a:extLst>
          </p:cNvPr>
          <p:cNvSpPr>
            <a:spLocks noGrp="1"/>
          </p:cNvSpPr>
          <p:nvPr>
            <p:ph idx="1"/>
          </p:nvPr>
        </p:nvSpPr>
        <p:spPr>
          <a:xfrm>
            <a:off x="1877596" y="1706891"/>
            <a:ext cx="7900602" cy="5231180"/>
          </a:xfrm>
        </p:spPr>
        <p:txBody>
          <a:bodyPr>
            <a:normAutofit/>
          </a:bodyPr>
          <a:lstStyle/>
          <a:p>
            <a:pPr marL="0" indent="0">
              <a:lnSpc>
                <a:spcPct val="150000"/>
              </a:lnSpc>
              <a:buNone/>
            </a:pPr>
            <a:r>
              <a:rPr lang="en-US" sz="2000" dirty="0">
                <a:solidFill>
                  <a:schemeClr val="accent1">
                    <a:lumMod val="50000"/>
                  </a:schemeClr>
                </a:solidFill>
              </a:rPr>
              <a:t>OVERVIEW</a:t>
            </a:r>
          </a:p>
          <a:p>
            <a:pPr marL="0" indent="0">
              <a:lnSpc>
                <a:spcPct val="150000"/>
              </a:lnSpc>
              <a:buNone/>
            </a:pPr>
            <a:r>
              <a:rPr lang="en-US" sz="2000" dirty="0">
                <a:solidFill>
                  <a:schemeClr val="accent1">
                    <a:lumMod val="50000"/>
                  </a:schemeClr>
                </a:solidFill>
              </a:rPr>
              <a:t>INDICATOR VALUES </a:t>
            </a:r>
          </a:p>
          <a:p>
            <a:pPr marL="0" indent="0">
              <a:lnSpc>
                <a:spcPct val="150000"/>
              </a:lnSpc>
              <a:buNone/>
            </a:pPr>
            <a:r>
              <a:rPr lang="en-US" sz="2000" dirty="0">
                <a:solidFill>
                  <a:schemeClr val="accent1">
                    <a:lumMod val="50000"/>
                  </a:schemeClr>
                </a:solidFill>
              </a:rPr>
              <a:t>KEY HIGHLIGHTS</a:t>
            </a:r>
          </a:p>
          <a:p>
            <a:pPr marL="0" indent="0">
              <a:lnSpc>
                <a:spcPct val="150000"/>
              </a:lnSpc>
              <a:buNone/>
            </a:pPr>
            <a:r>
              <a:rPr lang="en-US" sz="2000" dirty="0">
                <a:solidFill>
                  <a:schemeClr val="accent1">
                    <a:lumMod val="50000"/>
                  </a:schemeClr>
                </a:solidFill>
              </a:rPr>
              <a:t>DATA CHALLENGES AND RECOMMENDATIONS</a:t>
            </a:r>
          </a:p>
          <a:p>
            <a:pPr marL="0" indent="0">
              <a:lnSpc>
                <a:spcPct val="150000"/>
              </a:lnSpc>
              <a:buNone/>
            </a:pPr>
            <a:r>
              <a:rPr lang="en-US" sz="2000" dirty="0">
                <a:solidFill>
                  <a:schemeClr val="bg1"/>
                </a:solidFill>
              </a:rPr>
              <a:t>POLICY RECOMMENDATIONS</a:t>
            </a:r>
          </a:p>
          <a:p>
            <a:pPr marL="0" indent="0">
              <a:lnSpc>
                <a:spcPct val="150000"/>
              </a:lnSpc>
              <a:buNone/>
            </a:pPr>
            <a:endParaRPr lang="en-US" sz="2000" dirty="0">
              <a:solidFill>
                <a:schemeClr val="accent1">
                  <a:lumMod val="50000"/>
                </a:schemeClr>
              </a:solidFill>
            </a:endParaRPr>
          </a:p>
          <a:p>
            <a:pPr marL="0" indent="0">
              <a:lnSpc>
                <a:spcPct val="150000"/>
              </a:lnSpc>
              <a:buNone/>
            </a:pPr>
            <a:endParaRPr lang="en-US" sz="2000" dirty="0">
              <a:solidFill>
                <a:schemeClr val="accent1">
                  <a:lumMod val="50000"/>
                </a:schemeClr>
              </a:solidFill>
            </a:endParaRPr>
          </a:p>
        </p:txBody>
      </p:sp>
      <p:sp>
        <p:nvSpPr>
          <p:cNvPr id="2" name="Title 1">
            <a:extLst>
              <a:ext uri="{FF2B5EF4-FFF2-40B4-BE49-F238E27FC236}">
                <a16:creationId xmlns:a16="http://schemas.microsoft.com/office/drawing/2014/main" id="{641434A8-93FE-4E56-B332-909D97FEB2A2}"/>
              </a:ext>
            </a:extLst>
          </p:cNvPr>
          <p:cNvSpPr>
            <a:spLocks noGrp="1"/>
          </p:cNvSpPr>
          <p:nvPr>
            <p:ph type="title"/>
          </p:nvPr>
        </p:nvSpPr>
        <p:spPr>
          <a:xfrm>
            <a:off x="545228" y="429186"/>
            <a:ext cx="10778938" cy="443484"/>
          </a:xfrm>
        </p:spPr>
        <p:txBody>
          <a:bodyPr>
            <a:noAutofit/>
          </a:bodyPr>
          <a:lstStyle/>
          <a:p>
            <a:r>
              <a:rPr lang="en-US" dirty="0"/>
              <a:t>National health workforce account Agenda</a:t>
            </a:r>
            <a:endParaRPr lang="en-US" dirty="0">
              <a:ea typeface="Cambria" panose="02040503050406030204" pitchFamily="18" charset="0"/>
            </a:endParaRPr>
          </a:p>
        </p:txBody>
      </p:sp>
      <p:sp>
        <p:nvSpPr>
          <p:cNvPr id="7" name="Slide Number Placeholder 6"/>
          <p:cNvSpPr>
            <a:spLocks noGrp="1"/>
          </p:cNvSpPr>
          <p:nvPr>
            <p:ph type="sldNum" sz="quarter" idx="12"/>
          </p:nvPr>
        </p:nvSpPr>
        <p:spPr/>
        <p:txBody>
          <a:bodyPr/>
          <a:lstStyle/>
          <a:p>
            <a:r>
              <a:rPr lang="en-US" dirty="0"/>
              <a:t>42</a:t>
            </a:r>
          </a:p>
        </p:txBody>
      </p:sp>
    </p:spTree>
    <p:extLst>
      <p:ext uri="{BB962C8B-B14F-4D97-AF65-F5344CB8AC3E}">
        <p14:creationId xmlns:p14="http://schemas.microsoft.com/office/powerpoint/2010/main" val="1916311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81D14A-A55D-4180-B018-76881A58E78E}"/>
              </a:ext>
            </a:extLst>
          </p:cNvPr>
          <p:cNvSpPr>
            <a:spLocks noGrp="1"/>
          </p:cNvSpPr>
          <p:nvPr>
            <p:ph type="title"/>
          </p:nvPr>
        </p:nvSpPr>
        <p:spPr>
          <a:xfrm>
            <a:off x="559561" y="233549"/>
            <a:ext cx="11251436" cy="769393"/>
          </a:xfrm>
        </p:spPr>
        <p:txBody>
          <a:bodyPr/>
          <a:lstStyle/>
          <a:p>
            <a:r>
              <a:rPr lang="en-US" cap="none" dirty="0"/>
              <a:t>NHWA : POLICY RECOMMENDATIONS (1/18)</a:t>
            </a:r>
          </a:p>
        </p:txBody>
      </p:sp>
      <p:sp>
        <p:nvSpPr>
          <p:cNvPr id="8" name="Slide Number Placeholder 7"/>
          <p:cNvSpPr>
            <a:spLocks noGrp="1"/>
          </p:cNvSpPr>
          <p:nvPr>
            <p:ph type="sldNum" sz="quarter" idx="12"/>
          </p:nvPr>
        </p:nvSpPr>
        <p:spPr/>
        <p:txBody>
          <a:bodyPr/>
          <a:lstStyle/>
          <a:p>
            <a:r>
              <a:rPr lang="en-US" dirty="0"/>
              <a:t>43</a:t>
            </a:r>
          </a:p>
        </p:txBody>
      </p:sp>
      <p:grpSp>
        <p:nvGrpSpPr>
          <p:cNvPr id="3" name="Group 2"/>
          <p:cNvGrpSpPr/>
          <p:nvPr/>
        </p:nvGrpSpPr>
        <p:grpSpPr>
          <a:xfrm>
            <a:off x="2453101" y="1985919"/>
            <a:ext cx="7464355" cy="3998339"/>
            <a:chOff x="2363823" y="2135761"/>
            <a:chExt cx="7464355" cy="3998339"/>
          </a:xfrm>
        </p:grpSpPr>
        <p:grpSp>
          <p:nvGrpSpPr>
            <p:cNvPr id="2" name="Group 1"/>
            <p:cNvGrpSpPr/>
            <p:nvPr/>
          </p:nvGrpSpPr>
          <p:grpSpPr>
            <a:xfrm>
              <a:off x="2363823" y="2135761"/>
              <a:ext cx="7464355" cy="3998339"/>
              <a:chOff x="944470" y="975544"/>
              <a:chExt cx="7464355" cy="5571697"/>
            </a:xfrm>
          </p:grpSpPr>
          <p:grpSp>
            <p:nvGrpSpPr>
              <p:cNvPr id="9" name="Group 8"/>
              <p:cNvGrpSpPr/>
              <p:nvPr/>
            </p:nvGrpSpPr>
            <p:grpSpPr>
              <a:xfrm>
                <a:off x="944470" y="2438067"/>
                <a:ext cx="7462304" cy="1184128"/>
                <a:chOff x="944470" y="2438067"/>
                <a:chExt cx="7462304" cy="1184128"/>
              </a:xfrm>
            </p:grpSpPr>
            <p:sp>
              <p:nvSpPr>
                <p:cNvPr id="10" name="Freeform 7"/>
                <p:cNvSpPr>
                  <a:spLocks/>
                </p:cNvSpPr>
                <p:nvPr/>
              </p:nvSpPr>
              <p:spPr bwMode="auto">
                <a:xfrm>
                  <a:off x="944470" y="2601848"/>
                  <a:ext cx="2453242" cy="691572"/>
                </a:xfrm>
                <a:prstGeom prst="roundRect">
                  <a:avLst>
                    <a:gd name="adj" fmla="val 50000"/>
                  </a:avLst>
                </a:prstGeom>
                <a:gradFill>
                  <a:gsLst>
                    <a:gs pos="100000">
                      <a:srgbClr val="FFFFFF">
                        <a:lumMod val="85000"/>
                      </a:srgbClr>
                    </a:gs>
                    <a:gs pos="0">
                      <a:srgbClr val="FFFFFF">
                        <a:lumMod val="95000"/>
                      </a:srgbClr>
                    </a:gs>
                  </a:gsLst>
                  <a:lin ang="10800000" scaled="1"/>
                </a:grad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ndParaRPr>
                </a:p>
              </p:txBody>
            </p:sp>
            <p:grpSp>
              <p:nvGrpSpPr>
                <p:cNvPr id="12" name="Group 11"/>
                <p:cNvGrpSpPr/>
                <p:nvPr/>
              </p:nvGrpSpPr>
              <p:grpSpPr>
                <a:xfrm>
                  <a:off x="1540792" y="2438067"/>
                  <a:ext cx="6865982" cy="1184128"/>
                  <a:chOff x="1556420" y="895046"/>
                  <a:chExt cx="6865982" cy="1374734"/>
                </a:xfrm>
              </p:grpSpPr>
              <p:sp>
                <p:nvSpPr>
                  <p:cNvPr id="17" name="Freeform 16"/>
                  <p:cNvSpPr>
                    <a:spLocks/>
                  </p:cNvSpPr>
                  <p:nvPr/>
                </p:nvSpPr>
                <p:spPr bwMode="auto">
                  <a:xfrm>
                    <a:off x="1556420" y="949823"/>
                    <a:ext cx="6865982" cy="1319957"/>
                  </a:xfrm>
                  <a:custGeom>
                    <a:avLst/>
                    <a:gdLst>
                      <a:gd name="T0" fmla="*/ 2302 w 2683"/>
                      <a:gd name="T1" fmla="*/ 616 h 758"/>
                      <a:gd name="T2" fmla="*/ 2278 w 2683"/>
                      <a:gd name="T3" fmla="*/ 645 h 758"/>
                      <a:gd name="T4" fmla="*/ 2251 w 2683"/>
                      <a:gd name="T5" fmla="*/ 671 h 758"/>
                      <a:gd name="T6" fmla="*/ 2219 w 2683"/>
                      <a:gd name="T7" fmla="*/ 695 h 758"/>
                      <a:gd name="T8" fmla="*/ 2187 w 2683"/>
                      <a:gd name="T9" fmla="*/ 716 h 758"/>
                      <a:gd name="T10" fmla="*/ 2153 w 2683"/>
                      <a:gd name="T11" fmla="*/ 734 h 758"/>
                      <a:gd name="T12" fmla="*/ 2119 w 2683"/>
                      <a:gd name="T13" fmla="*/ 746 h 758"/>
                      <a:gd name="T14" fmla="*/ 2087 w 2683"/>
                      <a:gd name="T15" fmla="*/ 755 h 758"/>
                      <a:gd name="T16" fmla="*/ 2057 w 2683"/>
                      <a:gd name="T17" fmla="*/ 758 h 758"/>
                      <a:gd name="T18" fmla="*/ 71 w 2683"/>
                      <a:gd name="T19" fmla="*/ 758 h 758"/>
                      <a:gd name="T20" fmla="*/ 47 w 2683"/>
                      <a:gd name="T21" fmla="*/ 755 h 758"/>
                      <a:gd name="T22" fmla="*/ 28 w 2683"/>
                      <a:gd name="T23" fmla="*/ 749 h 758"/>
                      <a:gd name="T24" fmla="*/ 13 w 2683"/>
                      <a:gd name="T25" fmla="*/ 739 h 758"/>
                      <a:gd name="T26" fmla="*/ 5 w 2683"/>
                      <a:gd name="T27" fmla="*/ 724 h 758"/>
                      <a:gd name="T28" fmla="*/ 0 w 2683"/>
                      <a:gd name="T29" fmla="*/ 707 h 758"/>
                      <a:gd name="T30" fmla="*/ 0 w 2683"/>
                      <a:gd name="T31" fmla="*/ 687 h 758"/>
                      <a:gd name="T32" fmla="*/ 6 w 2683"/>
                      <a:gd name="T33" fmla="*/ 665 h 758"/>
                      <a:gd name="T34" fmla="*/ 17 w 2683"/>
                      <a:gd name="T35" fmla="*/ 641 h 758"/>
                      <a:gd name="T36" fmla="*/ 33 w 2683"/>
                      <a:gd name="T37" fmla="*/ 616 h 758"/>
                      <a:gd name="T38" fmla="*/ 380 w 2683"/>
                      <a:gd name="T39" fmla="*/ 143 h 758"/>
                      <a:gd name="T40" fmla="*/ 404 w 2683"/>
                      <a:gd name="T41" fmla="*/ 114 h 758"/>
                      <a:gd name="T42" fmla="*/ 432 w 2683"/>
                      <a:gd name="T43" fmla="*/ 86 h 758"/>
                      <a:gd name="T44" fmla="*/ 463 w 2683"/>
                      <a:gd name="T45" fmla="*/ 63 h 758"/>
                      <a:gd name="T46" fmla="*/ 496 w 2683"/>
                      <a:gd name="T47" fmla="*/ 42 h 758"/>
                      <a:gd name="T48" fmla="*/ 530 w 2683"/>
                      <a:gd name="T49" fmla="*/ 25 h 758"/>
                      <a:gd name="T50" fmla="*/ 563 w 2683"/>
                      <a:gd name="T51" fmla="*/ 11 h 758"/>
                      <a:gd name="T52" fmla="*/ 596 w 2683"/>
                      <a:gd name="T53" fmla="*/ 4 h 758"/>
                      <a:gd name="T54" fmla="*/ 626 w 2683"/>
                      <a:gd name="T55" fmla="*/ 0 h 758"/>
                      <a:gd name="T56" fmla="*/ 2612 w 2683"/>
                      <a:gd name="T57" fmla="*/ 0 h 758"/>
                      <a:gd name="T58" fmla="*/ 2635 w 2683"/>
                      <a:gd name="T59" fmla="*/ 2 h 758"/>
                      <a:gd name="T60" fmla="*/ 2654 w 2683"/>
                      <a:gd name="T61" fmla="*/ 9 h 758"/>
                      <a:gd name="T62" fmla="*/ 2668 w 2683"/>
                      <a:gd name="T63" fmla="*/ 20 h 758"/>
                      <a:gd name="T64" fmla="*/ 2678 w 2683"/>
                      <a:gd name="T65" fmla="*/ 34 h 758"/>
                      <a:gd name="T66" fmla="*/ 2683 w 2683"/>
                      <a:gd name="T67" fmla="*/ 51 h 758"/>
                      <a:gd name="T68" fmla="*/ 2682 w 2683"/>
                      <a:gd name="T69" fmla="*/ 70 h 758"/>
                      <a:gd name="T70" fmla="*/ 2677 w 2683"/>
                      <a:gd name="T71" fmla="*/ 93 h 758"/>
                      <a:gd name="T72" fmla="*/ 2665 w 2683"/>
                      <a:gd name="T73" fmla="*/ 117 h 758"/>
                      <a:gd name="T74" fmla="*/ 2649 w 2683"/>
                      <a:gd name="T75" fmla="*/ 143 h 758"/>
                      <a:gd name="T76" fmla="*/ 2302 w 2683"/>
                      <a:gd name="T77" fmla="*/ 616 h 758"/>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610 w 10000"/>
                      <a:gd name="connsiteY20" fmla="*/ 1135 h 10000"/>
                      <a:gd name="connsiteX21" fmla="*/ 1726 w 10000"/>
                      <a:gd name="connsiteY21" fmla="*/ 831 h 10000"/>
                      <a:gd name="connsiteX22" fmla="*/ 1849 w 10000"/>
                      <a:gd name="connsiteY22" fmla="*/ 554 h 10000"/>
                      <a:gd name="connsiteX23" fmla="*/ 1975 w 10000"/>
                      <a:gd name="connsiteY23" fmla="*/ 330 h 10000"/>
                      <a:gd name="connsiteX24" fmla="*/ 2098 w 10000"/>
                      <a:gd name="connsiteY24" fmla="*/ 145 h 10000"/>
                      <a:gd name="connsiteX25" fmla="*/ 2221 w 10000"/>
                      <a:gd name="connsiteY25" fmla="*/ 53 h 10000"/>
                      <a:gd name="connsiteX26" fmla="*/ 2333 w 10000"/>
                      <a:gd name="connsiteY26" fmla="*/ 0 h 10000"/>
                      <a:gd name="connsiteX27" fmla="*/ 9735 w 10000"/>
                      <a:gd name="connsiteY27" fmla="*/ 0 h 10000"/>
                      <a:gd name="connsiteX28" fmla="*/ 9821 w 10000"/>
                      <a:gd name="connsiteY28" fmla="*/ 26 h 10000"/>
                      <a:gd name="connsiteX29" fmla="*/ 9892 w 10000"/>
                      <a:gd name="connsiteY29" fmla="*/ 119 h 10000"/>
                      <a:gd name="connsiteX30" fmla="*/ 9944 w 10000"/>
                      <a:gd name="connsiteY30" fmla="*/ 264 h 10000"/>
                      <a:gd name="connsiteX31" fmla="*/ 9981 w 10000"/>
                      <a:gd name="connsiteY31" fmla="*/ 449 h 10000"/>
                      <a:gd name="connsiteX32" fmla="*/ 10000 w 10000"/>
                      <a:gd name="connsiteY32" fmla="*/ 673 h 10000"/>
                      <a:gd name="connsiteX33" fmla="*/ 9996 w 10000"/>
                      <a:gd name="connsiteY33" fmla="*/ 923 h 10000"/>
                      <a:gd name="connsiteX34" fmla="*/ 9978 w 10000"/>
                      <a:gd name="connsiteY34" fmla="*/ 1227 h 10000"/>
                      <a:gd name="connsiteX35" fmla="*/ 9933 w 10000"/>
                      <a:gd name="connsiteY35" fmla="*/ 1544 h 10000"/>
                      <a:gd name="connsiteX36" fmla="*/ 9873 w 10000"/>
                      <a:gd name="connsiteY36" fmla="*/ 1887 h 10000"/>
                      <a:gd name="connsiteX37" fmla="*/ 8580 w 10000"/>
                      <a:gd name="connsiteY37"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726 w 10000"/>
                      <a:gd name="connsiteY20" fmla="*/ 831 h 10000"/>
                      <a:gd name="connsiteX21" fmla="*/ 1849 w 10000"/>
                      <a:gd name="connsiteY21" fmla="*/ 554 h 10000"/>
                      <a:gd name="connsiteX22" fmla="*/ 1975 w 10000"/>
                      <a:gd name="connsiteY22" fmla="*/ 330 h 10000"/>
                      <a:gd name="connsiteX23" fmla="*/ 2098 w 10000"/>
                      <a:gd name="connsiteY23" fmla="*/ 145 h 10000"/>
                      <a:gd name="connsiteX24" fmla="*/ 2221 w 10000"/>
                      <a:gd name="connsiteY24" fmla="*/ 53 h 10000"/>
                      <a:gd name="connsiteX25" fmla="*/ 2333 w 10000"/>
                      <a:gd name="connsiteY25" fmla="*/ 0 h 10000"/>
                      <a:gd name="connsiteX26" fmla="*/ 9735 w 10000"/>
                      <a:gd name="connsiteY26" fmla="*/ 0 h 10000"/>
                      <a:gd name="connsiteX27" fmla="*/ 9821 w 10000"/>
                      <a:gd name="connsiteY27" fmla="*/ 26 h 10000"/>
                      <a:gd name="connsiteX28" fmla="*/ 9892 w 10000"/>
                      <a:gd name="connsiteY28" fmla="*/ 119 h 10000"/>
                      <a:gd name="connsiteX29" fmla="*/ 9944 w 10000"/>
                      <a:gd name="connsiteY29" fmla="*/ 264 h 10000"/>
                      <a:gd name="connsiteX30" fmla="*/ 9981 w 10000"/>
                      <a:gd name="connsiteY30" fmla="*/ 449 h 10000"/>
                      <a:gd name="connsiteX31" fmla="*/ 10000 w 10000"/>
                      <a:gd name="connsiteY31" fmla="*/ 673 h 10000"/>
                      <a:gd name="connsiteX32" fmla="*/ 9996 w 10000"/>
                      <a:gd name="connsiteY32" fmla="*/ 923 h 10000"/>
                      <a:gd name="connsiteX33" fmla="*/ 9978 w 10000"/>
                      <a:gd name="connsiteY33" fmla="*/ 1227 h 10000"/>
                      <a:gd name="connsiteX34" fmla="*/ 9933 w 10000"/>
                      <a:gd name="connsiteY34" fmla="*/ 1544 h 10000"/>
                      <a:gd name="connsiteX35" fmla="*/ 9873 w 10000"/>
                      <a:gd name="connsiteY35" fmla="*/ 1887 h 10000"/>
                      <a:gd name="connsiteX36" fmla="*/ 8580 w 10000"/>
                      <a:gd name="connsiteY36"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849 w 10000"/>
                      <a:gd name="connsiteY20" fmla="*/ 554 h 10000"/>
                      <a:gd name="connsiteX21" fmla="*/ 1975 w 10000"/>
                      <a:gd name="connsiteY21" fmla="*/ 330 h 10000"/>
                      <a:gd name="connsiteX22" fmla="*/ 2098 w 10000"/>
                      <a:gd name="connsiteY22" fmla="*/ 145 h 10000"/>
                      <a:gd name="connsiteX23" fmla="*/ 2221 w 10000"/>
                      <a:gd name="connsiteY23" fmla="*/ 53 h 10000"/>
                      <a:gd name="connsiteX24" fmla="*/ 2333 w 10000"/>
                      <a:gd name="connsiteY24" fmla="*/ 0 h 10000"/>
                      <a:gd name="connsiteX25" fmla="*/ 9735 w 10000"/>
                      <a:gd name="connsiteY25" fmla="*/ 0 h 10000"/>
                      <a:gd name="connsiteX26" fmla="*/ 9821 w 10000"/>
                      <a:gd name="connsiteY26" fmla="*/ 26 h 10000"/>
                      <a:gd name="connsiteX27" fmla="*/ 9892 w 10000"/>
                      <a:gd name="connsiteY27" fmla="*/ 119 h 10000"/>
                      <a:gd name="connsiteX28" fmla="*/ 9944 w 10000"/>
                      <a:gd name="connsiteY28" fmla="*/ 264 h 10000"/>
                      <a:gd name="connsiteX29" fmla="*/ 9981 w 10000"/>
                      <a:gd name="connsiteY29" fmla="*/ 449 h 10000"/>
                      <a:gd name="connsiteX30" fmla="*/ 10000 w 10000"/>
                      <a:gd name="connsiteY30" fmla="*/ 673 h 10000"/>
                      <a:gd name="connsiteX31" fmla="*/ 9996 w 10000"/>
                      <a:gd name="connsiteY31" fmla="*/ 923 h 10000"/>
                      <a:gd name="connsiteX32" fmla="*/ 9978 w 10000"/>
                      <a:gd name="connsiteY32" fmla="*/ 1227 h 10000"/>
                      <a:gd name="connsiteX33" fmla="*/ 9933 w 10000"/>
                      <a:gd name="connsiteY33" fmla="*/ 1544 h 10000"/>
                      <a:gd name="connsiteX34" fmla="*/ 9873 w 10000"/>
                      <a:gd name="connsiteY34" fmla="*/ 1887 h 10000"/>
                      <a:gd name="connsiteX35" fmla="*/ 8580 w 10000"/>
                      <a:gd name="connsiteY35"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975 w 10000"/>
                      <a:gd name="connsiteY20" fmla="*/ 330 h 10000"/>
                      <a:gd name="connsiteX21" fmla="*/ 2098 w 10000"/>
                      <a:gd name="connsiteY21" fmla="*/ 145 h 10000"/>
                      <a:gd name="connsiteX22" fmla="*/ 2221 w 10000"/>
                      <a:gd name="connsiteY22" fmla="*/ 53 h 10000"/>
                      <a:gd name="connsiteX23" fmla="*/ 2333 w 10000"/>
                      <a:gd name="connsiteY23" fmla="*/ 0 h 10000"/>
                      <a:gd name="connsiteX24" fmla="*/ 9735 w 10000"/>
                      <a:gd name="connsiteY24" fmla="*/ 0 h 10000"/>
                      <a:gd name="connsiteX25" fmla="*/ 9821 w 10000"/>
                      <a:gd name="connsiteY25" fmla="*/ 26 h 10000"/>
                      <a:gd name="connsiteX26" fmla="*/ 9892 w 10000"/>
                      <a:gd name="connsiteY26" fmla="*/ 119 h 10000"/>
                      <a:gd name="connsiteX27" fmla="*/ 9944 w 10000"/>
                      <a:gd name="connsiteY27" fmla="*/ 264 h 10000"/>
                      <a:gd name="connsiteX28" fmla="*/ 9981 w 10000"/>
                      <a:gd name="connsiteY28" fmla="*/ 449 h 10000"/>
                      <a:gd name="connsiteX29" fmla="*/ 10000 w 10000"/>
                      <a:gd name="connsiteY29" fmla="*/ 673 h 10000"/>
                      <a:gd name="connsiteX30" fmla="*/ 9996 w 10000"/>
                      <a:gd name="connsiteY30" fmla="*/ 923 h 10000"/>
                      <a:gd name="connsiteX31" fmla="*/ 9978 w 10000"/>
                      <a:gd name="connsiteY31" fmla="*/ 1227 h 10000"/>
                      <a:gd name="connsiteX32" fmla="*/ 9933 w 10000"/>
                      <a:gd name="connsiteY32" fmla="*/ 1544 h 10000"/>
                      <a:gd name="connsiteX33" fmla="*/ 9873 w 10000"/>
                      <a:gd name="connsiteY33" fmla="*/ 1887 h 10000"/>
                      <a:gd name="connsiteX34" fmla="*/ 8580 w 10000"/>
                      <a:gd name="connsiteY34"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098 w 10000"/>
                      <a:gd name="connsiteY20" fmla="*/ 145 h 10000"/>
                      <a:gd name="connsiteX21" fmla="*/ 2221 w 10000"/>
                      <a:gd name="connsiteY21" fmla="*/ 53 h 10000"/>
                      <a:gd name="connsiteX22" fmla="*/ 2333 w 10000"/>
                      <a:gd name="connsiteY22" fmla="*/ 0 h 10000"/>
                      <a:gd name="connsiteX23" fmla="*/ 9735 w 10000"/>
                      <a:gd name="connsiteY23" fmla="*/ 0 h 10000"/>
                      <a:gd name="connsiteX24" fmla="*/ 9821 w 10000"/>
                      <a:gd name="connsiteY24" fmla="*/ 26 h 10000"/>
                      <a:gd name="connsiteX25" fmla="*/ 9892 w 10000"/>
                      <a:gd name="connsiteY25" fmla="*/ 119 h 10000"/>
                      <a:gd name="connsiteX26" fmla="*/ 9944 w 10000"/>
                      <a:gd name="connsiteY26" fmla="*/ 264 h 10000"/>
                      <a:gd name="connsiteX27" fmla="*/ 9981 w 10000"/>
                      <a:gd name="connsiteY27" fmla="*/ 449 h 10000"/>
                      <a:gd name="connsiteX28" fmla="*/ 10000 w 10000"/>
                      <a:gd name="connsiteY28" fmla="*/ 673 h 10000"/>
                      <a:gd name="connsiteX29" fmla="*/ 9996 w 10000"/>
                      <a:gd name="connsiteY29" fmla="*/ 923 h 10000"/>
                      <a:gd name="connsiteX30" fmla="*/ 9978 w 10000"/>
                      <a:gd name="connsiteY30" fmla="*/ 1227 h 10000"/>
                      <a:gd name="connsiteX31" fmla="*/ 9933 w 10000"/>
                      <a:gd name="connsiteY31" fmla="*/ 1544 h 10000"/>
                      <a:gd name="connsiteX32" fmla="*/ 9873 w 10000"/>
                      <a:gd name="connsiteY32" fmla="*/ 1887 h 10000"/>
                      <a:gd name="connsiteX33" fmla="*/ 8580 w 10000"/>
                      <a:gd name="connsiteY33"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221 w 10000"/>
                      <a:gd name="connsiteY20" fmla="*/ 53 h 10000"/>
                      <a:gd name="connsiteX21" fmla="*/ 2333 w 10000"/>
                      <a:gd name="connsiteY21" fmla="*/ 0 h 10000"/>
                      <a:gd name="connsiteX22" fmla="*/ 9735 w 10000"/>
                      <a:gd name="connsiteY22" fmla="*/ 0 h 10000"/>
                      <a:gd name="connsiteX23" fmla="*/ 9821 w 10000"/>
                      <a:gd name="connsiteY23" fmla="*/ 26 h 10000"/>
                      <a:gd name="connsiteX24" fmla="*/ 9892 w 10000"/>
                      <a:gd name="connsiteY24" fmla="*/ 119 h 10000"/>
                      <a:gd name="connsiteX25" fmla="*/ 9944 w 10000"/>
                      <a:gd name="connsiteY25" fmla="*/ 264 h 10000"/>
                      <a:gd name="connsiteX26" fmla="*/ 9981 w 10000"/>
                      <a:gd name="connsiteY26" fmla="*/ 449 h 10000"/>
                      <a:gd name="connsiteX27" fmla="*/ 10000 w 10000"/>
                      <a:gd name="connsiteY27" fmla="*/ 673 h 10000"/>
                      <a:gd name="connsiteX28" fmla="*/ 9996 w 10000"/>
                      <a:gd name="connsiteY28" fmla="*/ 923 h 10000"/>
                      <a:gd name="connsiteX29" fmla="*/ 9978 w 10000"/>
                      <a:gd name="connsiteY29" fmla="*/ 1227 h 10000"/>
                      <a:gd name="connsiteX30" fmla="*/ 9933 w 10000"/>
                      <a:gd name="connsiteY30" fmla="*/ 1544 h 10000"/>
                      <a:gd name="connsiteX31" fmla="*/ 9873 w 10000"/>
                      <a:gd name="connsiteY31" fmla="*/ 1887 h 10000"/>
                      <a:gd name="connsiteX32" fmla="*/ 8580 w 10000"/>
                      <a:gd name="connsiteY32"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911 w 10331"/>
                      <a:gd name="connsiteY0" fmla="*/ 8127 h 10000"/>
                      <a:gd name="connsiteX1" fmla="*/ 8821 w 10331"/>
                      <a:gd name="connsiteY1" fmla="*/ 8509 h 10000"/>
                      <a:gd name="connsiteX2" fmla="*/ 8721 w 10331"/>
                      <a:gd name="connsiteY2" fmla="*/ 8852 h 10000"/>
                      <a:gd name="connsiteX3" fmla="*/ 8602 w 10331"/>
                      <a:gd name="connsiteY3" fmla="*/ 9169 h 10000"/>
                      <a:gd name="connsiteX4" fmla="*/ 8482 w 10331"/>
                      <a:gd name="connsiteY4" fmla="*/ 9446 h 10000"/>
                      <a:gd name="connsiteX5" fmla="*/ 8356 w 10331"/>
                      <a:gd name="connsiteY5" fmla="*/ 9683 h 10000"/>
                      <a:gd name="connsiteX6" fmla="*/ 8229 w 10331"/>
                      <a:gd name="connsiteY6" fmla="*/ 9842 h 10000"/>
                      <a:gd name="connsiteX7" fmla="*/ 8110 w 10331"/>
                      <a:gd name="connsiteY7" fmla="*/ 9960 h 10000"/>
                      <a:gd name="connsiteX8" fmla="*/ 7998 w 10331"/>
                      <a:gd name="connsiteY8" fmla="*/ 10000 h 10000"/>
                      <a:gd name="connsiteX9" fmla="*/ 596 w 10331"/>
                      <a:gd name="connsiteY9" fmla="*/ 10000 h 10000"/>
                      <a:gd name="connsiteX10" fmla="*/ 435 w 10331"/>
                      <a:gd name="connsiteY10" fmla="*/ 9881 h 10000"/>
                      <a:gd name="connsiteX11" fmla="*/ 379 w 10331"/>
                      <a:gd name="connsiteY11" fmla="*/ 9749 h 10000"/>
                      <a:gd name="connsiteX12" fmla="*/ 350 w 10331"/>
                      <a:gd name="connsiteY12" fmla="*/ 9551 h 10000"/>
                      <a:gd name="connsiteX13" fmla="*/ 331 w 10331"/>
                      <a:gd name="connsiteY13" fmla="*/ 9327 h 10000"/>
                      <a:gd name="connsiteX14" fmla="*/ 331 w 10331"/>
                      <a:gd name="connsiteY14" fmla="*/ 9063 h 10000"/>
                      <a:gd name="connsiteX15" fmla="*/ 353 w 10331"/>
                      <a:gd name="connsiteY15" fmla="*/ 8773 h 10000"/>
                      <a:gd name="connsiteX16" fmla="*/ 394 w 10331"/>
                      <a:gd name="connsiteY16" fmla="*/ 8456 h 10000"/>
                      <a:gd name="connsiteX17" fmla="*/ 454 w 10331"/>
                      <a:gd name="connsiteY17" fmla="*/ 8127 h 10000"/>
                      <a:gd name="connsiteX18" fmla="*/ 1747 w 10331"/>
                      <a:gd name="connsiteY18" fmla="*/ 1887 h 10000"/>
                      <a:gd name="connsiteX19" fmla="*/ 2664 w 10331"/>
                      <a:gd name="connsiteY19" fmla="*/ 0 h 10000"/>
                      <a:gd name="connsiteX20" fmla="*/ 10066 w 10331"/>
                      <a:gd name="connsiteY20" fmla="*/ 0 h 10000"/>
                      <a:gd name="connsiteX21" fmla="*/ 10152 w 10331"/>
                      <a:gd name="connsiteY21" fmla="*/ 26 h 10000"/>
                      <a:gd name="connsiteX22" fmla="*/ 10223 w 10331"/>
                      <a:gd name="connsiteY22" fmla="*/ 119 h 10000"/>
                      <a:gd name="connsiteX23" fmla="*/ 10275 w 10331"/>
                      <a:gd name="connsiteY23" fmla="*/ 264 h 10000"/>
                      <a:gd name="connsiteX24" fmla="*/ 10312 w 10331"/>
                      <a:gd name="connsiteY24" fmla="*/ 449 h 10000"/>
                      <a:gd name="connsiteX25" fmla="*/ 10331 w 10331"/>
                      <a:gd name="connsiteY25" fmla="*/ 673 h 10000"/>
                      <a:gd name="connsiteX26" fmla="*/ 10327 w 10331"/>
                      <a:gd name="connsiteY26" fmla="*/ 923 h 10000"/>
                      <a:gd name="connsiteX27" fmla="*/ 10309 w 10331"/>
                      <a:gd name="connsiteY27" fmla="*/ 1227 h 10000"/>
                      <a:gd name="connsiteX28" fmla="*/ 10264 w 10331"/>
                      <a:gd name="connsiteY28" fmla="*/ 1544 h 10000"/>
                      <a:gd name="connsiteX29" fmla="*/ 10204 w 10331"/>
                      <a:gd name="connsiteY29" fmla="*/ 1887 h 10000"/>
                      <a:gd name="connsiteX30" fmla="*/ 8911 w 10331"/>
                      <a:gd name="connsiteY30" fmla="*/ 8127 h 10000"/>
                      <a:gd name="connsiteX0" fmla="*/ 8931 w 10351"/>
                      <a:gd name="connsiteY0" fmla="*/ 8127 h 10000"/>
                      <a:gd name="connsiteX1" fmla="*/ 8841 w 10351"/>
                      <a:gd name="connsiteY1" fmla="*/ 8509 h 10000"/>
                      <a:gd name="connsiteX2" fmla="*/ 8741 w 10351"/>
                      <a:gd name="connsiteY2" fmla="*/ 8852 h 10000"/>
                      <a:gd name="connsiteX3" fmla="*/ 8622 w 10351"/>
                      <a:gd name="connsiteY3" fmla="*/ 9169 h 10000"/>
                      <a:gd name="connsiteX4" fmla="*/ 8502 w 10351"/>
                      <a:gd name="connsiteY4" fmla="*/ 9446 h 10000"/>
                      <a:gd name="connsiteX5" fmla="*/ 8376 w 10351"/>
                      <a:gd name="connsiteY5" fmla="*/ 9683 h 10000"/>
                      <a:gd name="connsiteX6" fmla="*/ 8249 w 10351"/>
                      <a:gd name="connsiteY6" fmla="*/ 9842 h 10000"/>
                      <a:gd name="connsiteX7" fmla="*/ 8130 w 10351"/>
                      <a:gd name="connsiteY7" fmla="*/ 9960 h 10000"/>
                      <a:gd name="connsiteX8" fmla="*/ 8018 w 10351"/>
                      <a:gd name="connsiteY8" fmla="*/ 10000 h 10000"/>
                      <a:gd name="connsiteX9" fmla="*/ 616 w 10351"/>
                      <a:gd name="connsiteY9" fmla="*/ 10000 h 10000"/>
                      <a:gd name="connsiteX10" fmla="*/ 399 w 10351"/>
                      <a:gd name="connsiteY10" fmla="*/ 9749 h 10000"/>
                      <a:gd name="connsiteX11" fmla="*/ 370 w 10351"/>
                      <a:gd name="connsiteY11" fmla="*/ 9551 h 10000"/>
                      <a:gd name="connsiteX12" fmla="*/ 351 w 10351"/>
                      <a:gd name="connsiteY12" fmla="*/ 9327 h 10000"/>
                      <a:gd name="connsiteX13" fmla="*/ 351 w 10351"/>
                      <a:gd name="connsiteY13" fmla="*/ 9063 h 10000"/>
                      <a:gd name="connsiteX14" fmla="*/ 373 w 10351"/>
                      <a:gd name="connsiteY14" fmla="*/ 8773 h 10000"/>
                      <a:gd name="connsiteX15" fmla="*/ 414 w 10351"/>
                      <a:gd name="connsiteY15" fmla="*/ 8456 h 10000"/>
                      <a:gd name="connsiteX16" fmla="*/ 474 w 10351"/>
                      <a:gd name="connsiteY16" fmla="*/ 8127 h 10000"/>
                      <a:gd name="connsiteX17" fmla="*/ 1767 w 10351"/>
                      <a:gd name="connsiteY17" fmla="*/ 1887 h 10000"/>
                      <a:gd name="connsiteX18" fmla="*/ 2684 w 10351"/>
                      <a:gd name="connsiteY18" fmla="*/ 0 h 10000"/>
                      <a:gd name="connsiteX19" fmla="*/ 10086 w 10351"/>
                      <a:gd name="connsiteY19" fmla="*/ 0 h 10000"/>
                      <a:gd name="connsiteX20" fmla="*/ 10172 w 10351"/>
                      <a:gd name="connsiteY20" fmla="*/ 26 h 10000"/>
                      <a:gd name="connsiteX21" fmla="*/ 10243 w 10351"/>
                      <a:gd name="connsiteY21" fmla="*/ 119 h 10000"/>
                      <a:gd name="connsiteX22" fmla="*/ 10295 w 10351"/>
                      <a:gd name="connsiteY22" fmla="*/ 264 h 10000"/>
                      <a:gd name="connsiteX23" fmla="*/ 10332 w 10351"/>
                      <a:gd name="connsiteY23" fmla="*/ 449 h 10000"/>
                      <a:gd name="connsiteX24" fmla="*/ 10351 w 10351"/>
                      <a:gd name="connsiteY24" fmla="*/ 673 h 10000"/>
                      <a:gd name="connsiteX25" fmla="*/ 10347 w 10351"/>
                      <a:gd name="connsiteY25" fmla="*/ 923 h 10000"/>
                      <a:gd name="connsiteX26" fmla="*/ 10329 w 10351"/>
                      <a:gd name="connsiteY26" fmla="*/ 1227 h 10000"/>
                      <a:gd name="connsiteX27" fmla="*/ 10284 w 10351"/>
                      <a:gd name="connsiteY27" fmla="*/ 1544 h 10000"/>
                      <a:gd name="connsiteX28" fmla="*/ 10224 w 10351"/>
                      <a:gd name="connsiteY28" fmla="*/ 1887 h 10000"/>
                      <a:gd name="connsiteX29" fmla="*/ 8931 w 10351"/>
                      <a:gd name="connsiteY29" fmla="*/ 8127 h 10000"/>
                      <a:gd name="connsiteX0" fmla="*/ 8941 w 10361"/>
                      <a:gd name="connsiteY0" fmla="*/ 8127 h 10000"/>
                      <a:gd name="connsiteX1" fmla="*/ 8851 w 10361"/>
                      <a:gd name="connsiteY1" fmla="*/ 8509 h 10000"/>
                      <a:gd name="connsiteX2" fmla="*/ 8751 w 10361"/>
                      <a:gd name="connsiteY2" fmla="*/ 8852 h 10000"/>
                      <a:gd name="connsiteX3" fmla="*/ 8632 w 10361"/>
                      <a:gd name="connsiteY3" fmla="*/ 9169 h 10000"/>
                      <a:gd name="connsiteX4" fmla="*/ 8512 w 10361"/>
                      <a:gd name="connsiteY4" fmla="*/ 9446 h 10000"/>
                      <a:gd name="connsiteX5" fmla="*/ 8386 w 10361"/>
                      <a:gd name="connsiteY5" fmla="*/ 9683 h 10000"/>
                      <a:gd name="connsiteX6" fmla="*/ 8259 w 10361"/>
                      <a:gd name="connsiteY6" fmla="*/ 9842 h 10000"/>
                      <a:gd name="connsiteX7" fmla="*/ 8140 w 10361"/>
                      <a:gd name="connsiteY7" fmla="*/ 9960 h 10000"/>
                      <a:gd name="connsiteX8" fmla="*/ 8028 w 10361"/>
                      <a:gd name="connsiteY8" fmla="*/ 10000 h 10000"/>
                      <a:gd name="connsiteX9" fmla="*/ 626 w 10361"/>
                      <a:gd name="connsiteY9" fmla="*/ 10000 h 10000"/>
                      <a:gd name="connsiteX10" fmla="*/ 380 w 10361"/>
                      <a:gd name="connsiteY10" fmla="*/ 9551 h 10000"/>
                      <a:gd name="connsiteX11" fmla="*/ 361 w 10361"/>
                      <a:gd name="connsiteY11" fmla="*/ 9327 h 10000"/>
                      <a:gd name="connsiteX12" fmla="*/ 361 w 10361"/>
                      <a:gd name="connsiteY12" fmla="*/ 9063 h 10000"/>
                      <a:gd name="connsiteX13" fmla="*/ 383 w 10361"/>
                      <a:gd name="connsiteY13" fmla="*/ 8773 h 10000"/>
                      <a:gd name="connsiteX14" fmla="*/ 424 w 10361"/>
                      <a:gd name="connsiteY14" fmla="*/ 8456 h 10000"/>
                      <a:gd name="connsiteX15" fmla="*/ 484 w 10361"/>
                      <a:gd name="connsiteY15" fmla="*/ 8127 h 10000"/>
                      <a:gd name="connsiteX16" fmla="*/ 1777 w 10361"/>
                      <a:gd name="connsiteY16" fmla="*/ 1887 h 10000"/>
                      <a:gd name="connsiteX17" fmla="*/ 2694 w 10361"/>
                      <a:gd name="connsiteY17" fmla="*/ 0 h 10000"/>
                      <a:gd name="connsiteX18" fmla="*/ 10096 w 10361"/>
                      <a:gd name="connsiteY18" fmla="*/ 0 h 10000"/>
                      <a:gd name="connsiteX19" fmla="*/ 10182 w 10361"/>
                      <a:gd name="connsiteY19" fmla="*/ 26 h 10000"/>
                      <a:gd name="connsiteX20" fmla="*/ 10253 w 10361"/>
                      <a:gd name="connsiteY20" fmla="*/ 119 h 10000"/>
                      <a:gd name="connsiteX21" fmla="*/ 10305 w 10361"/>
                      <a:gd name="connsiteY21" fmla="*/ 264 h 10000"/>
                      <a:gd name="connsiteX22" fmla="*/ 10342 w 10361"/>
                      <a:gd name="connsiteY22" fmla="*/ 449 h 10000"/>
                      <a:gd name="connsiteX23" fmla="*/ 10361 w 10361"/>
                      <a:gd name="connsiteY23" fmla="*/ 673 h 10000"/>
                      <a:gd name="connsiteX24" fmla="*/ 10357 w 10361"/>
                      <a:gd name="connsiteY24" fmla="*/ 923 h 10000"/>
                      <a:gd name="connsiteX25" fmla="*/ 10339 w 10361"/>
                      <a:gd name="connsiteY25" fmla="*/ 1227 h 10000"/>
                      <a:gd name="connsiteX26" fmla="*/ 10294 w 10361"/>
                      <a:gd name="connsiteY26" fmla="*/ 1544 h 10000"/>
                      <a:gd name="connsiteX27" fmla="*/ 10234 w 10361"/>
                      <a:gd name="connsiteY27" fmla="*/ 1887 h 10000"/>
                      <a:gd name="connsiteX28" fmla="*/ 8941 w 10361"/>
                      <a:gd name="connsiteY28" fmla="*/ 8127 h 10000"/>
                      <a:gd name="connsiteX0" fmla="*/ 8948 w 10368"/>
                      <a:gd name="connsiteY0" fmla="*/ 8127 h 10000"/>
                      <a:gd name="connsiteX1" fmla="*/ 8858 w 10368"/>
                      <a:gd name="connsiteY1" fmla="*/ 8509 h 10000"/>
                      <a:gd name="connsiteX2" fmla="*/ 8758 w 10368"/>
                      <a:gd name="connsiteY2" fmla="*/ 8852 h 10000"/>
                      <a:gd name="connsiteX3" fmla="*/ 8639 w 10368"/>
                      <a:gd name="connsiteY3" fmla="*/ 9169 h 10000"/>
                      <a:gd name="connsiteX4" fmla="*/ 8519 w 10368"/>
                      <a:gd name="connsiteY4" fmla="*/ 9446 h 10000"/>
                      <a:gd name="connsiteX5" fmla="*/ 8393 w 10368"/>
                      <a:gd name="connsiteY5" fmla="*/ 9683 h 10000"/>
                      <a:gd name="connsiteX6" fmla="*/ 8266 w 10368"/>
                      <a:gd name="connsiteY6" fmla="*/ 9842 h 10000"/>
                      <a:gd name="connsiteX7" fmla="*/ 8147 w 10368"/>
                      <a:gd name="connsiteY7" fmla="*/ 9960 h 10000"/>
                      <a:gd name="connsiteX8" fmla="*/ 8035 w 10368"/>
                      <a:gd name="connsiteY8" fmla="*/ 10000 h 10000"/>
                      <a:gd name="connsiteX9" fmla="*/ 633 w 10368"/>
                      <a:gd name="connsiteY9" fmla="*/ 10000 h 10000"/>
                      <a:gd name="connsiteX10" fmla="*/ 368 w 10368"/>
                      <a:gd name="connsiteY10" fmla="*/ 9327 h 10000"/>
                      <a:gd name="connsiteX11" fmla="*/ 368 w 10368"/>
                      <a:gd name="connsiteY11" fmla="*/ 9063 h 10000"/>
                      <a:gd name="connsiteX12" fmla="*/ 390 w 10368"/>
                      <a:gd name="connsiteY12" fmla="*/ 8773 h 10000"/>
                      <a:gd name="connsiteX13" fmla="*/ 431 w 10368"/>
                      <a:gd name="connsiteY13" fmla="*/ 8456 h 10000"/>
                      <a:gd name="connsiteX14" fmla="*/ 491 w 10368"/>
                      <a:gd name="connsiteY14" fmla="*/ 8127 h 10000"/>
                      <a:gd name="connsiteX15" fmla="*/ 1784 w 10368"/>
                      <a:gd name="connsiteY15" fmla="*/ 1887 h 10000"/>
                      <a:gd name="connsiteX16" fmla="*/ 2701 w 10368"/>
                      <a:gd name="connsiteY16" fmla="*/ 0 h 10000"/>
                      <a:gd name="connsiteX17" fmla="*/ 10103 w 10368"/>
                      <a:gd name="connsiteY17" fmla="*/ 0 h 10000"/>
                      <a:gd name="connsiteX18" fmla="*/ 10189 w 10368"/>
                      <a:gd name="connsiteY18" fmla="*/ 26 h 10000"/>
                      <a:gd name="connsiteX19" fmla="*/ 10260 w 10368"/>
                      <a:gd name="connsiteY19" fmla="*/ 119 h 10000"/>
                      <a:gd name="connsiteX20" fmla="*/ 10312 w 10368"/>
                      <a:gd name="connsiteY20" fmla="*/ 264 h 10000"/>
                      <a:gd name="connsiteX21" fmla="*/ 10349 w 10368"/>
                      <a:gd name="connsiteY21" fmla="*/ 449 h 10000"/>
                      <a:gd name="connsiteX22" fmla="*/ 10368 w 10368"/>
                      <a:gd name="connsiteY22" fmla="*/ 673 h 10000"/>
                      <a:gd name="connsiteX23" fmla="*/ 10364 w 10368"/>
                      <a:gd name="connsiteY23" fmla="*/ 923 h 10000"/>
                      <a:gd name="connsiteX24" fmla="*/ 10346 w 10368"/>
                      <a:gd name="connsiteY24" fmla="*/ 1227 h 10000"/>
                      <a:gd name="connsiteX25" fmla="*/ 10301 w 10368"/>
                      <a:gd name="connsiteY25" fmla="*/ 1544 h 10000"/>
                      <a:gd name="connsiteX26" fmla="*/ 10241 w 10368"/>
                      <a:gd name="connsiteY26" fmla="*/ 1887 h 10000"/>
                      <a:gd name="connsiteX27" fmla="*/ 8948 w 10368"/>
                      <a:gd name="connsiteY27" fmla="*/ 8127 h 10000"/>
                      <a:gd name="connsiteX0" fmla="*/ 8950 w 10370"/>
                      <a:gd name="connsiteY0" fmla="*/ 8127 h 10000"/>
                      <a:gd name="connsiteX1" fmla="*/ 8860 w 10370"/>
                      <a:gd name="connsiteY1" fmla="*/ 8509 h 10000"/>
                      <a:gd name="connsiteX2" fmla="*/ 8760 w 10370"/>
                      <a:gd name="connsiteY2" fmla="*/ 8852 h 10000"/>
                      <a:gd name="connsiteX3" fmla="*/ 8641 w 10370"/>
                      <a:gd name="connsiteY3" fmla="*/ 9169 h 10000"/>
                      <a:gd name="connsiteX4" fmla="*/ 8521 w 10370"/>
                      <a:gd name="connsiteY4" fmla="*/ 9446 h 10000"/>
                      <a:gd name="connsiteX5" fmla="*/ 8395 w 10370"/>
                      <a:gd name="connsiteY5" fmla="*/ 9683 h 10000"/>
                      <a:gd name="connsiteX6" fmla="*/ 8268 w 10370"/>
                      <a:gd name="connsiteY6" fmla="*/ 9842 h 10000"/>
                      <a:gd name="connsiteX7" fmla="*/ 8149 w 10370"/>
                      <a:gd name="connsiteY7" fmla="*/ 9960 h 10000"/>
                      <a:gd name="connsiteX8" fmla="*/ 8037 w 10370"/>
                      <a:gd name="connsiteY8" fmla="*/ 10000 h 10000"/>
                      <a:gd name="connsiteX9" fmla="*/ 635 w 10370"/>
                      <a:gd name="connsiteY9" fmla="*/ 10000 h 10000"/>
                      <a:gd name="connsiteX10" fmla="*/ 370 w 10370"/>
                      <a:gd name="connsiteY10" fmla="*/ 9063 h 10000"/>
                      <a:gd name="connsiteX11" fmla="*/ 392 w 10370"/>
                      <a:gd name="connsiteY11" fmla="*/ 8773 h 10000"/>
                      <a:gd name="connsiteX12" fmla="*/ 433 w 10370"/>
                      <a:gd name="connsiteY12" fmla="*/ 8456 h 10000"/>
                      <a:gd name="connsiteX13" fmla="*/ 493 w 10370"/>
                      <a:gd name="connsiteY13" fmla="*/ 8127 h 10000"/>
                      <a:gd name="connsiteX14" fmla="*/ 1786 w 10370"/>
                      <a:gd name="connsiteY14" fmla="*/ 1887 h 10000"/>
                      <a:gd name="connsiteX15" fmla="*/ 2703 w 10370"/>
                      <a:gd name="connsiteY15" fmla="*/ 0 h 10000"/>
                      <a:gd name="connsiteX16" fmla="*/ 10105 w 10370"/>
                      <a:gd name="connsiteY16" fmla="*/ 0 h 10000"/>
                      <a:gd name="connsiteX17" fmla="*/ 10191 w 10370"/>
                      <a:gd name="connsiteY17" fmla="*/ 26 h 10000"/>
                      <a:gd name="connsiteX18" fmla="*/ 10262 w 10370"/>
                      <a:gd name="connsiteY18" fmla="*/ 119 h 10000"/>
                      <a:gd name="connsiteX19" fmla="*/ 10314 w 10370"/>
                      <a:gd name="connsiteY19" fmla="*/ 264 h 10000"/>
                      <a:gd name="connsiteX20" fmla="*/ 10351 w 10370"/>
                      <a:gd name="connsiteY20" fmla="*/ 449 h 10000"/>
                      <a:gd name="connsiteX21" fmla="*/ 10370 w 10370"/>
                      <a:gd name="connsiteY21" fmla="*/ 673 h 10000"/>
                      <a:gd name="connsiteX22" fmla="*/ 10366 w 10370"/>
                      <a:gd name="connsiteY22" fmla="*/ 923 h 10000"/>
                      <a:gd name="connsiteX23" fmla="*/ 10348 w 10370"/>
                      <a:gd name="connsiteY23" fmla="*/ 1227 h 10000"/>
                      <a:gd name="connsiteX24" fmla="*/ 10303 w 10370"/>
                      <a:gd name="connsiteY24" fmla="*/ 1544 h 10000"/>
                      <a:gd name="connsiteX25" fmla="*/ 10243 w 10370"/>
                      <a:gd name="connsiteY25" fmla="*/ 1887 h 10000"/>
                      <a:gd name="connsiteX26" fmla="*/ 8950 w 10370"/>
                      <a:gd name="connsiteY26" fmla="*/ 8127 h 10000"/>
                      <a:gd name="connsiteX0" fmla="*/ 8943 w 10363"/>
                      <a:gd name="connsiteY0" fmla="*/ 8127 h 10000"/>
                      <a:gd name="connsiteX1" fmla="*/ 8853 w 10363"/>
                      <a:gd name="connsiteY1" fmla="*/ 8509 h 10000"/>
                      <a:gd name="connsiteX2" fmla="*/ 8753 w 10363"/>
                      <a:gd name="connsiteY2" fmla="*/ 8852 h 10000"/>
                      <a:gd name="connsiteX3" fmla="*/ 8634 w 10363"/>
                      <a:gd name="connsiteY3" fmla="*/ 9169 h 10000"/>
                      <a:gd name="connsiteX4" fmla="*/ 8514 w 10363"/>
                      <a:gd name="connsiteY4" fmla="*/ 9446 h 10000"/>
                      <a:gd name="connsiteX5" fmla="*/ 8388 w 10363"/>
                      <a:gd name="connsiteY5" fmla="*/ 9683 h 10000"/>
                      <a:gd name="connsiteX6" fmla="*/ 8261 w 10363"/>
                      <a:gd name="connsiteY6" fmla="*/ 9842 h 10000"/>
                      <a:gd name="connsiteX7" fmla="*/ 8142 w 10363"/>
                      <a:gd name="connsiteY7" fmla="*/ 9960 h 10000"/>
                      <a:gd name="connsiteX8" fmla="*/ 8030 w 10363"/>
                      <a:gd name="connsiteY8" fmla="*/ 10000 h 10000"/>
                      <a:gd name="connsiteX9" fmla="*/ 628 w 10363"/>
                      <a:gd name="connsiteY9" fmla="*/ 10000 h 10000"/>
                      <a:gd name="connsiteX10" fmla="*/ 385 w 10363"/>
                      <a:gd name="connsiteY10" fmla="*/ 8773 h 10000"/>
                      <a:gd name="connsiteX11" fmla="*/ 426 w 10363"/>
                      <a:gd name="connsiteY11" fmla="*/ 8456 h 10000"/>
                      <a:gd name="connsiteX12" fmla="*/ 486 w 10363"/>
                      <a:gd name="connsiteY12" fmla="*/ 8127 h 10000"/>
                      <a:gd name="connsiteX13" fmla="*/ 1779 w 10363"/>
                      <a:gd name="connsiteY13" fmla="*/ 1887 h 10000"/>
                      <a:gd name="connsiteX14" fmla="*/ 2696 w 10363"/>
                      <a:gd name="connsiteY14" fmla="*/ 0 h 10000"/>
                      <a:gd name="connsiteX15" fmla="*/ 10098 w 10363"/>
                      <a:gd name="connsiteY15" fmla="*/ 0 h 10000"/>
                      <a:gd name="connsiteX16" fmla="*/ 10184 w 10363"/>
                      <a:gd name="connsiteY16" fmla="*/ 26 h 10000"/>
                      <a:gd name="connsiteX17" fmla="*/ 10255 w 10363"/>
                      <a:gd name="connsiteY17" fmla="*/ 119 h 10000"/>
                      <a:gd name="connsiteX18" fmla="*/ 10307 w 10363"/>
                      <a:gd name="connsiteY18" fmla="*/ 264 h 10000"/>
                      <a:gd name="connsiteX19" fmla="*/ 10344 w 10363"/>
                      <a:gd name="connsiteY19" fmla="*/ 449 h 10000"/>
                      <a:gd name="connsiteX20" fmla="*/ 10363 w 10363"/>
                      <a:gd name="connsiteY20" fmla="*/ 673 h 10000"/>
                      <a:gd name="connsiteX21" fmla="*/ 10359 w 10363"/>
                      <a:gd name="connsiteY21" fmla="*/ 923 h 10000"/>
                      <a:gd name="connsiteX22" fmla="*/ 10341 w 10363"/>
                      <a:gd name="connsiteY22" fmla="*/ 1227 h 10000"/>
                      <a:gd name="connsiteX23" fmla="*/ 10296 w 10363"/>
                      <a:gd name="connsiteY23" fmla="*/ 1544 h 10000"/>
                      <a:gd name="connsiteX24" fmla="*/ 10236 w 10363"/>
                      <a:gd name="connsiteY24" fmla="*/ 1887 h 10000"/>
                      <a:gd name="connsiteX25" fmla="*/ 8943 w 10363"/>
                      <a:gd name="connsiteY25" fmla="*/ 8127 h 10000"/>
                      <a:gd name="connsiteX0" fmla="*/ 8930 w 10350"/>
                      <a:gd name="connsiteY0" fmla="*/ 8127 h 10000"/>
                      <a:gd name="connsiteX1" fmla="*/ 8840 w 10350"/>
                      <a:gd name="connsiteY1" fmla="*/ 8509 h 10000"/>
                      <a:gd name="connsiteX2" fmla="*/ 8740 w 10350"/>
                      <a:gd name="connsiteY2" fmla="*/ 8852 h 10000"/>
                      <a:gd name="connsiteX3" fmla="*/ 8621 w 10350"/>
                      <a:gd name="connsiteY3" fmla="*/ 9169 h 10000"/>
                      <a:gd name="connsiteX4" fmla="*/ 8501 w 10350"/>
                      <a:gd name="connsiteY4" fmla="*/ 9446 h 10000"/>
                      <a:gd name="connsiteX5" fmla="*/ 8375 w 10350"/>
                      <a:gd name="connsiteY5" fmla="*/ 9683 h 10000"/>
                      <a:gd name="connsiteX6" fmla="*/ 8248 w 10350"/>
                      <a:gd name="connsiteY6" fmla="*/ 9842 h 10000"/>
                      <a:gd name="connsiteX7" fmla="*/ 8129 w 10350"/>
                      <a:gd name="connsiteY7" fmla="*/ 9960 h 10000"/>
                      <a:gd name="connsiteX8" fmla="*/ 8017 w 10350"/>
                      <a:gd name="connsiteY8" fmla="*/ 10000 h 10000"/>
                      <a:gd name="connsiteX9" fmla="*/ 615 w 10350"/>
                      <a:gd name="connsiteY9" fmla="*/ 10000 h 10000"/>
                      <a:gd name="connsiteX10" fmla="*/ 413 w 10350"/>
                      <a:gd name="connsiteY10" fmla="*/ 8456 h 10000"/>
                      <a:gd name="connsiteX11" fmla="*/ 473 w 10350"/>
                      <a:gd name="connsiteY11" fmla="*/ 8127 h 10000"/>
                      <a:gd name="connsiteX12" fmla="*/ 1766 w 10350"/>
                      <a:gd name="connsiteY12" fmla="*/ 1887 h 10000"/>
                      <a:gd name="connsiteX13" fmla="*/ 2683 w 10350"/>
                      <a:gd name="connsiteY13" fmla="*/ 0 h 10000"/>
                      <a:gd name="connsiteX14" fmla="*/ 10085 w 10350"/>
                      <a:gd name="connsiteY14" fmla="*/ 0 h 10000"/>
                      <a:gd name="connsiteX15" fmla="*/ 10171 w 10350"/>
                      <a:gd name="connsiteY15" fmla="*/ 26 h 10000"/>
                      <a:gd name="connsiteX16" fmla="*/ 10242 w 10350"/>
                      <a:gd name="connsiteY16" fmla="*/ 119 h 10000"/>
                      <a:gd name="connsiteX17" fmla="*/ 10294 w 10350"/>
                      <a:gd name="connsiteY17" fmla="*/ 264 h 10000"/>
                      <a:gd name="connsiteX18" fmla="*/ 10331 w 10350"/>
                      <a:gd name="connsiteY18" fmla="*/ 449 h 10000"/>
                      <a:gd name="connsiteX19" fmla="*/ 10350 w 10350"/>
                      <a:gd name="connsiteY19" fmla="*/ 673 h 10000"/>
                      <a:gd name="connsiteX20" fmla="*/ 10346 w 10350"/>
                      <a:gd name="connsiteY20" fmla="*/ 923 h 10000"/>
                      <a:gd name="connsiteX21" fmla="*/ 10328 w 10350"/>
                      <a:gd name="connsiteY21" fmla="*/ 1227 h 10000"/>
                      <a:gd name="connsiteX22" fmla="*/ 10283 w 10350"/>
                      <a:gd name="connsiteY22" fmla="*/ 1544 h 10000"/>
                      <a:gd name="connsiteX23" fmla="*/ 10223 w 10350"/>
                      <a:gd name="connsiteY23" fmla="*/ 1887 h 10000"/>
                      <a:gd name="connsiteX24" fmla="*/ 8930 w 10350"/>
                      <a:gd name="connsiteY24" fmla="*/ 8127 h 10000"/>
                      <a:gd name="connsiteX0" fmla="*/ 8963 w 10383"/>
                      <a:gd name="connsiteY0" fmla="*/ 8127 h 10000"/>
                      <a:gd name="connsiteX1" fmla="*/ 8873 w 10383"/>
                      <a:gd name="connsiteY1" fmla="*/ 8509 h 10000"/>
                      <a:gd name="connsiteX2" fmla="*/ 8773 w 10383"/>
                      <a:gd name="connsiteY2" fmla="*/ 8852 h 10000"/>
                      <a:gd name="connsiteX3" fmla="*/ 8654 w 10383"/>
                      <a:gd name="connsiteY3" fmla="*/ 9169 h 10000"/>
                      <a:gd name="connsiteX4" fmla="*/ 8534 w 10383"/>
                      <a:gd name="connsiteY4" fmla="*/ 9446 h 10000"/>
                      <a:gd name="connsiteX5" fmla="*/ 8408 w 10383"/>
                      <a:gd name="connsiteY5" fmla="*/ 9683 h 10000"/>
                      <a:gd name="connsiteX6" fmla="*/ 8281 w 10383"/>
                      <a:gd name="connsiteY6" fmla="*/ 9842 h 10000"/>
                      <a:gd name="connsiteX7" fmla="*/ 8162 w 10383"/>
                      <a:gd name="connsiteY7" fmla="*/ 9960 h 10000"/>
                      <a:gd name="connsiteX8" fmla="*/ 8050 w 10383"/>
                      <a:gd name="connsiteY8" fmla="*/ 10000 h 10000"/>
                      <a:gd name="connsiteX9" fmla="*/ 648 w 10383"/>
                      <a:gd name="connsiteY9" fmla="*/ 10000 h 10000"/>
                      <a:gd name="connsiteX10" fmla="*/ 506 w 10383"/>
                      <a:gd name="connsiteY10" fmla="*/ 8127 h 10000"/>
                      <a:gd name="connsiteX11" fmla="*/ 1799 w 10383"/>
                      <a:gd name="connsiteY11" fmla="*/ 1887 h 10000"/>
                      <a:gd name="connsiteX12" fmla="*/ 2716 w 10383"/>
                      <a:gd name="connsiteY12" fmla="*/ 0 h 10000"/>
                      <a:gd name="connsiteX13" fmla="*/ 10118 w 10383"/>
                      <a:gd name="connsiteY13" fmla="*/ 0 h 10000"/>
                      <a:gd name="connsiteX14" fmla="*/ 10204 w 10383"/>
                      <a:gd name="connsiteY14" fmla="*/ 26 h 10000"/>
                      <a:gd name="connsiteX15" fmla="*/ 10275 w 10383"/>
                      <a:gd name="connsiteY15" fmla="*/ 119 h 10000"/>
                      <a:gd name="connsiteX16" fmla="*/ 10327 w 10383"/>
                      <a:gd name="connsiteY16" fmla="*/ 264 h 10000"/>
                      <a:gd name="connsiteX17" fmla="*/ 10364 w 10383"/>
                      <a:gd name="connsiteY17" fmla="*/ 449 h 10000"/>
                      <a:gd name="connsiteX18" fmla="*/ 10383 w 10383"/>
                      <a:gd name="connsiteY18" fmla="*/ 673 h 10000"/>
                      <a:gd name="connsiteX19" fmla="*/ 10379 w 10383"/>
                      <a:gd name="connsiteY19" fmla="*/ 923 h 10000"/>
                      <a:gd name="connsiteX20" fmla="*/ 10361 w 10383"/>
                      <a:gd name="connsiteY20" fmla="*/ 1227 h 10000"/>
                      <a:gd name="connsiteX21" fmla="*/ 10316 w 10383"/>
                      <a:gd name="connsiteY21" fmla="*/ 1544 h 10000"/>
                      <a:gd name="connsiteX22" fmla="*/ 10256 w 10383"/>
                      <a:gd name="connsiteY22" fmla="*/ 1887 h 10000"/>
                      <a:gd name="connsiteX23" fmla="*/ 8963 w 10383"/>
                      <a:gd name="connsiteY23" fmla="*/ 8127 h 10000"/>
                      <a:gd name="connsiteX0" fmla="*/ 8916 w 10336"/>
                      <a:gd name="connsiteY0" fmla="*/ 8127 h 10000"/>
                      <a:gd name="connsiteX1" fmla="*/ 8826 w 10336"/>
                      <a:gd name="connsiteY1" fmla="*/ 8509 h 10000"/>
                      <a:gd name="connsiteX2" fmla="*/ 8726 w 10336"/>
                      <a:gd name="connsiteY2" fmla="*/ 8852 h 10000"/>
                      <a:gd name="connsiteX3" fmla="*/ 8607 w 10336"/>
                      <a:gd name="connsiteY3" fmla="*/ 9169 h 10000"/>
                      <a:gd name="connsiteX4" fmla="*/ 8487 w 10336"/>
                      <a:gd name="connsiteY4" fmla="*/ 9446 h 10000"/>
                      <a:gd name="connsiteX5" fmla="*/ 8361 w 10336"/>
                      <a:gd name="connsiteY5" fmla="*/ 9683 h 10000"/>
                      <a:gd name="connsiteX6" fmla="*/ 8234 w 10336"/>
                      <a:gd name="connsiteY6" fmla="*/ 9842 h 10000"/>
                      <a:gd name="connsiteX7" fmla="*/ 8115 w 10336"/>
                      <a:gd name="connsiteY7" fmla="*/ 9960 h 10000"/>
                      <a:gd name="connsiteX8" fmla="*/ 8003 w 10336"/>
                      <a:gd name="connsiteY8" fmla="*/ 10000 h 10000"/>
                      <a:gd name="connsiteX9" fmla="*/ 601 w 10336"/>
                      <a:gd name="connsiteY9" fmla="*/ 10000 h 10000"/>
                      <a:gd name="connsiteX10" fmla="*/ 459 w 10336"/>
                      <a:gd name="connsiteY10" fmla="*/ 8127 h 10000"/>
                      <a:gd name="connsiteX11" fmla="*/ 1752 w 10336"/>
                      <a:gd name="connsiteY11" fmla="*/ 1887 h 10000"/>
                      <a:gd name="connsiteX12" fmla="*/ 2669 w 10336"/>
                      <a:gd name="connsiteY12" fmla="*/ 0 h 10000"/>
                      <a:gd name="connsiteX13" fmla="*/ 10071 w 10336"/>
                      <a:gd name="connsiteY13" fmla="*/ 0 h 10000"/>
                      <a:gd name="connsiteX14" fmla="*/ 10157 w 10336"/>
                      <a:gd name="connsiteY14" fmla="*/ 26 h 10000"/>
                      <a:gd name="connsiteX15" fmla="*/ 10228 w 10336"/>
                      <a:gd name="connsiteY15" fmla="*/ 119 h 10000"/>
                      <a:gd name="connsiteX16" fmla="*/ 10280 w 10336"/>
                      <a:gd name="connsiteY16" fmla="*/ 264 h 10000"/>
                      <a:gd name="connsiteX17" fmla="*/ 10317 w 10336"/>
                      <a:gd name="connsiteY17" fmla="*/ 449 h 10000"/>
                      <a:gd name="connsiteX18" fmla="*/ 10336 w 10336"/>
                      <a:gd name="connsiteY18" fmla="*/ 673 h 10000"/>
                      <a:gd name="connsiteX19" fmla="*/ 10332 w 10336"/>
                      <a:gd name="connsiteY19" fmla="*/ 923 h 10000"/>
                      <a:gd name="connsiteX20" fmla="*/ 10314 w 10336"/>
                      <a:gd name="connsiteY20" fmla="*/ 1227 h 10000"/>
                      <a:gd name="connsiteX21" fmla="*/ 10269 w 10336"/>
                      <a:gd name="connsiteY21" fmla="*/ 1544 h 10000"/>
                      <a:gd name="connsiteX22" fmla="*/ 10209 w 10336"/>
                      <a:gd name="connsiteY22" fmla="*/ 1887 h 10000"/>
                      <a:gd name="connsiteX23" fmla="*/ 8916 w 10336"/>
                      <a:gd name="connsiteY23" fmla="*/ 8127 h 10000"/>
                      <a:gd name="connsiteX0" fmla="*/ 8539 w 9959"/>
                      <a:gd name="connsiteY0" fmla="*/ 8127 h 10000"/>
                      <a:gd name="connsiteX1" fmla="*/ 8449 w 9959"/>
                      <a:gd name="connsiteY1" fmla="*/ 8509 h 10000"/>
                      <a:gd name="connsiteX2" fmla="*/ 8349 w 9959"/>
                      <a:gd name="connsiteY2" fmla="*/ 8852 h 10000"/>
                      <a:gd name="connsiteX3" fmla="*/ 8230 w 9959"/>
                      <a:gd name="connsiteY3" fmla="*/ 9169 h 10000"/>
                      <a:gd name="connsiteX4" fmla="*/ 8110 w 9959"/>
                      <a:gd name="connsiteY4" fmla="*/ 9446 h 10000"/>
                      <a:gd name="connsiteX5" fmla="*/ 7984 w 9959"/>
                      <a:gd name="connsiteY5" fmla="*/ 9683 h 10000"/>
                      <a:gd name="connsiteX6" fmla="*/ 7857 w 9959"/>
                      <a:gd name="connsiteY6" fmla="*/ 9842 h 10000"/>
                      <a:gd name="connsiteX7" fmla="*/ 7738 w 9959"/>
                      <a:gd name="connsiteY7" fmla="*/ 9960 h 10000"/>
                      <a:gd name="connsiteX8" fmla="*/ 7626 w 9959"/>
                      <a:gd name="connsiteY8" fmla="*/ 10000 h 10000"/>
                      <a:gd name="connsiteX9" fmla="*/ 224 w 9959"/>
                      <a:gd name="connsiteY9" fmla="*/ 10000 h 10000"/>
                      <a:gd name="connsiteX10" fmla="*/ 82 w 9959"/>
                      <a:gd name="connsiteY10" fmla="*/ 8127 h 10000"/>
                      <a:gd name="connsiteX11" fmla="*/ 1375 w 9959"/>
                      <a:gd name="connsiteY11" fmla="*/ 1887 h 10000"/>
                      <a:gd name="connsiteX12" fmla="*/ 2292 w 9959"/>
                      <a:gd name="connsiteY12" fmla="*/ 0 h 10000"/>
                      <a:gd name="connsiteX13" fmla="*/ 9694 w 9959"/>
                      <a:gd name="connsiteY13" fmla="*/ 0 h 10000"/>
                      <a:gd name="connsiteX14" fmla="*/ 9780 w 9959"/>
                      <a:gd name="connsiteY14" fmla="*/ 26 h 10000"/>
                      <a:gd name="connsiteX15" fmla="*/ 9851 w 9959"/>
                      <a:gd name="connsiteY15" fmla="*/ 119 h 10000"/>
                      <a:gd name="connsiteX16" fmla="*/ 9903 w 9959"/>
                      <a:gd name="connsiteY16" fmla="*/ 264 h 10000"/>
                      <a:gd name="connsiteX17" fmla="*/ 9940 w 9959"/>
                      <a:gd name="connsiteY17" fmla="*/ 449 h 10000"/>
                      <a:gd name="connsiteX18" fmla="*/ 9959 w 9959"/>
                      <a:gd name="connsiteY18" fmla="*/ 673 h 10000"/>
                      <a:gd name="connsiteX19" fmla="*/ 9955 w 9959"/>
                      <a:gd name="connsiteY19" fmla="*/ 923 h 10000"/>
                      <a:gd name="connsiteX20" fmla="*/ 9937 w 9959"/>
                      <a:gd name="connsiteY20" fmla="*/ 1227 h 10000"/>
                      <a:gd name="connsiteX21" fmla="*/ 9892 w 9959"/>
                      <a:gd name="connsiteY21" fmla="*/ 1544 h 10000"/>
                      <a:gd name="connsiteX22" fmla="*/ 9832 w 9959"/>
                      <a:gd name="connsiteY22" fmla="*/ 1887 h 10000"/>
                      <a:gd name="connsiteX23" fmla="*/ 8539 w 9959"/>
                      <a:gd name="connsiteY23" fmla="*/ 8127 h 10000"/>
                      <a:gd name="connsiteX0" fmla="*/ 8570 w 9996"/>
                      <a:gd name="connsiteY0" fmla="*/ 8127 h 10000"/>
                      <a:gd name="connsiteX1" fmla="*/ 8480 w 9996"/>
                      <a:gd name="connsiteY1" fmla="*/ 8509 h 10000"/>
                      <a:gd name="connsiteX2" fmla="*/ 8379 w 9996"/>
                      <a:gd name="connsiteY2" fmla="*/ 8852 h 10000"/>
                      <a:gd name="connsiteX3" fmla="*/ 8260 w 9996"/>
                      <a:gd name="connsiteY3" fmla="*/ 9169 h 10000"/>
                      <a:gd name="connsiteX4" fmla="*/ 8139 w 9996"/>
                      <a:gd name="connsiteY4" fmla="*/ 9446 h 10000"/>
                      <a:gd name="connsiteX5" fmla="*/ 8013 w 9996"/>
                      <a:gd name="connsiteY5" fmla="*/ 9683 h 10000"/>
                      <a:gd name="connsiteX6" fmla="*/ 7885 w 9996"/>
                      <a:gd name="connsiteY6" fmla="*/ 9842 h 10000"/>
                      <a:gd name="connsiteX7" fmla="*/ 7766 w 9996"/>
                      <a:gd name="connsiteY7" fmla="*/ 9960 h 10000"/>
                      <a:gd name="connsiteX8" fmla="*/ 7653 w 9996"/>
                      <a:gd name="connsiteY8" fmla="*/ 10000 h 10000"/>
                      <a:gd name="connsiteX9" fmla="*/ 221 w 9996"/>
                      <a:gd name="connsiteY9" fmla="*/ 10000 h 10000"/>
                      <a:gd name="connsiteX10" fmla="*/ 78 w 9996"/>
                      <a:gd name="connsiteY10" fmla="*/ 8127 h 10000"/>
                      <a:gd name="connsiteX11" fmla="*/ 1377 w 9996"/>
                      <a:gd name="connsiteY11" fmla="*/ 1887 h 10000"/>
                      <a:gd name="connsiteX12" fmla="*/ 2297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70 w 9996"/>
                      <a:gd name="connsiteY23" fmla="*/ 8127 h 10000"/>
                      <a:gd name="connsiteX0" fmla="*/ 8573 w 10000"/>
                      <a:gd name="connsiteY0" fmla="*/ 8127 h 10003"/>
                      <a:gd name="connsiteX1" fmla="*/ 8483 w 10000"/>
                      <a:gd name="connsiteY1" fmla="*/ 8509 h 10003"/>
                      <a:gd name="connsiteX2" fmla="*/ 8382 w 10000"/>
                      <a:gd name="connsiteY2" fmla="*/ 8852 h 10003"/>
                      <a:gd name="connsiteX3" fmla="*/ 8263 w 10000"/>
                      <a:gd name="connsiteY3" fmla="*/ 9169 h 10003"/>
                      <a:gd name="connsiteX4" fmla="*/ 8142 w 10000"/>
                      <a:gd name="connsiteY4" fmla="*/ 9446 h 10003"/>
                      <a:gd name="connsiteX5" fmla="*/ 8016 w 10000"/>
                      <a:gd name="connsiteY5" fmla="*/ 9683 h 10003"/>
                      <a:gd name="connsiteX6" fmla="*/ 7888 w 10000"/>
                      <a:gd name="connsiteY6" fmla="*/ 9842 h 10003"/>
                      <a:gd name="connsiteX7" fmla="*/ 7769 w 10000"/>
                      <a:gd name="connsiteY7" fmla="*/ 9960 h 10003"/>
                      <a:gd name="connsiteX8" fmla="*/ 7656 w 10000"/>
                      <a:gd name="connsiteY8" fmla="*/ 10000 h 10003"/>
                      <a:gd name="connsiteX9" fmla="*/ 221 w 10000"/>
                      <a:gd name="connsiteY9" fmla="*/ 10000 h 10003"/>
                      <a:gd name="connsiteX10" fmla="*/ 78 w 10000"/>
                      <a:gd name="connsiteY10" fmla="*/ 8127 h 10003"/>
                      <a:gd name="connsiteX11" fmla="*/ 1378 w 10000"/>
                      <a:gd name="connsiteY11" fmla="*/ 1887 h 10003"/>
                      <a:gd name="connsiteX12" fmla="*/ 2298 w 10000"/>
                      <a:gd name="connsiteY12" fmla="*/ 0 h 10003"/>
                      <a:gd name="connsiteX13" fmla="*/ 9734 w 10000"/>
                      <a:gd name="connsiteY13" fmla="*/ 0 h 10003"/>
                      <a:gd name="connsiteX14" fmla="*/ 9820 w 10000"/>
                      <a:gd name="connsiteY14" fmla="*/ 26 h 10003"/>
                      <a:gd name="connsiteX15" fmla="*/ 9892 w 10000"/>
                      <a:gd name="connsiteY15" fmla="*/ 119 h 10003"/>
                      <a:gd name="connsiteX16" fmla="*/ 9944 w 10000"/>
                      <a:gd name="connsiteY16" fmla="*/ 264 h 10003"/>
                      <a:gd name="connsiteX17" fmla="*/ 9981 w 10000"/>
                      <a:gd name="connsiteY17" fmla="*/ 449 h 10003"/>
                      <a:gd name="connsiteX18" fmla="*/ 10000 w 10000"/>
                      <a:gd name="connsiteY18" fmla="*/ 673 h 10003"/>
                      <a:gd name="connsiteX19" fmla="*/ 9996 w 10000"/>
                      <a:gd name="connsiteY19" fmla="*/ 923 h 10003"/>
                      <a:gd name="connsiteX20" fmla="*/ 9978 w 10000"/>
                      <a:gd name="connsiteY20" fmla="*/ 1227 h 10003"/>
                      <a:gd name="connsiteX21" fmla="*/ 9933 w 10000"/>
                      <a:gd name="connsiteY21" fmla="*/ 1544 h 10003"/>
                      <a:gd name="connsiteX22" fmla="*/ 9872 w 10000"/>
                      <a:gd name="connsiteY22" fmla="*/ 1887 h 10003"/>
                      <a:gd name="connsiteX23" fmla="*/ 8573 w 10000"/>
                      <a:gd name="connsiteY23" fmla="*/ 8127 h 10003"/>
                      <a:gd name="connsiteX0" fmla="*/ 8609 w 10036"/>
                      <a:gd name="connsiteY0" fmla="*/ 8127 h 10003"/>
                      <a:gd name="connsiteX1" fmla="*/ 8519 w 10036"/>
                      <a:gd name="connsiteY1" fmla="*/ 8509 h 10003"/>
                      <a:gd name="connsiteX2" fmla="*/ 8418 w 10036"/>
                      <a:gd name="connsiteY2" fmla="*/ 8852 h 10003"/>
                      <a:gd name="connsiteX3" fmla="*/ 8299 w 10036"/>
                      <a:gd name="connsiteY3" fmla="*/ 9169 h 10003"/>
                      <a:gd name="connsiteX4" fmla="*/ 8178 w 10036"/>
                      <a:gd name="connsiteY4" fmla="*/ 9446 h 10003"/>
                      <a:gd name="connsiteX5" fmla="*/ 8052 w 10036"/>
                      <a:gd name="connsiteY5" fmla="*/ 9683 h 10003"/>
                      <a:gd name="connsiteX6" fmla="*/ 7924 w 10036"/>
                      <a:gd name="connsiteY6" fmla="*/ 9842 h 10003"/>
                      <a:gd name="connsiteX7" fmla="*/ 7805 w 10036"/>
                      <a:gd name="connsiteY7" fmla="*/ 9960 h 10003"/>
                      <a:gd name="connsiteX8" fmla="*/ 7692 w 10036"/>
                      <a:gd name="connsiteY8" fmla="*/ 10000 h 10003"/>
                      <a:gd name="connsiteX9" fmla="*/ 257 w 10036"/>
                      <a:gd name="connsiteY9" fmla="*/ 10000 h 10003"/>
                      <a:gd name="connsiteX10" fmla="*/ 114 w 10036"/>
                      <a:gd name="connsiteY10" fmla="*/ 8127 h 10003"/>
                      <a:gd name="connsiteX11" fmla="*/ 1414 w 10036"/>
                      <a:gd name="connsiteY11" fmla="*/ 1887 h 10003"/>
                      <a:gd name="connsiteX12" fmla="*/ 2334 w 10036"/>
                      <a:gd name="connsiteY12" fmla="*/ 0 h 10003"/>
                      <a:gd name="connsiteX13" fmla="*/ 9770 w 10036"/>
                      <a:gd name="connsiteY13" fmla="*/ 0 h 10003"/>
                      <a:gd name="connsiteX14" fmla="*/ 9856 w 10036"/>
                      <a:gd name="connsiteY14" fmla="*/ 26 h 10003"/>
                      <a:gd name="connsiteX15" fmla="*/ 9928 w 10036"/>
                      <a:gd name="connsiteY15" fmla="*/ 119 h 10003"/>
                      <a:gd name="connsiteX16" fmla="*/ 9980 w 10036"/>
                      <a:gd name="connsiteY16" fmla="*/ 264 h 10003"/>
                      <a:gd name="connsiteX17" fmla="*/ 10017 w 10036"/>
                      <a:gd name="connsiteY17" fmla="*/ 449 h 10003"/>
                      <a:gd name="connsiteX18" fmla="*/ 10036 w 10036"/>
                      <a:gd name="connsiteY18" fmla="*/ 673 h 10003"/>
                      <a:gd name="connsiteX19" fmla="*/ 10032 w 10036"/>
                      <a:gd name="connsiteY19" fmla="*/ 923 h 10003"/>
                      <a:gd name="connsiteX20" fmla="*/ 10014 w 10036"/>
                      <a:gd name="connsiteY20" fmla="*/ 1227 h 10003"/>
                      <a:gd name="connsiteX21" fmla="*/ 9969 w 10036"/>
                      <a:gd name="connsiteY21" fmla="*/ 1544 h 10003"/>
                      <a:gd name="connsiteX22" fmla="*/ 9908 w 10036"/>
                      <a:gd name="connsiteY22" fmla="*/ 1887 h 10003"/>
                      <a:gd name="connsiteX23" fmla="*/ 8609 w 10036"/>
                      <a:gd name="connsiteY23" fmla="*/ 8127 h 10003"/>
                      <a:gd name="connsiteX0" fmla="*/ 8612 w 10039"/>
                      <a:gd name="connsiteY0" fmla="*/ 8127 h 10002"/>
                      <a:gd name="connsiteX1" fmla="*/ 8522 w 10039"/>
                      <a:gd name="connsiteY1" fmla="*/ 8509 h 10002"/>
                      <a:gd name="connsiteX2" fmla="*/ 8421 w 10039"/>
                      <a:gd name="connsiteY2" fmla="*/ 8852 h 10002"/>
                      <a:gd name="connsiteX3" fmla="*/ 8302 w 10039"/>
                      <a:gd name="connsiteY3" fmla="*/ 9169 h 10002"/>
                      <a:gd name="connsiteX4" fmla="*/ 8181 w 10039"/>
                      <a:gd name="connsiteY4" fmla="*/ 9446 h 10002"/>
                      <a:gd name="connsiteX5" fmla="*/ 8055 w 10039"/>
                      <a:gd name="connsiteY5" fmla="*/ 9683 h 10002"/>
                      <a:gd name="connsiteX6" fmla="*/ 7927 w 10039"/>
                      <a:gd name="connsiteY6" fmla="*/ 9842 h 10002"/>
                      <a:gd name="connsiteX7" fmla="*/ 7808 w 10039"/>
                      <a:gd name="connsiteY7" fmla="*/ 9960 h 10002"/>
                      <a:gd name="connsiteX8" fmla="*/ 7695 w 10039"/>
                      <a:gd name="connsiteY8" fmla="*/ 10000 h 10002"/>
                      <a:gd name="connsiteX9" fmla="*/ 260 w 10039"/>
                      <a:gd name="connsiteY9" fmla="*/ 10000 h 10002"/>
                      <a:gd name="connsiteX10" fmla="*/ 117 w 10039"/>
                      <a:gd name="connsiteY10" fmla="*/ 8127 h 10002"/>
                      <a:gd name="connsiteX11" fmla="*/ 1417 w 10039"/>
                      <a:gd name="connsiteY11" fmla="*/ 1887 h 10002"/>
                      <a:gd name="connsiteX12" fmla="*/ 2337 w 10039"/>
                      <a:gd name="connsiteY12" fmla="*/ 0 h 10002"/>
                      <a:gd name="connsiteX13" fmla="*/ 9773 w 10039"/>
                      <a:gd name="connsiteY13" fmla="*/ 0 h 10002"/>
                      <a:gd name="connsiteX14" fmla="*/ 9859 w 10039"/>
                      <a:gd name="connsiteY14" fmla="*/ 26 h 10002"/>
                      <a:gd name="connsiteX15" fmla="*/ 9931 w 10039"/>
                      <a:gd name="connsiteY15" fmla="*/ 119 h 10002"/>
                      <a:gd name="connsiteX16" fmla="*/ 9983 w 10039"/>
                      <a:gd name="connsiteY16" fmla="*/ 264 h 10002"/>
                      <a:gd name="connsiteX17" fmla="*/ 10020 w 10039"/>
                      <a:gd name="connsiteY17" fmla="*/ 449 h 10002"/>
                      <a:gd name="connsiteX18" fmla="*/ 10039 w 10039"/>
                      <a:gd name="connsiteY18" fmla="*/ 673 h 10002"/>
                      <a:gd name="connsiteX19" fmla="*/ 10035 w 10039"/>
                      <a:gd name="connsiteY19" fmla="*/ 923 h 10002"/>
                      <a:gd name="connsiteX20" fmla="*/ 10017 w 10039"/>
                      <a:gd name="connsiteY20" fmla="*/ 1227 h 10002"/>
                      <a:gd name="connsiteX21" fmla="*/ 9972 w 10039"/>
                      <a:gd name="connsiteY21" fmla="*/ 1544 h 10002"/>
                      <a:gd name="connsiteX22" fmla="*/ 9911 w 10039"/>
                      <a:gd name="connsiteY22" fmla="*/ 1887 h 10002"/>
                      <a:gd name="connsiteX23" fmla="*/ 8612 w 10039"/>
                      <a:gd name="connsiteY23" fmla="*/ 8127 h 10002"/>
                      <a:gd name="connsiteX0" fmla="*/ 8612 w 10039"/>
                      <a:gd name="connsiteY0" fmla="*/ 8127 h 10000"/>
                      <a:gd name="connsiteX1" fmla="*/ 8522 w 10039"/>
                      <a:gd name="connsiteY1" fmla="*/ 8509 h 10000"/>
                      <a:gd name="connsiteX2" fmla="*/ 8421 w 10039"/>
                      <a:gd name="connsiteY2" fmla="*/ 8852 h 10000"/>
                      <a:gd name="connsiteX3" fmla="*/ 8302 w 10039"/>
                      <a:gd name="connsiteY3" fmla="*/ 9169 h 10000"/>
                      <a:gd name="connsiteX4" fmla="*/ 8181 w 10039"/>
                      <a:gd name="connsiteY4" fmla="*/ 9446 h 10000"/>
                      <a:gd name="connsiteX5" fmla="*/ 8055 w 10039"/>
                      <a:gd name="connsiteY5" fmla="*/ 9683 h 10000"/>
                      <a:gd name="connsiteX6" fmla="*/ 7927 w 10039"/>
                      <a:gd name="connsiteY6" fmla="*/ 9842 h 10000"/>
                      <a:gd name="connsiteX7" fmla="*/ 7808 w 10039"/>
                      <a:gd name="connsiteY7" fmla="*/ 9960 h 10000"/>
                      <a:gd name="connsiteX8" fmla="*/ 7695 w 10039"/>
                      <a:gd name="connsiteY8" fmla="*/ 10000 h 10000"/>
                      <a:gd name="connsiteX9" fmla="*/ 260 w 10039"/>
                      <a:gd name="connsiteY9" fmla="*/ 10000 h 10000"/>
                      <a:gd name="connsiteX10" fmla="*/ 117 w 10039"/>
                      <a:gd name="connsiteY10" fmla="*/ 8127 h 10000"/>
                      <a:gd name="connsiteX11" fmla="*/ 1417 w 10039"/>
                      <a:gd name="connsiteY11" fmla="*/ 1887 h 10000"/>
                      <a:gd name="connsiteX12" fmla="*/ 2337 w 10039"/>
                      <a:gd name="connsiteY12" fmla="*/ 0 h 10000"/>
                      <a:gd name="connsiteX13" fmla="*/ 9773 w 10039"/>
                      <a:gd name="connsiteY13" fmla="*/ 0 h 10000"/>
                      <a:gd name="connsiteX14" fmla="*/ 9859 w 10039"/>
                      <a:gd name="connsiteY14" fmla="*/ 26 h 10000"/>
                      <a:gd name="connsiteX15" fmla="*/ 9931 w 10039"/>
                      <a:gd name="connsiteY15" fmla="*/ 119 h 10000"/>
                      <a:gd name="connsiteX16" fmla="*/ 9983 w 10039"/>
                      <a:gd name="connsiteY16" fmla="*/ 264 h 10000"/>
                      <a:gd name="connsiteX17" fmla="*/ 10020 w 10039"/>
                      <a:gd name="connsiteY17" fmla="*/ 449 h 10000"/>
                      <a:gd name="connsiteX18" fmla="*/ 10039 w 10039"/>
                      <a:gd name="connsiteY18" fmla="*/ 673 h 10000"/>
                      <a:gd name="connsiteX19" fmla="*/ 10035 w 10039"/>
                      <a:gd name="connsiteY19" fmla="*/ 923 h 10000"/>
                      <a:gd name="connsiteX20" fmla="*/ 10017 w 10039"/>
                      <a:gd name="connsiteY20" fmla="*/ 1227 h 10000"/>
                      <a:gd name="connsiteX21" fmla="*/ 9972 w 10039"/>
                      <a:gd name="connsiteY21" fmla="*/ 1544 h 10000"/>
                      <a:gd name="connsiteX22" fmla="*/ 9911 w 10039"/>
                      <a:gd name="connsiteY22" fmla="*/ 1887 h 10000"/>
                      <a:gd name="connsiteX23" fmla="*/ 8612 w 10039"/>
                      <a:gd name="connsiteY23" fmla="*/ 8127 h 10000"/>
                      <a:gd name="connsiteX0" fmla="*/ 8616 w 10043"/>
                      <a:gd name="connsiteY0" fmla="*/ 8127 h 10000"/>
                      <a:gd name="connsiteX1" fmla="*/ 8526 w 10043"/>
                      <a:gd name="connsiteY1" fmla="*/ 8509 h 10000"/>
                      <a:gd name="connsiteX2" fmla="*/ 8425 w 10043"/>
                      <a:gd name="connsiteY2" fmla="*/ 8852 h 10000"/>
                      <a:gd name="connsiteX3" fmla="*/ 8306 w 10043"/>
                      <a:gd name="connsiteY3" fmla="*/ 9169 h 10000"/>
                      <a:gd name="connsiteX4" fmla="*/ 8185 w 10043"/>
                      <a:gd name="connsiteY4" fmla="*/ 9446 h 10000"/>
                      <a:gd name="connsiteX5" fmla="*/ 8059 w 10043"/>
                      <a:gd name="connsiteY5" fmla="*/ 9683 h 10000"/>
                      <a:gd name="connsiteX6" fmla="*/ 7931 w 10043"/>
                      <a:gd name="connsiteY6" fmla="*/ 9842 h 10000"/>
                      <a:gd name="connsiteX7" fmla="*/ 7812 w 10043"/>
                      <a:gd name="connsiteY7" fmla="*/ 9960 h 10000"/>
                      <a:gd name="connsiteX8" fmla="*/ 7699 w 10043"/>
                      <a:gd name="connsiteY8" fmla="*/ 10000 h 10000"/>
                      <a:gd name="connsiteX9" fmla="*/ 264 w 10043"/>
                      <a:gd name="connsiteY9" fmla="*/ 10000 h 10000"/>
                      <a:gd name="connsiteX10" fmla="*/ 121 w 10043"/>
                      <a:gd name="connsiteY10" fmla="*/ 8127 h 10000"/>
                      <a:gd name="connsiteX11" fmla="*/ 1421 w 10043"/>
                      <a:gd name="connsiteY11" fmla="*/ 1887 h 10000"/>
                      <a:gd name="connsiteX12" fmla="*/ 2341 w 10043"/>
                      <a:gd name="connsiteY12" fmla="*/ 0 h 10000"/>
                      <a:gd name="connsiteX13" fmla="*/ 9777 w 10043"/>
                      <a:gd name="connsiteY13" fmla="*/ 0 h 10000"/>
                      <a:gd name="connsiteX14" fmla="*/ 9863 w 10043"/>
                      <a:gd name="connsiteY14" fmla="*/ 26 h 10000"/>
                      <a:gd name="connsiteX15" fmla="*/ 9935 w 10043"/>
                      <a:gd name="connsiteY15" fmla="*/ 119 h 10000"/>
                      <a:gd name="connsiteX16" fmla="*/ 9987 w 10043"/>
                      <a:gd name="connsiteY16" fmla="*/ 264 h 10000"/>
                      <a:gd name="connsiteX17" fmla="*/ 10024 w 10043"/>
                      <a:gd name="connsiteY17" fmla="*/ 449 h 10000"/>
                      <a:gd name="connsiteX18" fmla="*/ 10043 w 10043"/>
                      <a:gd name="connsiteY18" fmla="*/ 673 h 10000"/>
                      <a:gd name="connsiteX19" fmla="*/ 10039 w 10043"/>
                      <a:gd name="connsiteY19" fmla="*/ 923 h 10000"/>
                      <a:gd name="connsiteX20" fmla="*/ 10021 w 10043"/>
                      <a:gd name="connsiteY20" fmla="*/ 1227 h 10000"/>
                      <a:gd name="connsiteX21" fmla="*/ 9976 w 10043"/>
                      <a:gd name="connsiteY21" fmla="*/ 1544 h 10000"/>
                      <a:gd name="connsiteX22" fmla="*/ 9915 w 10043"/>
                      <a:gd name="connsiteY22" fmla="*/ 1887 h 10000"/>
                      <a:gd name="connsiteX23" fmla="*/ 8616 w 10043"/>
                      <a:gd name="connsiteY23" fmla="*/ 8127 h 10000"/>
                      <a:gd name="connsiteX0" fmla="*/ 8599 w 10026"/>
                      <a:gd name="connsiteY0" fmla="*/ 8127 h 10000"/>
                      <a:gd name="connsiteX1" fmla="*/ 8509 w 10026"/>
                      <a:gd name="connsiteY1" fmla="*/ 8509 h 10000"/>
                      <a:gd name="connsiteX2" fmla="*/ 8408 w 10026"/>
                      <a:gd name="connsiteY2" fmla="*/ 8852 h 10000"/>
                      <a:gd name="connsiteX3" fmla="*/ 8289 w 10026"/>
                      <a:gd name="connsiteY3" fmla="*/ 9169 h 10000"/>
                      <a:gd name="connsiteX4" fmla="*/ 8168 w 10026"/>
                      <a:gd name="connsiteY4" fmla="*/ 9446 h 10000"/>
                      <a:gd name="connsiteX5" fmla="*/ 8042 w 10026"/>
                      <a:gd name="connsiteY5" fmla="*/ 9683 h 10000"/>
                      <a:gd name="connsiteX6" fmla="*/ 7914 w 10026"/>
                      <a:gd name="connsiteY6" fmla="*/ 9842 h 10000"/>
                      <a:gd name="connsiteX7" fmla="*/ 7795 w 10026"/>
                      <a:gd name="connsiteY7" fmla="*/ 9960 h 10000"/>
                      <a:gd name="connsiteX8" fmla="*/ 7682 w 10026"/>
                      <a:gd name="connsiteY8" fmla="*/ 10000 h 10000"/>
                      <a:gd name="connsiteX9" fmla="*/ 247 w 10026"/>
                      <a:gd name="connsiteY9" fmla="*/ 10000 h 10000"/>
                      <a:gd name="connsiteX10" fmla="*/ 104 w 10026"/>
                      <a:gd name="connsiteY10" fmla="*/ 8127 h 10000"/>
                      <a:gd name="connsiteX11" fmla="*/ 1404 w 10026"/>
                      <a:gd name="connsiteY11" fmla="*/ 1887 h 10000"/>
                      <a:gd name="connsiteX12" fmla="*/ 2324 w 10026"/>
                      <a:gd name="connsiteY12" fmla="*/ 0 h 10000"/>
                      <a:gd name="connsiteX13" fmla="*/ 9760 w 10026"/>
                      <a:gd name="connsiteY13" fmla="*/ 0 h 10000"/>
                      <a:gd name="connsiteX14" fmla="*/ 9846 w 10026"/>
                      <a:gd name="connsiteY14" fmla="*/ 26 h 10000"/>
                      <a:gd name="connsiteX15" fmla="*/ 9918 w 10026"/>
                      <a:gd name="connsiteY15" fmla="*/ 119 h 10000"/>
                      <a:gd name="connsiteX16" fmla="*/ 9970 w 10026"/>
                      <a:gd name="connsiteY16" fmla="*/ 264 h 10000"/>
                      <a:gd name="connsiteX17" fmla="*/ 10007 w 10026"/>
                      <a:gd name="connsiteY17" fmla="*/ 449 h 10000"/>
                      <a:gd name="connsiteX18" fmla="*/ 10026 w 10026"/>
                      <a:gd name="connsiteY18" fmla="*/ 673 h 10000"/>
                      <a:gd name="connsiteX19" fmla="*/ 10022 w 10026"/>
                      <a:gd name="connsiteY19" fmla="*/ 923 h 10000"/>
                      <a:gd name="connsiteX20" fmla="*/ 10004 w 10026"/>
                      <a:gd name="connsiteY20" fmla="*/ 1227 h 10000"/>
                      <a:gd name="connsiteX21" fmla="*/ 9959 w 10026"/>
                      <a:gd name="connsiteY21" fmla="*/ 1544 h 10000"/>
                      <a:gd name="connsiteX22" fmla="*/ 9898 w 10026"/>
                      <a:gd name="connsiteY22" fmla="*/ 1887 h 10000"/>
                      <a:gd name="connsiteX23" fmla="*/ 8599 w 10026"/>
                      <a:gd name="connsiteY23" fmla="*/ 8127 h 10000"/>
                      <a:gd name="connsiteX0" fmla="*/ 8579 w 10006"/>
                      <a:gd name="connsiteY0" fmla="*/ 8127 h 10000"/>
                      <a:gd name="connsiteX1" fmla="*/ 8489 w 10006"/>
                      <a:gd name="connsiteY1" fmla="*/ 8509 h 10000"/>
                      <a:gd name="connsiteX2" fmla="*/ 8388 w 10006"/>
                      <a:gd name="connsiteY2" fmla="*/ 8852 h 10000"/>
                      <a:gd name="connsiteX3" fmla="*/ 8269 w 10006"/>
                      <a:gd name="connsiteY3" fmla="*/ 9169 h 10000"/>
                      <a:gd name="connsiteX4" fmla="*/ 8148 w 10006"/>
                      <a:gd name="connsiteY4" fmla="*/ 9446 h 10000"/>
                      <a:gd name="connsiteX5" fmla="*/ 8022 w 10006"/>
                      <a:gd name="connsiteY5" fmla="*/ 9683 h 10000"/>
                      <a:gd name="connsiteX6" fmla="*/ 7894 w 10006"/>
                      <a:gd name="connsiteY6" fmla="*/ 9842 h 10000"/>
                      <a:gd name="connsiteX7" fmla="*/ 7775 w 10006"/>
                      <a:gd name="connsiteY7" fmla="*/ 9960 h 10000"/>
                      <a:gd name="connsiteX8" fmla="*/ 7662 w 10006"/>
                      <a:gd name="connsiteY8" fmla="*/ 10000 h 10000"/>
                      <a:gd name="connsiteX9" fmla="*/ 227 w 10006"/>
                      <a:gd name="connsiteY9" fmla="*/ 10000 h 10000"/>
                      <a:gd name="connsiteX10" fmla="*/ 84 w 10006"/>
                      <a:gd name="connsiteY10" fmla="*/ 8127 h 10000"/>
                      <a:gd name="connsiteX11" fmla="*/ 1384 w 10006"/>
                      <a:gd name="connsiteY11" fmla="*/ 1887 h 10000"/>
                      <a:gd name="connsiteX12" fmla="*/ 2304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9 w 10006"/>
                      <a:gd name="connsiteY23" fmla="*/ 8127 h 10000"/>
                      <a:gd name="connsiteX0" fmla="*/ 8590 w 10017"/>
                      <a:gd name="connsiteY0" fmla="*/ 8127 h 10000"/>
                      <a:gd name="connsiteX1" fmla="*/ 8500 w 10017"/>
                      <a:gd name="connsiteY1" fmla="*/ 8509 h 10000"/>
                      <a:gd name="connsiteX2" fmla="*/ 8399 w 10017"/>
                      <a:gd name="connsiteY2" fmla="*/ 8852 h 10000"/>
                      <a:gd name="connsiteX3" fmla="*/ 8280 w 10017"/>
                      <a:gd name="connsiteY3" fmla="*/ 9169 h 10000"/>
                      <a:gd name="connsiteX4" fmla="*/ 8159 w 10017"/>
                      <a:gd name="connsiteY4" fmla="*/ 9446 h 10000"/>
                      <a:gd name="connsiteX5" fmla="*/ 8033 w 10017"/>
                      <a:gd name="connsiteY5" fmla="*/ 9683 h 10000"/>
                      <a:gd name="connsiteX6" fmla="*/ 7905 w 10017"/>
                      <a:gd name="connsiteY6" fmla="*/ 9842 h 10000"/>
                      <a:gd name="connsiteX7" fmla="*/ 7786 w 10017"/>
                      <a:gd name="connsiteY7" fmla="*/ 9960 h 10000"/>
                      <a:gd name="connsiteX8" fmla="*/ 7673 w 10017"/>
                      <a:gd name="connsiteY8" fmla="*/ 10000 h 10000"/>
                      <a:gd name="connsiteX9" fmla="*/ 238 w 10017"/>
                      <a:gd name="connsiteY9" fmla="*/ 10000 h 10000"/>
                      <a:gd name="connsiteX10" fmla="*/ 95 w 10017"/>
                      <a:gd name="connsiteY10" fmla="*/ 8127 h 10000"/>
                      <a:gd name="connsiteX11" fmla="*/ 1395 w 10017"/>
                      <a:gd name="connsiteY11" fmla="*/ 1887 h 10000"/>
                      <a:gd name="connsiteX12" fmla="*/ 2315 w 10017"/>
                      <a:gd name="connsiteY12" fmla="*/ 0 h 10000"/>
                      <a:gd name="connsiteX13" fmla="*/ 9751 w 10017"/>
                      <a:gd name="connsiteY13" fmla="*/ 0 h 10000"/>
                      <a:gd name="connsiteX14" fmla="*/ 9837 w 10017"/>
                      <a:gd name="connsiteY14" fmla="*/ 26 h 10000"/>
                      <a:gd name="connsiteX15" fmla="*/ 9909 w 10017"/>
                      <a:gd name="connsiteY15" fmla="*/ 119 h 10000"/>
                      <a:gd name="connsiteX16" fmla="*/ 9961 w 10017"/>
                      <a:gd name="connsiteY16" fmla="*/ 264 h 10000"/>
                      <a:gd name="connsiteX17" fmla="*/ 9998 w 10017"/>
                      <a:gd name="connsiteY17" fmla="*/ 449 h 10000"/>
                      <a:gd name="connsiteX18" fmla="*/ 10017 w 10017"/>
                      <a:gd name="connsiteY18" fmla="*/ 673 h 10000"/>
                      <a:gd name="connsiteX19" fmla="*/ 10013 w 10017"/>
                      <a:gd name="connsiteY19" fmla="*/ 923 h 10000"/>
                      <a:gd name="connsiteX20" fmla="*/ 9995 w 10017"/>
                      <a:gd name="connsiteY20" fmla="*/ 1227 h 10000"/>
                      <a:gd name="connsiteX21" fmla="*/ 9950 w 10017"/>
                      <a:gd name="connsiteY21" fmla="*/ 1544 h 10000"/>
                      <a:gd name="connsiteX22" fmla="*/ 9889 w 10017"/>
                      <a:gd name="connsiteY22" fmla="*/ 1887 h 10000"/>
                      <a:gd name="connsiteX23" fmla="*/ 8590 w 10017"/>
                      <a:gd name="connsiteY23" fmla="*/ 8127 h 10000"/>
                      <a:gd name="connsiteX0" fmla="*/ 8581 w 10008"/>
                      <a:gd name="connsiteY0" fmla="*/ 8127 h 10000"/>
                      <a:gd name="connsiteX1" fmla="*/ 8491 w 10008"/>
                      <a:gd name="connsiteY1" fmla="*/ 8509 h 10000"/>
                      <a:gd name="connsiteX2" fmla="*/ 8390 w 10008"/>
                      <a:gd name="connsiteY2" fmla="*/ 8852 h 10000"/>
                      <a:gd name="connsiteX3" fmla="*/ 8271 w 10008"/>
                      <a:gd name="connsiteY3" fmla="*/ 9169 h 10000"/>
                      <a:gd name="connsiteX4" fmla="*/ 8150 w 10008"/>
                      <a:gd name="connsiteY4" fmla="*/ 9446 h 10000"/>
                      <a:gd name="connsiteX5" fmla="*/ 8024 w 10008"/>
                      <a:gd name="connsiteY5" fmla="*/ 9683 h 10000"/>
                      <a:gd name="connsiteX6" fmla="*/ 7896 w 10008"/>
                      <a:gd name="connsiteY6" fmla="*/ 9842 h 10000"/>
                      <a:gd name="connsiteX7" fmla="*/ 7777 w 10008"/>
                      <a:gd name="connsiteY7" fmla="*/ 9960 h 10000"/>
                      <a:gd name="connsiteX8" fmla="*/ 7664 w 10008"/>
                      <a:gd name="connsiteY8" fmla="*/ 10000 h 10000"/>
                      <a:gd name="connsiteX9" fmla="*/ 229 w 10008"/>
                      <a:gd name="connsiteY9" fmla="*/ 10000 h 10000"/>
                      <a:gd name="connsiteX10" fmla="*/ 106 w 10008"/>
                      <a:gd name="connsiteY10" fmla="*/ 8127 h 10000"/>
                      <a:gd name="connsiteX11" fmla="*/ 1386 w 10008"/>
                      <a:gd name="connsiteY11" fmla="*/ 1887 h 10000"/>
                      <a:gd name="connsiteX12" fmla="*/ 2306 w 10008"/>
                      <a:gd name="connsiteY12" fmla="*/ 0 h 10000"/>
                      <a:gd name="connsiteX13" fmla="*/ 9742 w 10008"/>
                      <a:gd name="connsiteY13" fmla="*/ 0 h 10000"/>
                      <a:gd name="connsiteX14" fmla="*/ 9828 w 10008"/>
                      <a:gd name="connsiteY14" fmla="*/ 26 h 10000"/>
                      <a:gd name="connsiteX15" fmla="*/ 9900 w 10008"/>
                      <a:gd name="connsiteY15" fmla="*/ 119 h 10000"/>
                      <a:gd name="connsiteX16" fmla="*/ 9952 w 10008"/>
                      <a:gd name="connsiteY16" fmla="*/ 264 h 10000"/>
                      <a:gd name="connsiteX17" fmla="*/ 9989 w 10008"/>
                      <a:gd name="connsiteY17" fmla="*/ 449 h 10000"/>
                      <a:gd name="connsiteX18" fmla="*/ 10008 w 10008"/>
                      <a:gd name="connsiteY18" fmla="*/ 673 h 10000"/>
                      <a:gd name="connsiteX19" fmla="*/ 10004 w 10008"/>
                      <a:gd name="connsiteY19" fmla="*/ 923 h 10000"/>
                      <a:gd name="connsiteX20" fmla="*/ 9986 w 10008"/>
                      <a:gd name="connsiteY20" fmla="*/ 1227 h 10000"/>
                      <a:gd name="connsiteX21" fmla="*/ 9941 w 10008"/>
                      <a:gd name="connsiteY21" fmla="*/ 1544 h 10000"/>
                      <a:gd name="connsiteX22" fmla="*/ 9880 w 10008"/>
                      <a:gd name="connsiteY22" fmla="*/ 1887 h 10000"/>
                      <a:gd name="connsiteX23" fmla="*/ 8581 w 10008"/>
                      <a:gd name="connsiteY23" fmla="*/ 8127 h 10000"/>
                      <a:gd name="connsiteX0" fmla="*/ 8591 w 10018"/>
                      <a:gd name="connsiteY0" fmla="*/ 8127 h 10000"/>
                      <a:gd name="connsiteX1" fmla="*/ 8501 w 10018"/>
                      <a:gd name="connsiteY1" fmla="*/ 8509 h 10000"/>
                      <a:gd name="connsiteX2" fmla="*/ 8400 w 10018"/>
                      <a:gd name="connsiteY2" fmla="*/ 8852 h 10000"/>
                      <a:gd name="connsiteX3" fmla="*/ 8281 w 10018"/>
                      <a:gd name="connsiteY3" fmla="*/ 9169 h 10000"/>
                      <a:gd name="connsiteX4" fmla="*/ 8160 w 10018"/>
                      <a:gd name="connsiteY4" fmla="*/ 9446 h 10000"/>
                      <a:gd name="connsiteX5" fmla="*/ 8034 w 10018"/>
                      <a:gd name="connsiteY5" fmla="*/ 9683 h 10000"/>
                      <a:gd name="connsiteX6" fmla="*/ 7906 w 10018"/>
                      <a:gd name="connsiteY6" fmla="*/ 9842 h 10000"/>
                      <a:gd name="connsiteX7" fmla="*/ 7787 w 10018"/>
                      <a:gd name="connsiteY7" fmla="*/ 9960 h 10000"/>
                      <a:gd name="connsiteX8" fmla="*/ 7674 w 10018"/>
                      <a:gd name="connsiteY8" fmla="*/ 10000 h 10000"/>
                      <a:gd name="connsiteX9" fmla="*/ 239 w 10018"/>
                      <a:gd name="connsiteY9" fmla="*/ 10000 h 10000"/>
                      <a:gd name="connsiteX10" fmla="*/ 116 w 10018"/>
                      <a:gd name="connsiteY10" fmla="*/ 8127 h 10000"/>
                      <a:gd name="connsiteX11" fmla="*/ 1396 w 10018"/>
                      <a:gd name="connsiteY11" fmla="*/ 1887 h 10000"/>
                      <a:gd name="connsiteX12" fmla="*/ 2316 w 10018"/>
                      <a:gd name="connsiteY12" fmla="*/ 0 h 10000"/>
                      <a:gd name="connsiteX13" fmla="*/ 9752 w 10018"/>
                      <a:gd name="connsiteY13" fmla="*/ 0 h 10000"/>
                      <a:gd name="connsiteX14" fmla="*/ 9838 w 10018"/>
                      <a:gd name="connsiteY14" fmla="*/ 26 h 10000"/>
                      <a:gd name="connsiteX15" fmla="*/ 9910 w 10018"/>
                      <a:gd name="connsiteY15" fmla="*/ 119 h 10000"/>
                      <a:gd name="connsiteX16" fmla="*/ 9962 w 10018"/>
                      <a:gd name="connsiteY16" fmla="*/ 264 h 10000"/>
                      <a:gd name="connsiteX17" fmla="*/ 9999 w 10018"/>
                      <a:gd name="connsiteY17" fmla="*/ 449 h 10000"/>
                      <a:gd name="connsiteX18" fmla="*/ 10018 w 10018"/>
                      <a:gd name="connsiteY18" fmla="*/ 673 h 10000"/>
                      <a:gd name="connsiteX19" fmla="*/ 10014 w 10018"/>
                      <a:gd name="connsiteY19" fmla="*/ 923 h 10000"/>
                      <a:gd name="connsiteX20" fmla="*/ 9996 w 10018"/>
                      <a:gd name="connsiteY20" fmla="*/ 1227 h 10000"/>
                      <a:gd name="connsiteX21" fmla="*/ 9951 w 10018"/>
                      <a:gd name="connsiteY21" fmla="*/ 1544 h 10000"/>
                      <a:gd name="connsiteX22" fmla="*/ 9890 w 10018"/>
                      <a:gd name="connsiteY22" fmla="*/ 1887 h 10000"/>
                      <a:gd name="connsiteX23" fmla="*/ 8591 w 10018"/>
                      <a:gd name="connsiteY23" fmla="*/ 8127 h 10000"/>
                      <a:gd name="connsiteX0" fmla="*/ 8585 w 10012"/>
                      <a:gd name="connsiteY0" fmla="*/ 8127 h 10000"/>
                      <a:gd name="connsiteX1" fmla="*/ 8495 w 10012"/>
                      <a:gd name="connsiteY1" fmla="*/ 8509 h 10000"/>
                      <a:gd name="connsiteX2" fmla="*/ 8394 w 10012"/>
                      <a:gd name="connsiteY2" fmla="*/ 8852 h 10000"/>
                      <a:gd name="connsiteX3" fmla="*/ 8275 w 10012"/>
                      <a:gd name="connsiteY3" fmla="*/ 9169 h 10000"/>
                      <a:gd name="connsiteX4" fmla="*/ 8154 w 10012"/>
                      <a:gd name="connsiteY4" fmla="*/ 9446 h 10000"/>
                      <a:gd name="connsiteX5" fmla="*/ 8028 w 10012"/>
                      <a:gd name="connsiteY5" fmla="*/ 9683 h 10000"/>
                      <a:gd name="connsiteX6" fmla="*/ 7900 w 10012"/>
                      <a:gd name="connsiteY6" fmla="*/ 9842 h 10000"/>
                      <a:gd name="connsiteX7" fmla="*/ 7781 w 10012"/>
                      <a:gd name="connsiteY7" fmla="*/ 9960 h 10000"/>
                      <a:gd name="connsiteX8" fmla="*/ 7668 w 10012"/>
                      <a:gd name="connsiteY8" fmla="*/ 10000 h 10000"/>
                      <a:gd name="connsiteX9" fmla="*/ 233 w 10012"/>
                      <a:gd name="connsiteY9" fmla="*/ 10000 h 10000"/>
                      <a:gd name="connsiteX10" fmla="*/ 110 w 10012"/>
                      <a:gd name="connsiteY10" fmla="*/ 8127 h 10000"/>
                      <a:gd name="connsiteX11" fmla="*/ 1390 w 10012"/>
                      <a:gd name="connsiteY11" fmla="*/ 1887 h 10000"/>
                      <a:gd name="connsiteX12" fmla="*/ 2310 w 10012"/>
                      <a:gd name="connsiteY12" fmla="*/ 0 h 10000"/>
                      <a:gd name="connsiteX13" fmla="*/ 9746 w 10012"/>
                      <a:gd name="connsiteY13" fmla="*/ 0 h 10000"/>
                      <a:gd name="connsiteX14" fmla="*/ 9832 w 10012"/>
                      <a:gd name="connsiteY14" fmla="*/ 26 h 10000"/>
                      <a:gd name="connsiteX15" fmla="*/ 9904 w 10012"/>
                      <a:gd name="connsiteY15" fmla="*/ 119 h 10000"/>
                      <a:gd name="connsiteX16" fmla="*/ 9956 w 10012"/>
                      <a:gd name="connsiteY16" fmla="*/ 264 h 10000"/>
                      <a:gd name="connsiteX17" fmla="*/ 9993 w 10012"/>
                      <a:gd name="connsiteY17" fmla="*/ 449 h 10000"/>
                      <a:gd name="connsiteX18" fmla="*/ 10012 w 10012"/>
                      <a:gd name="connsiteY18" fmla="*/ 673 h 10000"/>
                      <a:gd name="connsiteX19" fmla="*/ 10008 w 10012"/>
                      <a:gd name="connsiteY19" fmla="*/ 923 h 10000"/>
                      <a:gd name="connsiteX20" fmla="*/ 9990 w 10012"/>
                      <a:gd name="connsiteY20" fmla="*/ 1227 h 10000"/>
                      <a:gd name="connsiteX21" fmla="*/ 9945 w 10012"/>
                      <a:gd name="connsiteY21" fmla="*/ 1544 h 10000"/>
                      <a:gd name="connsiteX22" fmla="*/ 9884 w 10012"/>
                      <a:gd name="connsiteY22" fmla="*/ 1887 h 10000"/>
                      <a:gd name="connsiteX23" fmla="*/ 8585 w 10012"/>
                      <a:gd name="connsiteY23" fmla="*/ 8127 h 10000"/>
                      <a:gd name="connsiteX0" fmla="*/ 8570 w 9997"/>
                      <a:gd name="connsiteY0" fmla="*/ 8127 h 10000"/>
                      <a:gd name="connsiteX1" fmla="*/ 8480 w 9997"/>
                      <a:gd name="connsiteY1" fmla="*/ 8509 h 10000"/>
                      <a:gd name="connsiteX2" fmla="*/ 8379 w 9997"/>
                      <a:gd name="connsiteY2" fmla="*/ 8852 h 10000"/>
                      <a:gd name="connsiteX3" fmla="*/ 8260 w 9997"/>
                      <a:gd name="connsiteY3" fmla="*/ 9169 h 10000"/>
                      <a:gd name="connsiteX4" fmla="*/ 8139 w 9997"/>
                      <a:gd name="connsiteY4" fmla="*/ 9446 h 10000"/>
                      <a:gd name="connsiteX5" fmla="*/ 8013 w 9997"/>
                      <a:gd name="connsiteY5" fmla="*/ 9683 h 10000"/>
                      <a:gd name="connsiteX6" fmla="*/ 7885 w 9997"/>
                      <a:gd name="connsiteY6" fmla="*/ 9842 h 10000"/>
                      <a:gd name="connsiteX7" fmla="*/ 7766 w 9997"/>
                      <a:gd name="connsiteY7" fmla="*/ 9960 h 10000"/>
                      <a:gd name="connsiteX8" fmla="*/ 7653 w 9997"/>
                      <a:gd name="connsiteY8" fmla="*/ 10000 h 10000"/>
                      <a:gd name="connsiteX9" fmla="*/ 218 w 9997"/>
                      <a:gd name="connsiteY9" fmla="*/ 10000 h 10000"/>
                      <a:gd name="connsiteX10" fmla="*/ 95 w 9997"/>
                      <a:gd name="connsiteY10" fmla="*/ 8127 h 10000"/>
                      <a:gd name="connsiteX11" fmla="*/ 1375 w 9997"/>
                      <a:gd name="connsiteY11" fmla="*/ 1887 h 10000"/>
                      <a:gd name="connsiteX12" fmla="*/ 2295 w 9997"/>
                      <a:gd name="connsiteY12" fmla="*/ 0 h 10000"/>
                      <a:gd name="connsiteX13" fmla="*/ 9731 w 9997"/>
                      <a:gd name="connsiteY13" fmla="*/ 0 h 10000"/>
                      <a:gd name="connsiteX14" fmla="*/ 9817 w 9997"/>
                      <a:gd name="connsiteY14" fmla="*/ 26 h 10000"/>
                      <a:gd name="connsiteX15" fmla="*/ 9889 w 9997"/>
                      <a:gd name="connsiteY15" fmla="*/ 119 h 10000"/>
                      <a:gd name="connsiteX16" fmla="*/ 9941 w 9997"/>
                      <a:gd name="connsiteY16" fmla="*/ 264 h 10000"/>
                      <a:gd name="connsiteX17" fmla="*/ 9978 w 9997"/>
                      <a:gd name="connsiteY17" fmla="*/ 449 h 10000"/>
                      <a:gd name="connsiteX18" fmla="*/ 9997 w 9997"/>
                      <a:gd name="connsiteY18" fmla="*/ 673 h 10000"/>
                      <a:gd name="connsiteX19" fmla="*/ 9993 w 9997"/>
                      <a:gd name="connsiteY19" fmla="*/ 923 h 10000"/>
                      <a:gd name="connsiteX20" fmla="*/ 9975 w 9997"/>
                      <a:gd name="connsiteY20" fmla="*/ 1227 h 10000"/>
                      <a:gd name="connsiteX21" fmla="*/ 9930 w 9997"/>
                      <a:gd name="connsiteY21" fmla="*/ 1544 h 10000"/>
                      <a:gd name="connsiteX22" fmla="*/ 9869 w 9997"/>
                      <a:gd name="connsiteY22" fmla="*/ 1887 h 10000"/>
                      <a:gd name="connsiteX23" fmla="*/ 8570 w 9997"/>
                      <a:gd name="connsiteY23" fmla="*/ 8127 h 10000"/>
                      <a:gd name="connsiteX0" fmla="*/ 8569 w 9996"/>
                      <a:gd name="connsiteY0" fmla="*/ 8127 h 10000"/>
                      <a:gd name="connsiteX1" fmla="*/ 8479 w 9996"/>
                      <a:gd name="connsiteY1" fmla="*/ 8509 h 10000"/>
                      <a:gd name="connsiteX2" fmla="*/ 8378 w 9996"/>
                      <a:gd name="connsiteY2" fmla="*/ 8852 h 10000"/>
                      <a:gd name="connsiteX3" fmla="*/ 8258 w 9996"/>
                      <a:gd name="connsiteY3" fmla="*/ 9169 h 10000"/>
                      <a:gd name="connsiteX4" fmla="*/ 8137 w 9996"/>
                      <a:gd name="connsiteY4" fmla="*/ 9446 h 10000"/>
                      <a:gd name="connsiteX5" fmla="*/ 8011 w 9996"/>
                      <a:gd name="connsiteY5" fmla="*/ 9683 h 10000"/>
                      <a:gd name="connsiteX6" fmla="*/ 7883 w 9996"/>
                      <a:gd name="connsiteY6" fmla="*/ 9842 h 10000"/>
                      <a:gd name="connsiteX7" fmla="*/ 7764 w 9996"/>
                      <a:gd name="connsiteY7" fmla="*/ 9960 h 10000"/>
                      <a:gd name="connsiteX8" fmla="*/ 7651 w 9996"/>
                      <a:gd name="connsiteY8" fmla="*/ 10000 h 10000"/>
                      <a:gd name="connsiteX9" fmla="*/ 214 w 9996"/>
                      <a:gd name="connsiteY9" fmla="*/ 10000 h 10000"/>
                      <a:gd name="connsiteX10" fmla="*/ 91 w 9996"/>
                      <a:gd name="connsiteY10" fmla="*/ 8127 h 10000"/>
                      <a:gd name="connsiteX11" fmla="*/ 1371 w 9996"/>
                      <a:gd name="connsiteY11" fmla="*/ 1887 h 10000"/>
                      <a:gd name="connsiteX12" fmla="*/ 2292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69 w 9996"/>
                      <a:gd name="connsiteY23" fmla="*/ 8127 h 10000"/>
                      <a:gd name="connsiteX0" fmla="*/ 8578 w 10006"/>
                      <a:gd name="connsiteY0" fmla="*/ 8127 h 10000"/>
                      <a:gd name="connsiteX1" fmla="*/ 8488 w 10006"/>
                      <a:gd name="connsiteY1" fmla="*/ 8509 h 10000"/>
                      <a:gd name="connsiteX2" fmla="*/ 8387 w 10006"/>
                      <a:gd name="connsiteY2" fmla="*/ 8852 h 10000"/>
                      <a:gd name="connsiteX3" fmla="*/ 8267 w 10006"/>
                      <a:gd name="connsiteY3" fmla="*/ 9169 h 10000"/>
                      <a:gd name="connsiteX4" fmla="*/ 8146 w 10006"/>
                      <a:gd name="connsiteY4" fmla="*/ 9446 h 10000"/>
                      <a:gd name="connsiteX5" fmla="*/ 8020 w 10006"/>
                      <a:gd name="connsiteY5" fmla="*/ 9683 h 10000"/>
                      <a:gd name="connsiteX6" fmla="*/ 7892 w 10006"/>
                      <a:gd name="connsiteY6" fmla="*/ 9842 h 10000"/>
                      <a:gd name="connsiteX7" fmla="*/ 7773 w 10006"/>
                      <a:gd name="connsiteY7" fmla="*/ 9960 h 10000"/>
                      <a:gd name="connsiteX8" fmla="*/ 7660 w 10006"/>
                      <a:gd name="connsiteY8" fmla="*/ 10000 h 10000"/>
                      <a:gd name="connsiteX9" fmla="*/ 220 w 10006"/>
                      <a:gd name="connsiteY9" fmla="*/ 10000 h 10000"/>
                      <a:gd name="connsiteX10" fmla="*/ 97 w 10006"/>
                      <a:gd name="connsiteY10" fmla="*/ 8127 h 10000"/>
                      <a:gd name="connsiteX11" fmla="*/ 1378 w 10006"/>
                      <a:gd name="connsiteY11" fmla="*/ 1887 h 10000"/>
                      <a:gd name="connsiteX12" fmla="*/ 2299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8 w 10006"/>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19 w 10047"/>
                      <a:gd name="connsiteY0" fmla="*/ 8127 h 10000"/>
                      <a:gd name="connsiteX1" fmla="*/ 8529 w 10047"/>
                      <a:gd name="connsiteY1" fmla="*/ 8509 h 10000"/>
                      <a:gd name="connsiteX2" fmla="*/ 8428 w 10047"/>
                      <a:gd name="connsiteY2" fmla="*/ 8852 h 10000"/>
                      <a:gd name="connsiteX3" fmla="*/ 8308 w 10047"/>
                      <a:gd name="connsiteY3" fmla="*/ 9169 h 10000"/>
                      <a:gd name="connsiteX4" fmla="*/ 8187 w 10047"/>
                      <a:gd name="connsiteY4" fmla="*/ 9446 h 10000"/>
                      <a:gd name="connsiteX5" fmla="*/ 8061 w 10047"/>
                      <a:gd name="connsiteY5" fmla="*/ 9683 h 10000"/>
                      <a:gd name="connsiteX6" fmla="*/ 7933 w 10047"/>
                      <a:gd name="connsiteY6" fmla="*/ 9842 h 10000"/>
                      <a:gd name="connsiteX7" fmla="*/ 7814 w 10047"/>
                      <a:gd name="connsiteY7" fmla="*/ 9960 h 10000"/>
                      <a:gd name="connsiteX8" fmla="*/ 7701 w 10047"/>
                      <a:gd name="connsiteY8" fmla="*/ 10000 h 10000"/>
                      <a:gd name="connsiteX9" fmla="*/ 261 w 10047"/>
                      <a:gd name="connsiteY9" fmla="*/ 10000 h 10000"/>
                      <a:gd name="connsiteX10" fmla="*/ 138 w 10047"/>
                      <a:gd name="connsiteY10" fmla="*/ 8127 h 10000"/>
                      <a:gd name="connsiteX11" fmla="*/ 1419 w 10047"/>
                      <a:gd name="connsiteY11" fmla="*/ 1887 h 10000"/>
                      <a:gd name="connsiteX12" fmla="*/ 2340 w 10047"/>
                      <a:gd name="connsiteY12" fmla="*/ 0 h 10000"/>
                      <a:gd name="connsiteX13" fmla="*/ 9781 w 10047"/>
                      <a:gd name="connsiteY13" fmla="*/ 0 h 10000"/>
                      <a:gd name="connsiteX14" fmla="*/ 9867 w 10047"/>
                      <a:gd name="connsiteY14" fmla="*/ 26 h 10000"/>
                      <a:gd name="connsiteX15" fmla="*/ 9939 w 10047"/>
                      <a:gd name="connsiteY15" fmla="*/ 119 h 10000"/>
                      <a:gd name="connsiteX16" fmla="*/ 9991 w 10047"/>
                      <a:gd name="connsiteY16" fmla="*/ 264 h 10000"/>
                      <a:gd name="connsiteX17" fmla="*/ 10028 w 10047"/>
                      <a:gd name="connsiteY17" fmla="*/ 449 h 10000"/>
                      <a:gd name="connsiteX18" fmla="*/ 10047 w 10047"/>
                      <a:gd name="connsiteY18" fmla="*/ 673 h 10000"/>
                      <a:gd name="connsiteX19" fmla="*/ 10043 w 10047"/>
                      <a:gd name="connsiteY19" fmla="*/ 923 h 10000"/>
                      <a:gd name="connsiteX20" fmla="*/ 10025 w 10047"/>
                      <a:gd name="connsiteY20" fmla="*/ 1227 h 10000"/>
                      <a:gd name="connsiteX21" fmla="*/ 9980 w 10047"/>
                      <a:gd name="connsiteY21" fmla="*/ 1544 h 10000"/>
                      <a:gd name="connsiteX22" fmla="*/ 9919 w 10047"/>
                      <a:gd name="connsiteY22" fmla="*/ 1887 h 10000"/>
                      <a:gd name="connsiteX23" fmla="*/ 8619 w 10047"/>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595 w 10023"/>
                      <a:gd name="connsiteY0" fmla="*/ 8127 h 10000"/>
                      <a:gd name="connsiteX1" fmla="*/ 8505 w 10023"/>
                      <a:gd name="connsiteY1" fmla="*/ 8509 h 10000"/>
                      <a:gd name="connsiteX2" fmla="*/ 8404 w 10023"/>
                      <a:gd name="connsiteY2" fmla="*/ 8852 h 10000"/>
                      <a:gd name="connsiteX3" fmla="*/ 8284 w 10023"/>
                      <a:gd name="connsiteY3" fmla="*/ 9169 h 10000"/>
                      <a:gd name="connsiteX4" fmla="*/ 8163 w 10023"/>
                      <a:gd name="connsiteY4" fmla="*/ 9446 h 10000"/>
                      <a:gd name="connsiteX5" fmla="*/ 8037 w 10023"/>
                      <a:gd name="connsiteY5" fmla="*/ 9683 h 10000"/>
                      <a:gd name="connsiteX6" fmla="*/ 7909 w 10023"/>
                      <a:gd name="connsiteY6" fmla="*/ 9842 h 10000"/>
                      <a:gd name="connsiteX7" fmla="*/ 7790 w 10023"/>
                      <a:gd name="connsiteY7" fmla="*/ 9960 h 10000"/>
                      <a:gd name="connsiteX8" fmla="*/ 7677 w 10023"/>
                      <a:gd name="connsiteY8" fmla="*/ 10000 h 10000"/>
                      <a:gd name="connsiteX9" fmla="*/ 237 w 10023"/>
                      <a:gd name="connsiteY9" fmla="*/ 10000 h 10000"/>
                      <a:gd name="connsiteX10" fmla="*/ 114 w 10023"/>
                      <a:gd name="connsiteY10" fmla="*/ 8127 h 10000"/>
                      <a:gd name="connsiteX11" fmla="*/ 1395 w 10023"/>
                      <a:gd name="connsiteY11" fmla="*/ 1887 h 10000"/>
                      <a:gd name="connsiteX12" fmla="*/ 2316 w 10023"/>
                      <a:gd name="connsiteY12" fmla="*/ 0 h 10000"/>
                      <a:gd name="connsiteX13" fmla="*/ 9757 w 10023"/>
                      <a:gd name="connsiteY13" fmla="*/ 0 h 10000"/>
                      <a:gd name="connsiteX14" fmla="*/ 9843 w 10023"/>
                      <a:gd name="connsiteY14" fmla="*/ 26 h 10000"/>
                      <a:gd name="connsiteX15" fmla="*/ 9915 w 10023"/>
                      <a:gd name="connsiteY15" fmla="*/ 119 h 10000"/>
                      <a:gd name="connsiteX16" fmla="*/ 9967 w 10023"/>
                      <a:gd name="connsiteY16" fmla="*/ 264 h 10000"/>
                      <a:gd name="connsiteX17" fmla="*/ 10004 w 10023"/>
                      <a:gd name="connsiteY17" fmla="*/ 449 h 10000"/>
                      <a:gd name="connsiteX18" fmla="*/ 10023 w 10023"/>
                      <a:gd name="connsiteY18" fmla="*/ 673 h 10000"/>
                      <a:gd name="connsiteX19" fmla="*/ 10019 w 10023"/>
                      <a:gd name="connsiteY19" fmla="*/ 923 h 10000"/>
                      <a:gd name="connsiteX20" fmla="*/ 10001 w 10023"/>
                      <a:gd name="connsiteY20" fmla="*/ 1227 h 10000"/>
                      <a:gd name="connsiteX21" fmla="*/ 9956 w 10023"/>
                      <a:gd name="connsiteY21" fmla="*/ 1544 h 10000"/>
                      <a:gd name="connsiteX22" fmla="*/ 9895 w 10023"/>
                      <a:gd name="connsiteY22" fmla="*/ 1887 h 10000"/>
                      <a:gd name="connsiteX23" fmla="*/ 8595 w 10023"/>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684 w 10030"/>
                      <a:gd name="connsiteY7" fmla="*/ 10000 h 10000"/>
                      <a:gd name="connsiteX8" fmla="*/ 244 w 10030"/>
                      <a:gd name="connsiteY8" fmla="*/ 10000 h 10000"/>
                      <a:gd name="connsiteX9" fmla="*/ 121 w 10030"/>
                      <a:gd name="connsiteY9" fmla="*/ 8127 h 10000"/>
                      <a:gd name="connsiteX10" fmla="*/ 1402 w 10030"/>
                      <a:gd name="connsiteY10" fmla="*/ 1887 h 10000"/>
                      <a:gd name="connsiteX11" fmla="*/ 2323 w 10030"/>
                      <a:gd name="connsiteY11" fmla="*/ 0 h 10000"/>
                      <a:gd name="connsiteX12" fmla="*/ 9764 w 10030"/>
                      <a:gd name="connsiteY12" fmla="*/ 0 h 10000"/>
                      <a:gd name="connsiteX13" fmla="*/ 9850 w 10030"/>
                      <a:gd name="connsiteY13" fmla="*/ 26 h 10000"/>
                      <a:gd name="connsiteX14" fmla="*/ 9922 w 10030"/>
                      <a:gd name="connsiteY14" fmla="*/ 119 h 10000"/>
                      <a:gd name="connsiteX15" fmla="*/ 9974 w 10030"/>
                      <a:gd name="connsiteY15" fmla="*/ 264 h 10000"/>
                      <a:gd name="connsiteX16" fmla="*/ 10011 w 10030"/>
                      <a:gd name="connsiteY16" fmla="*/ 449 h 10000"/>
                      <a:gd name="connsiteX17" fmla="*/ 10030 w 10030"/>
                      <a:gd name="connsiteY17" fmla="*/ 673 h 10000"/>
                      <a:gd name="connsiteX18" fmla="*/ 10026 w 10030"/>
                      <a:gd name="connsiteY18" fmla="*/ 923 h 10000"/>
                      <a:gd name="connsiteX19" fmla="*/ 10008 w 10030"/>
                      <a:gd name="connsiteY19" fmla="*/ 1227 h 10000"/>
                      <a:gd name="connsiteX20" fmla="*/ 9963 w 10030"/>
                      <a:gd name="connsiteY20" fmla="*/ 1544 h 10000"/>
                      <a:gd name="connsiteX21" fmla="*/ 9902 w 10030"/>
                      <a:gd name="connsiteY21" fmla="*/ 1887 h 10000"/>
                      <a:gd name="connsiteX22" fmla="*/ 8602 w 10030"/>
                      <a:gd name="connsiteY22"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684 w 10030"/>
                      <a:gd name="connsiteY6" fmla="*/ 10000 h 10000"/>
                      <a:gd name="connsiteX7" fmla="*/ 244 w 10030"/>
                      <a:gd name="connsiteY7" fmla="*/ 10000 h 10000"/>
                      <a:gd name="connsiteX8" fmla="*/ 121 w 10030"/>
                      <a:gd name="connsiteY8" fmla="*/ 8127 h 10000"/>
                      <a:gd name="connsiteX9" fmla="*/ 1402 w 10030"/>
                      <a:gd name="connsiteY9" fmla="*/ 1887 h 10000"/>
                      <a:gd name="connsiteX10" fmla="*/ 2323 w 10030"/>
                      <a:gd name="connsiteY10" fmla="*/ 0 h 10000"/>
                      <a:gd name="connsiteX11" fmla="*/ 9764 w 10030"/>
                      <a:gd name="connsiteY11" fmla="*/ 0 h 10000"/>
                      <a:gd name="connsiteX12" fmla="*/ 9850 w 10030"/>
                      <a:gd name="connsiteY12" fmla="*/ 26 h 10000"/>
                      <a:gd name="connsiteX13" fmla="*/ 9922 w 10030"/>
                      <a:gd name="connsiteY13" fmla="*/ 119 h 10000"/>
                      <a:gd name="connsiteX14" fmla="*/ 9974 w 10030"/>
                      <a:gd name="connsiteY14" fmla="*/ 264 h 10000"/>
                      <a:gd name="connsiteX15" fmla="*/ 10011 w 10030"/>
                      <a:gd name="connsiteY15" fmla="*/ 449 h 10000"/>
                      <a:gd name="connsiteX16" fmla="*/ 10030 w 10030"/>
                      <a:gd name="connsiteY16" fmla="*/ 673 h 10000"/>
                      <a:gd name="connsiteX17" fmla="*/ 10026 w 10030"/>
                      <a:gd name="connsiteY17" fmla="*/ 923 h 10000"/>
                      <a:gd name="connsiteX18" fmla="*/ 10008 w 10030"/>
                      <a:gd name="connsiteY18" fmla="*/ 1227 h 10000"/>
                      <a:gd name="connsiteX19" fmla="*/ 9963 w 10030"/>
                      <a:gd name="connsiteY19" fmla="*/ 1544 h 10000"/>
                      <a:gd name="connsiteX20" fmla="*/ 9902 w 10030"/>
                      <a:gd name="connsiteY20" fmla="*/ 1887 h 10000"/>
                      <a:gd name="connsiteX21" fmla="*/ 8602 w 10030"/>
                      <a:gd name="connsiteY21"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7684 w 10030"/>
                      <a:gd name="connsiteY5" fmla="*/ 10000 h 10000"/>
                      <a:gd name="connsiteX6" fmla="*/ 244 w 10030"/>
                      <a:gd name="connsiteY6" fmla="*/ 10000 h 10000"/>
                      <a:gd name="connsiteX7" fmla="*/ 121 w 10030"/>
                      <a:gd name="connsiteY7" fmla="*/ 8127 h 10000"/>
                      <a:gd name="connsiteX8" fmla="*/ 1402 w 10030"/>
                      <a:gd name="connsiteY8" fmla="*/ 1887 h 10000"/>
                      <a:gd name="connsiteX9" fmla="*/ 2323 w 10030"/>
                      <a:gd name="connsiteY9" fmla="*/ 0 h 10000"/>
                      <a:gd name="connsiteX10" fmla="*/ 9764 w 10030"/>
                      <a:gd name="connsiteY10" fmla="*/ 0 h 10000"/>
                      <a:gd name="connsiteX11" fmla="*/ 9850 w 10030"/>
                      <a:gd name="connsiteY11" fmla="*/ 26 h 10000"/>
                      <a:gd name="connsiteX12" fmla="*/ 9922 w 10030"/>
                      <a:gd name="connsiteY12" fmla="*/ 119 h 10000"/>
                      <a:gd name="connsiteX13" fmla="*/ 9974 w 10030"/>
                      <a:gd name="connsiteY13" fmla="*/ 264 h 10000"/>
                      <a:gd name="connsiteX14" fmla="*/ 10011 w 10030"/>
                      <a:gd name="connsiteY14" fmla="*/ 449 h 10000"/>
                      <a:gd name="connsiteX15" fmla="*/ 10030 w 10030"/>
                      <a:gd name="connsiteY15" fmla="*/ 673 h 10000"/>
                      <a:gd name="connsiteX16" fmla="*/ 10026 w 10030"/>
                      <a:gd name="connsiteY16" fmla="*/ 923 h 10000"/>
                      <a:gd name="connsiteX17" fmla="*/ 10008 w 10030"/>
                      <a:gd name="connsiteY17" fmla="*/ 1227 h 10000"/>
                      <a:gd name="connsiteX18" fmla="*/ 9963 w 10030"/>
                      <a:gd name="connsiteY18" fmla="*/ 1544 h 10000"/>
                      <a:gd name="connsiteX19" fmla="*/ 9902 w 10030"/>
                      <a:gd name="connsiteY19" fmla="*/ 1887 h 10000"/>
                      <a:gd name="connsiteX20" fmla="*/ 8602 w 10030"/>
                      <a:gd name="connsiteY20"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7684 w 10030"/>
                      <a:gd name="connsiteY4" fmla="*/ 10000 h 10000"/>
                      <a:gd name="connsiteX5" fmla="*/ 244 w 10030"/>
                      <a:gd name="connsiteY5" fmla="*/ 10000 h 10000"/>
                      <a:gd name="connsiteX6" fmla="*/ 121 w 10030"/>
                      <a:gd name="connsiteY6" fmla="*/ 8127 h 10000"/>
                      <a:gd name="connsiteX7" fmla="*/ 1402 w 10030"/>
                      <a:gd name="connsiteY7" fmla="*/ 1887 h 10000"/>
                      <a:gd name="connsiteX8" fmla="*/ 2323 w 10030"/>
                      <a:gd name="connsiteY8" fmla="*/ 0 h 10000"/>
                      <a:gd name="connsiteX9" fmla="*/ 9764 w 10030"/>
                      <a:gd name="connsiteY9" fmla="*/ 0 h 10000"/>
                      <a:gd name="connsiteX10" fmla="*/ 9850 w 10030"/>
                      <a:gd name="connsiteY10" fmla="*/ 26 h 10000"/>
                      <a:gd name="connsiteX11" fmla="*/ 9922 w 10030"/>
                      <a:gd name="connsiteY11" fmla="*/ 119 h 10000"/>
                      <a:gd name="connsiteX12" fmla="*/ 9974 w 10030"/>
                      <a:gd name="connsiteY12" fmla="*/ 264 h 10000"/>
                      <a:gd name="connsiteX13" fmla="*/ 10011 w 10030"/>
                      <a:gd name="connsiteY13" fmla="*/ 449 h 10000"/>
                      <a:gd name="connsiteX14" fmla="*/ 10030 w 10030"/>
                      <a:gd name="connsiteY14" fmla="*/ 673 h 10000"/>
                      <a:gd name="connsiteX15" fmla="*/ 10026 w 10030"/>
                      <a:gd name="connsiteY15" fmla="*/ 923 h 10000"/>
                      <a:gd name="connsiteX16" fmla="*/ 10008 w 10030"/>
                      <a:gd name="connsiteY16" fmla="*/ 1227 h 10000"/>
                      <a:gd name="connsiteX17" fmla="*/ 9963 w 10030"/>
                      <a:gd name="connsiteY17" fmla="*/ 1544 h 10000"/>
                      <a:gd name="connsiteX18" fmla="*/ 9902 w 10030"/>
                      <a:gd name="connsiteY18" fmla="*/ 1887 h 10000"/>
                      <a:gd name="connsiteX19" fmla="*/ 8602 w 10030"/>
                      <a:gd name="connsiteY19" fmla="*/ 8127 h 10000"/>
                      <a:gd name="connsiteX0" fmla="*/ 8602 w 10030"/>
                      <a:gd name="connsiteY0" fmla="*/ 8127 h 10000"/>
                      <a:gd name="connsiteX1" fmla="*/ 8512 w 10030"/>
                      <a:gd name="connsiteY1" fmla="*/ 8509 h 10000"/>
                      <a:gd name="connsiteX2" fmla="*/ 8411 w 10030"/>
                      <a:gd name="connsiteY2" fmla="*/ 8852 h 10000"/>
                      <a:gd name="connsiteX3" fmla="*/ 7684 w 10030"/>
                      <a:gd name="connsiteY3" fmla="*/ 10000 h 10000"/>
                      <a:gd name="connsiteX4" fmla="*/ 244 w 10030"/>
                      <a:gd name="connsiteY4" fmla="*/ 10000 h 10000"/>
                      <a:gd name="connsiteX5" fmla="*/ 121 w 10030"/>
                      <a:gd name="connsiteY5" fmla="*/ 8127 h 10000"/>
                      <a:gd name="connsiteX6" fmla="*/ 1402 w 10030"/>
                      <a:gd name="connsiteY6" fmla="*/ 1887 h 10000"/>
                      <a:gd name="connsiteX7" fmla="*/ 2323 w 10030"/>
                      <a:gd name="connsiteY7" fmla="*/ 0 h 10000"/>
                      <a:gd name="connsiteX8" fmla="*/ 9764 w 10030"/>
                      <a:gd name="connsiteY8" fmla="*/ 0 h 10000"/>
                      <a:gd name="connsiteX9" fmla="*/ 9850 w 10030"/>
                      <a:gd name="connsiteY9" fmla="*/ 26 h 10000"/>
                      <a:gd name="connsiteX10" fmla="*/ 9922 w 10030"/>
                      <a:gd name="connsiteY10" fmla="*/ 119 h 10000"/>
                      <a:gd name="connsiteX11" fmla="*/ 9974 w 10030"/>
                      <a:gd name="connsiteY11" fmla="*/ 264 h 10000"/>
                      <a:gd name="connsiteX12" fmla="*/ 10011 w 10030"/>
                      <a:gd name="connsiteY12" fmla="*/ 449 h 10000"/>
                      <a:gd name="connsiteX13" fmla="*/ 10030 w 10030"/>
                      <a:gd name="connsiteY13" fmla="*/ 673 h 10000"/>
                      <a:gd name="connsiteX14" fmla="*/ 10026 w 10030"/>
                      <a:gd name="connsiteY14" fmla="*/ 923 h 10000"/>
                      <a:gd name="connsiteX15" fmla="*/ 10008 w 10030"/>
                      <a:gd name="connsiteY15" fmla="*/ 1227 h 10000"/>
                      <a:gd name="connsiteX16" fmla="*/ 9963 w 10030"/>
                      <a:gd name="connsiteY16" fmla="*/ 1544 h 10000"/>
                      <a:gd name="connsiteX17" fmla="*/ 9902 w 10030"/>
                      <a:gd name="connsiteY17" fmla="*/ 1887 h 10000"/>
                      <a:gd name="connsiteX18" fmla="*/ 8602 w 10030"/>
                      <a:gd name="connsiteY18" fmla="*/ 8127 h 10000"/>
                      <a:gd name="connsiteX0" fmla="*/ 8602 w 10030"/>
                      <a:gd name="connsiteY0" fmla="*/ 8127 h 10000"/>
                      <a:gd name="connsiteX1" fmla="*/ 8512 w 10030"/>
                      <a:gd name="connsiteY1" fmla="*/ 8509 h 10000"/>
                      <a:gd name="connsiteX2" fmla="*/ 7684 w 10030"/>
                      <a:gd name="connsiteY2" fmla="*/ 10000 h 10000"/>
                      <a:gd name="connsiteX3" fmla="*/ 244 w 10030"/>
                      <a:gd name="connsiteY3" fmla="*/ 10000 h 10000"/>
                      <a:gd name="connsiteX4" fmla="*/ 121 w 10030"/>
                      <a:gd name="connsiteY4" fmla="*/ 8127 h 10000"/>
                      <a:gd name="connsiteX5" fmla="*/ 1402 w 10030"/>
                      <a:gd name="connsiteY5" fmla="*/ 1887 h 10000"/>
                      <a:gd name="connsiteX6" fmla="*/ 2323 w 10030"/>
                      <a:gd name="connsiteY6" fmla="*/ 0 h 10000"/>
                      <a:gd name="connsiteX7" fmla="*/ 9764 w 10030"/>
                      <a:gd name="connsiteY7" fmla="*/ 0 h 10000"/>
                      <a:gd name="connsiteX8" fmla="*/ 9850 w 10030"/>
                      <a:gd name="connsiteY8" fmla="*/ 26 h 10000"/>
                      <a:gd name="connsiteX9" fmla="*/ 9922 w 10030"/>
                      <a:gd name="connsiteY9" fmla="*/ 119 h 10000"/>
                      <a:gd name="connsiteX10" fmla="*/ 9974 w 10030"/>
                      <a:gd name="connsiteY10" fmla="*/ 264 h 10000"/>
                      <a:gd name="connsiteX11" fmla="*/ 10011 w 10030"/>
                      <a:gd name="connsiteY11" fmla="*/ 449 h 10000"/>
                      <a:gd name="connsiteX12" fmla="*/ 10030 w 10030"/>
                      <a:gd name="connsiteY12" fmla="*/ 673 h 10000"/>
                      <a:gd name="connsiteX13" fmla="*/ 10026 w 10030"/>
                      <a:gd name="connsiteY13" fmla="*/ 923 h 10000"/>
                      <a:gd name="connsiteX14" fmla="*/ 10008 w 10030"/>
                      <a:gd name="connsiteY14" fmla="*/ 1227 h 10000"/>
                      <a:gd name="connsiteX15" fmla="*/ 9963 w 10030"/>
                      <a:gd name="connsiteY15" fmla="*/ 1544 h 10000"/>
                      <a:gd name="connsiteX16" fmla="*/ 9902 w 10030"/>
                      <a:gd name="connsiteY16" fmla="*/ 1887 h 10000"/>
                      <a:gd name="connsiteX17" fmla="*/ 8602 w 10030"/>
                      <a:gd name="connsiteY17"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922 w 10030"/>
                      <a:gd name="connsiteY7" fmla="*/ 119 h 10000"/>
                      <a:gd name="connsiteX8" fmla="*/ 9974 w 10030"/>
                      <a:gd name="connsiteY8" fmla="*/ 264 h 10000"/>
                      <a:gd name="connsiteX9" fmla="*/ 10011 w 10030"/>
                      <a:gd name="connsiteY9" fmla="*/ 449 h 10000"/>
                      <a:gd name="connsiteX10" fmla="*/ 10030 w 10030"/>
                      <a:gd name="connsiteY10" fmla="*/ 673 h 10000"/>
                      <a:gd name="connsiteX11" fmla="*/ 10026 w 10030"/>
                      <a:gd name="connsiteY11" fmla="*/ 923 h 10000"/>
                      <a:gd name="connsiteX12" fmla="*/ 10008 w 10030"/>
                      <a:gd name="connsiteY12" fmla="*/ 1227 h 10000"/>
                      <a:gd name="connsiteX13" fmla="*/ 9963 w 10030"/>
                      <a:gd name="connsiteY13" fmla="*/ 1544 h 10000"/>
                      <a:gd name="connsiteX14" fmla="*/ 9902 w 10030"/>
                      <a:gd name="connsiteY14" fmla="*/ 1887 h 10000"/>
                      <a:gd name="connsiteX15" fmla="*/ 8602 w 10030"/>
                      <a:gd name="connsiteY15"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922 w 10030"/>
                      <a:gd name="connsiteY7" fmla="*/ 119 h 10000"/>
                      <a:gd name="connsiteX8" fmla="*/ 10011 w 10030"/>
                      <a:gd name="connsiteY8" fmla="*/ 449 h 10000"/>
                      <a:gd name="connsiteX9" fmla="*/ 10030 w 10030"/>
                      <a:gd name="connsiteY9" fmla="*/ 673 h 10000"/>
                      <a:gd name="connsiteX10" fmla="*/ 10026 w 10030"/>
                      <a:gd name="connsiteY10" fmla="*/ 923 h 10000"/>
                      <a:gd name="connsiteX11" fmla="*/ 10008 w 10030"/>
                      <a:gd name="connsiteY11" fmla="*/ 1227 h 10000"/>
                      <a:gd name="connsiteX12" fmla="*/ 9963 w 10030"/>
                      <a:gd name="connsiteY12" fmla="*/ 1544 h 10000"/>
                      <a:gd name="connsiteX13" fmla="*/ 9902 w 10030"/>
                      <a:gd name="connsiteY13" fmla="*/ 1887 h 10000"/>
                      <a:gd name="connsiteX14" fmla="*/ 8602 w 10030"/>
                      <a:gd name="connsiteY14"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10011 w 10030"/>
                      <a:gd name="connsiteY7" fmla="*/ 449 h 10000"/>
                      <a:gd name="connsiteX8" fmla="*/ 10030 w 10030"/>
                      <a:gd name="connsiteY8" fmla="*/ 673 h 10000"/>
                      <a:gd name="connsiteX9" fmla="*/ 10026 w 10030"/>
                      <a:gd name="connsiteY9" fmla="*/ 923 h 10000"/>
                      <a:gd name="connsiteX10" fmla="*/ 10008 w 10030"/>
                      <a:gd name="connsiteY10" fmla="*/ 1227 h 10000"/>
                      <a:gd name="connsiteX11" fmla="*/ 9963 w 10030"/>
                      <a:gd name="connsiteY11" fmla="*/ 1544 h 10000"/>
                      <a:gd name="connsiteX12" fmla="*/ 9902 w 10030"/>
                      <a:gd name="connsiteY12" fmla="*/ 1887 h 10000"/>
                      <a:gd name="connsiteX13" fmla="*/ 8602 w 10030"/>
                      <a:gd name="connsiteY13" fmla="*/ 8127 h 10000"/>
                      <a:gd name="connsiteX0" fmla="*/ 8602 w 10400"/>
                      <a:gd name="connsiteY0" fmla="*/ 8127 h 10000"/>
                      <a:gd name="connsiteX1" fmla="*/ 7684 w 10400"/>
                      <a:gd name="connsiteY1" fmla="*/ 10000 h 10000"/>
                      <a:gd name="connsiteX2" fmla="*/ 244 w 10400"/>
                      <a:gd name="connsiteY2" fmla="*/ 10000 h 10000"/>
                      <a:gd name="connsiteX3" fmla="*/ 121 w 10400"/>
                      <a:gd name="connsiteY3" fmla="*/ 8127 h 10000"/>
                      <a:gd name="connsiteX4" fmla="*/ 1402 w 10400"/>
                      <a:gd name="connsiteY4" fmla="*/ 1887 h 10000"/>
                      <a:gd name="connsiteX5" fmla="*/ 2323 w 10400"/>
                      <a:gd name="connsiteY5" fmla="*/ 0 h 10000"/>
                      <a:gd name="connsiteX6" fmla="*/ 9764 w 10400"/>
                      <a:gd name="connsiteY6" fmla="*/ 0 h 10000"/>
                      <a:gd name="connsiteX7" fmla="*/ 10030 w 10400"/>
                      <a:gd name="connsiteY7" fmla="*/ 673 h 10000"/>
                      <a:gd name="connsiteX8" fmla="*/ 10026 w 10400"/>
                      <a:gd name="connsiteY8" fmla="*/ 923 h 10000"/>
                      <a:gd name="connsiteX9" fmla="*/ 10008 w 10400"/>
                      <a:gd name="connsiteY9" fmla="*/ 1227 h 10000"/>
                      <a:gd name="connsiteX10" fmla="*/ 9963 w 10400"/>
                      <a:gd name="connsiteY10" fmla="*/ 1544 h 10000"/>
                      <a:gd name="connsiteX11" fmla="*/ 9902 w 10400"/>
                      <a:gd name="connsiteY11" fmla="*/ 1887 h 10000"/>
                      <a:gd name="connsiteX12" fmla="*/ 8602 w 10400"/>
                      <a:gd name="connsiteY12" fmla="*/ 8127 h 10000"/>
                      <a:gd name="connsiteX0" fmla="*/ 8602 w 10400"/>
                      <a:gd name="connsiteY0" fmla="*/ 8127 h 10000"/>
                      <a:gd name="connsiteX1" fmla="*/ 7684 w 10400"/>
                      <a:gd name="connsiteY1" fmla="*/ 10000 h 10000"/>
                      <a:gd name="connsiteX2" fmla="*/ 244 w 10400"/>
                      <a:gd name="connsiteY2" fmla="*/ 10000 h 10000"/>
                      <a:gd name="connsiteX3" fmla="*/ 121 w 10400"/>
                      <a:gd name="connsiteY3" fmla="*/ 8127 h 10000"/>
                      <a:gd name="connsiteX4" fmla="*/ 1402 w 10400"/>
                      <a:gd name="connsiteY4" fmla="*/ 1887 h 10000"/>
                      <a:gd name="connsiteX5" fmla="*/ 2323 w 10400"/>
                      <a:gd name="connsiteY5" fmla="*/ 0 h 10000"/>
                      <a:gd name="connsiteX6" fmla="*/ 9764 w 10400"/>
                      <a:gd name="connsiteY6" fmla="*/ 0 h 10000"/>
                      <a:gd name="connsiteX7" fmla="*/ 10030 w 10400"/>
                      <a:gd name="connsiteY7" fmla="*/ 673 h 10000"/>
                      <a:gd name="connsiteX8" fmla="*/ 10008 w 10400"/>
                      <a:gd name="connsiteY8" fmla="*/ 1227 h 10000"/>
                      <a:gd name="connsiteX9" fmla="*/ 9963 w 10400"/>
                      <a:gd name="connsiteY9" fmla="*/ 1544 h 10000"/>
                      <a:gd name="connsiteX10" fmla="*/ 9902 w 10400"/>
                      <a:gd name="connsiteY10" fmla="*/ 1887 h 10000"/>
                      <a:gd name="connsiteX11" fmla="*/ 8602 w 10400"/>
                      <a:gd name="connsiteY11" fmla="*/ 8127 h 10000"/>
                      <a:gd name="connsiteX0" fmla="*/ 8602 w 10395"/>
                      <a:gd name="connsiteY0" fmla="*/ 8127 h 10000"/>
                      <a:gd name="connsiteX1" fmla="*/ 7684 w 10395"/>
                      <a:gd name="connsiteY1" fmla="*/ 10000 h 10000"/>
                      <a:gd name="connsiteX2" fmla="*/ 244 w 10395"/>
                      <a:gd name="connsiteY2" fmla="*/ 10000 h 10000"/>
                      <a:gd name="connsiteX3" fmla="*/ 121 w 10395"/>
                      <a:gd name="connsiteY3" fmla="*/ 8127 h 10000"/>
                      <a:gd name="connsiteX4" fmla="*/ 1402 w 10395"/>
                      <a:gd name="connsiteY4" fmla="*/ 1887 h 10000"/>
                      <a:gd name="connsiteX5" fmla="*/ 2323 w 10395"/>
                      <a:gd name="connsiteY5" fmla="*/ 0 h 10000"/>
                      <a:gd name="connsiteX6" fmla="*/ 9764 w 10395"/>
                      <a:gd name="connsiteY6" fmla="*/ 0 h 10000"/>
                      <a:gd name="connsiteX7" fmla="*/ 10008 w 10395"/>
                      <a:gd name="connsiteY7" fmla="*/ 1227 h 10000"/>
                      <a:gd name="connsiteX8" fmla="*/ 9963 w 10395"/>
                      <a:gd name="connsiteY8" fmla="*/ 1544 h 10000"/>
                      <a:gd name="connsiteX9" fmla="*/ 9902 w 10395"/>
                      <a:gd name="connsiteY9" fmla="*/ 1887 h 10000"/>
                      <a:gd name="connsiteX10" fmla="*/ 8602 w 10395"/>
                      <a:gd name="connsiteY10" fmla="*/ 8127 h 10000"/>
                      <a:gd name="connsiteX0" fmla="*/ 8602 w 10380"/>
                      <a:gd name="connsiteY0" fmla="*/ 8127 h 10000"/>
                      <a:gd name="connsiteX1" fmla="*/ 7684 w 10380"/>
                      <a:gd name="connsiteY1" fmla="*/ 10000 h 10000"/>
                      <a:gd name="connsiteX2" fmla="*/ 244 w 10380"/>
                      <a:gd name="connsiteY2" fmla="*/ 10000 h 10000"/>
                      <a:gd name="connsiteX3" fmla="*/ 121 w 10380"/>
                      <a:gd name="connsiteY3" fmla="*/ 8127 h 10000"/>
                      <a:gd name="connsiteX4" fmla="*/ 1402 w 10380"/>
                      <a:gd name="connsiteY4" fmla="*/ 1887 h 10000"/>
                      <a:gd name="connsiteX5" fmla="*/ 2323 w 10380"/>
                      <a:gd name="connsiteY5" fmla="*/ 0 h 10000"/>
                      <a:gd name="connsiteX6" fmla="*/ 9764 w 10380"/>
                      <a:gd name="connsiteY6" fmla="*/ 0 h 10000"/>
                      <a:gd name="connsiteX7" fmla="*/ 9963 w 10380"/>
                      <a:gd name="connsiteY7" fmla="*/ 1544 h 10000"/>
                      <a:gd name="connsiteX8" fmla="*/ 9902 w 10380"/>
                      <a:gd name="connsiteY8" fmla="*/ 1887 h 10000"/>
                      <a:gd name="connsiteX9" fmla="*/ 8602 w 10380"/>
                      <a:gd name="connsiteY9" fmla="*/ 8127 h 10000"/>
                      <a:gd name="connsiteX0" fmla="*/ 8602 w 10414"/>
                      <a:gd name="connsiteY0" fmla="*/ 8127 h 10000"/>
                      <a:gd name="connsiteX1" fmla="*/ 7684 w 10414"/>
                      <a:gd name="connsiteY1" fmla="*/ 10000 h 10000"/>
                      <a:gd name="connsiteX2" fmla="*/ 244 w 10414"/>
                      <a:gd name="connsiteY2" fmla="*/ 10000 h 10000"/>
                      <a:gd name="connsiteX3" fmla="*/ 121 w 10414"/>
                      <a:gd name="connsiteY3" fmla="*/ 8127 h 10000"/>
                      <a:gd name="connsiteX4" fmla="*/ 1402 w 10414"/>
                      <a:gd name="connsiteY4" fmla="*/ 1887 h 10000"/>
                      <a:gd name="connsiteX5" fmla="*/ 2323 w 10414"/>
                      <a:gd name="connsiteY5" fmla="*/ 0 h 10000"/>
                      <a:gd name="connsiteX6" fmla="*/ 9764 w 10414"/>
                      <a:gd name="connsiteY6" fmla="*/ 0 h 10000"/>
                      <a:gd name="connsiteX7" fmla="*/ 9902 w 10414"/>
                      <a:gd name="connsiteY7" fmla="*/ 1887 h 10000"/>
                      <a:gd name="connsiteX8" fmla="*/ 8602 w 10414"/>
                      <a:gd name="connsiteY8" fmla="*/ 8127 h 10000"/>
                      <a:gd name="connsiteX0" fmla="*/ 8602 w 10017"/>
                      <a:gd name="connsiteY0" fmla="*/ 8127 h 10000"/>
                      <a:gd name="connsiteX1" fmla="*/ 7684 w 10017"/>
                      <a:gd name="connsiteY1" fmla="*/ 10000 h 10000"/>
                      <a:gd name="connsiteX2" fmla="*/ 244 w 10017"/>
                      <a:gd name="connsiteY2" fmla="*/ 10000 h 10000"/>
                      <a:gd name="connsiteX3" fmla="*/ 121 w 10017"/>
                      <a:gd name="connsiteY3" fmla="*/ 8127 h 10000"/>
                      <a:gd name="connsiteX4" fmla="*/ 1402 w 10017"/>
                      <a:gd name="connsiteY4" fmla="*/ 1887 h 10000"/>
                      <a:gd name="connsiteX5" fmla="*/ 2323 w 10017"/>
                      <a:gd name="connsiteY5" fmla="*/ 0 h 10000"/>
                      <a:gd name="connsiteX6" fmla="*/ 9764 w 10017"/>
                      <a:gd name="connsiteY6" fmla="*/ 0 h 10000"/>
                      <a:gd name="connsiteX7" fmla="*/ 9902 w 10017"/>
                      <a:gd name="connsiteY7" fmla="*/ 1887 h 10000"/>
                      <a:gd name="connsiteX8" fmla="*/ 8602 w 10017"/>
                      <a:gd name="connsiteY8" fmla="*/ 8127 h 10000"/>
                      <a:gd name="connsiteX0" fmla="*/ 8602 w 10011"/>
                      <a:gd name="connsiteY0" fmla="*/ 8127 h 10000"/>
                      <a:gd name="connsiteX1" fmla="*/ 7684 w 10011"/>
                      <a:gd name="connsiteY1" fmla="*/ 10000 h 10000"/>
                      <a:gd name="connsiteX2" fmla="*/ 244 w 10011"/>
                      <a:gd name="connsiteY2" fmla="*/ 10000 h 10000"/>
                      <a:gd name="connsiteX3" fmla="*/ 121 w 10011"/>
                      <a:gd name="connsiteY3" fmla="*/ 8127 h 10000"/>
                      <a:gd name="connsiteX4" fmla="*/ 1402 w 10011"/>
                      <a:gd name="connsiteY4" fmla="*/ 1887 h 10000"/>
                      <a:gd name="connsiteX5" fmla="*/ 2323 w 10011"/>
                      <a:gd name="connsiteY5" fmla="*/ 0 h 10000"/>
                      <a:gd name="connsiteX6" fmla="*/ 9764 w 10011"/>
                      <a:gd name="connsiteY6" fmla="*/ 0 h 10000"/>
                      <a:gd name="connsiteX7" fmla="*/ 9902 w 10011"/>
                      <a:gd name="connsiteY7" fmla="*/ 1887 h 10000"/>
                      <a:gd name="connsiteX8" fmla="*/ 8602 w 10011"/>
                      <a:gd name="connsiteY8" fmla="*/ 8127 h 10000"/>
                      <a:gd name="connsiteX0" fmla="*/ 8602 w 10029"/>
                      <a:gd name="connsiteY0" fmla="*/ 8127 h 10000"/>
                      <a:gd name="connsiteX1" fmla="*/ 7684 w 10029"/>
                      <a:gd name="connsiteY1" fmla="*/ 10000 h 10000"/>
                      <a:gd name="connsiteX2" fmla="*/ 244 w 10029"/>
                      <a:gd name="connsiteY2" fmla="*/ 10000 h 10000"/>
                      <a:gd name="connsiteX3" fmla="*/ 121 w 10029"/>
                      <a:gd name="connsiteY3" fmla="*/ 8127 h 10000"/>
                      <a:gd name="connsiteX4" fmla="*/ 1402 w 10029"/>
                      <a:gd name="connsiteY4" fmla="*/ 1887 h 10000"/>
                      <a:gd name="connsiteX5" fmla="*/ 2323 w 10029"/>
                      <a:gd name="connsiteY5" fmla="*/ 0 h 10000"/>
                      <a:gd name="connsiteX6" fmla="*/ 9764 w 10029"/>
                      <a:gd name="connsiteY6" fmla="*/ 0 h 10000"/>
                      <a:gd name="connsiteX7" fmla="*/ 9902 w 10029"/>
                      <a:gd name="connsiteY7" fmla="*/ 1887 h 10000"/>
                      <a:gd name="connsiteX8" fmla="*/ 8602 w 10029"/>
                      <a:gd name="connsiteY8" fmla="*/ 8127 h 10000"/>
                      <a:gd name="connsiteX0" fmla="*/ 8602 w 10050"/>
                      <a:gd name="connsiteY0" fmla="*/ 8127 h 10000"/>
                      <a:gd name="connsiteX1" fmla="*/ 7684 w 10050"/>
                      <a:gd name="connsiteY1" fmla="*/ 10000 h 10000"/>
                      <a:gd name="connsiteX2" fmla="*/ 244 w 10050"/>
                      <a:gd name="connsiteY2" fmla="*/ 10000 h 10000"/>
                      <a:gd name="connsiteX3" fmla="*/ 121 w 10050"/>
                      <a:gd name="connsiteY3" fmla="*/ 8127 h 10000"/>
                      <a:gd name="connsiteX4" fmla="*/ 1402 w 10050"/>
                      <a:gd name="connsiteY4" fmla="*/ 1887 h 10000"/>
                      <a:gd name="connsiteX5" fmla="*/ 2323 w 10050"/>
                      <a:gd name="connsiteY5" fmla="*/ 0 h 10000"/>
                      <a:gd name="connsiteX6" fmla="*/ 9764 w 10050"/>
                      <a:gd name="connsiteY6" fmla="*/ 0 h 10000"/>
                      <a:gd name="connsiteX7" fmla="*/ 9902 w 10050"/>
                      <a:gd name="connsiteY7" fmla="*/ 1887 h 10000"/>
                      <a:gd name="connsiteX8" fmla="*/ 8602 w 10050"/>
                      <a:gd name="connsiteY8" fmla="*/ 8127 h 10000"/>
                      <a:gd name="connsiteX0" fmla="*/ 8623 w 10071"/>
                      <a:gd name="connsiteY0" fmla="*/ 8127 h 10000"/>
                      <a:gd name="connsiteX1" fmla="*/ 7705 w 10071"/>
                      <a:gd name="connsiteY1" fmla="*/ 10000 h 10000"/>
                      <a:gd name="connsiteX2" fmla="*/ 265 w 10071"/>
                      <a:gd name="connsiteY2" fmla="*/ 10000 h 10000"/>
                      <a:gd name="connsiteX3" fmla="*/ 107 w 10071"/>
                      <a:gd name="connsiteY3" fmla="*/ 8127 h 10000"/>
                      <a:gd name="connsiteX4" fmla="*/ 1423 w 10071"/>
                      <a:gd name="connsiteY4" fmla="*/ 1887 h 10000"/>
                      <a:gd name="connsiteX5" fmla="*/ 2344 w 10071"/>
                      <a:gd name="connsiteY5" fmla="*/ 0 h 10000"/>
                      <a:gd name="connsiteX6" fmla="*/ 9785 w 10071"/>
                      <a:gd name="connsiteY6" fmla="*/ 0 h 10000"/>
                      <a:gd name="connsiteX7" fmla="*/ 9923 w 10071"/>
                      <a:gd name="connsiteY7" fmla="*/ 1887 h 10000"/>
                      <a:gd name="connsiteX8" fmla="*/ 8623 w 10071"/>
                      <a:gd name="connsiteY8" fmla="*/ 8127 h 10000"/>
                      <a:gd name="connsiteX0" fmla="*/ 8614 w 10062"/>
                      <a:gd name="connsiteY0" fmla="*/ 8127 h 10000"/>
                      <a:gd name="connsiteX1" fmla="*/ 7696 w 10062"/>
                      <a:gd name="connsiteY1" fmla="*/ 10000 h 10000"/>
                      <a:gd name="connsiteX2" fmla="*/ 256 w 10062"/>
                      <a:gd name="connsiteY2" fmla="*/ 10000 h 10000"/>
                      <a:gd name="connsiteX3" fmla="*/ 98 w 10062"/>
                      <a:gd name="connsiteY3" fmla="*/ 8127 h 10000"/>
                      <a:gd name="connsiteX4" fmla="*/ 1414 w 10062"/>
                      <a:gd name="connsiteY4" fmla="*/ 1887 h 10000"/>
                      <a:gd name="connsiteX5" fmla="*/ 2335 w 10062"/>
                      <a:gd name="connsiteY5" fmla="*/ 0 h 10000"/>
                      <a:gd name="connsiteX6" fmla="*/ 9776 w 10062"/>
                      <a:gd name="connsiteY6" fmla="*/ 0 h 10000"/>
                      <a:gd name="connsiteX7" fmla="*/ 9914 w 10062"/>
                      <a:gd name="connsiteY7" fmla="*/ 1887 h 10000"/>
                      <a:gd name="connsiteX8" fmla="*/ 8614 w 10062"/>
                      <a:gd name="connsiteY8" fmla="*/ 8127 h 10000"/>
                      <a:gd name="connsiteX0" fmla="*/ 8614 w 10062"/>
                      <a:gd name="connsiteY0" fmla="*/ 8127 h 10000"/>
                      <a:gd name="connsiteX1" fmla="*/ 7696 w 10062"/>
                      <a:gd name="connsiteY1" fmla="*/ 10000 h 10000"/>
                      <a:gd name="connsiteX2" fmla="*/ 256 w 10062"/>
                      <a:gd name="connsiteY2" fmla="*/ 10000 h 10000"/>
                      <a:gd name="connsiteX3" fmla="*/ 98 w 10062"/>
                      <a:gd name="connsiteY3" fmla="*/ 8127 h 10000"/>
                      <a:gd name="connsiteX4" fmla="*/ 1379 w 10062"/>
                      <a:gd name="connsiteY4" fmla="*/ 1887 h 10000"/>
                      <a:gd name="connsiteX5" fmla="*/ 2335 w 10062"/>
                      <a:gd name="connsiteY5" fmla="*/ 0 h 10000"/>
                      <a:gd name="connsiteX6" fmla="*/ 9776 w 10062"/>
                      <a:gd name="connsiteY6" fmla="*/ 0 h 10000"/>
                      <a:gd name="connsiteX7" fmla="*/ 9914 w 10062"/>
                      <a:gd name="connsiteY7" fmla="*/ 1887 h 10000"/>
                      <a:gd name="connsiteX8" fmla="*/ 8614 w 10062"/>
                      <a:gd name="connsiteY8" fmla="*/ 8127 h 10000"/>
                      <a:gd name="connsiteX0" fmla="*/ 8614 w 10062"/>
                      <a:gd name="connsiteY0" fmla="*/ 8157 h 10030"/>
                      <a:gd name="connsiteX1" fmla="*/ 7696 w 10062"/>
                      <a:gd name="connsiteY1" fmla="*/ 10030 h 10030"/>
                      <a:gd name="connsiteX2" fmla="*/ 256 w 10062"/>
                      <a:gd name="connsiteY2" fmla="*/ 10030 h 10030"/>
                      <a:gd name="connsiteX3" fmla="*/ 98 w 10062"/>
                      <a:gd name="connsiteY3" fmla="*/ 8157 h 10030"/>
                      <a:gd name="connsiteX4" fmla="*/ 1379 w 10062"/>
                      <a:gd name="connsiteY4" fmla="*/ 1917 h 10030"/>
                      <a:gd name="connsiteX5" fmla="*/ 2266 w 10062"/>
                      <a:gd name="connsiteY5" fmla="*/ 0 h 10030"/>
                      <a:gd name="connsiteX6" fmla="*/ 9776 w 10062"/>
                      <a:gd name="connsiteY6" fmla="*/ 30 h 10030"/>
                      <a:gd name="connsiteX7" fmla="*/ 9914 w 10062"/>
                      <a:gd name="connsiteY7" fmla="*/ 1917 h 10030"/>
                      <a:gd name="connsiteX8" fmla="*/ 8614 w 10062"/>
                      <a:gd name="connsiteY8" fmla="*/ 8157 h 10030"/>
                      <a:gd name="connsiteX0" fmla="*/ 8606 w 10054"/>
                      <a:gd name="connsiteY0" fmla="*/ 8157 h 10030"/>
                      <a:gd name="connsiteX1" fmla="*/ 7688 w 10054"/>
                      <a:gd name="connsiteY1" fmla="*/ 10030 h 10030"/>
                      <a:gd name="connsiteX2" fmla="*/ 248 w 10054"/>
                      <a:gd name="connsiteY2" fmla="*/ 10030 h 10030"/>
                      <a:gd name="connsiteX3" fmla="*/ 90 w 10054"/>
                      <a:gd name="connsiteY3" fmla="*/ 8157 h 10030"/>
                      <a:gd name="connsiteX4" fmla="*/ 1371 w 10054"/>
                      <a:gd name="connsiteY4" fmla="*/ 1917 h 10030"/>
                      <a:gd name="connsiteX5" fmla="*/ 2258 w 10054"/>
                      <a:gd name="connsiteY5" fmla="*/ 0 h 10030"/>
                      <a:gd name="connsiteX6" fmla="*/ 9768 w 10054"/>
                      <a:gd name="connsiteY6" fmla="*/ 30 h 10030"/>
                      <a:gd name="connsiteX7" fmla="*/ 9906 w 10054"/>
                      <a:gd name="connsiteY7" fmla="*/ 1917 h 10030"/>
                      <a:gd name="connsiteX8" fmla="*/ 8606 w 10054"/>
                      <a:gd name="connsiteY8" fmla="*/ 8157 h 10030"/>
                      <a:gd name="connsiteX0" fmla="*/ 8604 w 10052"/>
                      <a:gd name="connsiteY0" fmla="*/ 8157 h 10030"/>
                      <a:gd name="connsiteX1" fmla="*/ 7686 w 10052"/>
                      <a:gd name="connsiteY1" fmla="*/ 10030 h 10030"/>
                      <a:gd name="connsiteX2" fmla="*/ 246 w 10052"/>
                      <a:gd name="connsiteY2" fmla="*/ 10030 h 10030"/>
                      <a:gd name="connsiteX3" fmla="*/ 88 w 10052"/>
                      <a:gd name="connsiteY3" fmla="*/ 8157 h 10030"/>
                      <a:gd name="connsiteX4" fmla="*/ 1369 w 10052"/>
                      <a:gd name="connsiteY4" fmla="*/ 1917 h 10030"/>
                      <a:gd name="connsiteX5" fmla="*/ 2256 w 10052"/>
                      <a:gd name="connsiteY5" fmla="*/ 0 h 10030"/>
                      <a:gd name="connsiteX6" fmla="*/ 9766 w 10052"/>
                      <a:gd name="connsiteY6" fmla="*/ 30 h 10030"/>
                      <a:gd name="connsiteX7" fmla="*/ 9904 w 10052"/>
                      <a:gd name="connsiteY7" fmla="*/ 1917 h 10030"/>
                      <a:gd name="connsiteX8" fmla="*/ 8604 w 10052"/>
                      <a:gd name="connsiteY8" fmla="*/ 8157 h 10030"/>
                      <a:gd name="connsiteX0" fmla="*/ 8604 w 10044"/>
                      <a:gd name="connsiteY0" fmla="*/ 8157 h 10030"/>
                      <a:gd name="connsiteX1" fmla="*/ 7686 w 10044"/>
                      <a:gd name="connsiteY1" fmla="*/ 10030 h 10030"/>
                      <a:gd name="connsiteX2" fmla="*/ 246 w 10044"/>
                      <a:gd name="connsiteY2" fmla="*/ 10030 h 10030"/>
                      <a:gd name="connsiteX3" fmla="*/ 88 w 10044"/>
                      <a:gd name="connsiteY3" fmla="*/ 8157 h 10030"/>
                      <a:gd name="connsiteX4" fmla="*/ 1369 w 10044"/>
                      <a:gd name="connsiteY4" fmla="*/ 1917 h 10030"/>
                      <a:gd name="connsiteX5" fmla="*/ 2256 w 10044"/>
                      <a:gd name="connsiteY5" fmla="*/ 0 h 10030"/>
                      <a:gd name="connsiteX6" fmla="*/ 9766 w 10044"/>
                      <a:gd name="connsiteY6" fmla="*/ 30 h 10030"/>
                      <a:gd name="connsiteX7" fmla="*/ 9904 w 10044"/>
                      <a:gd name="connsiteY7" fmla="*/ 1917 h 10030"/>
                      <a:gd name="connsiteX8" fmla="*/ 8604 w 10044"/>
                      <a:gd name="connsiteY8" fmla="*/ 8157 h 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4" h="10030">
                        <a:moveTo>
                          <a:pt x="8604" y="8157"/>
                        </a:moveTo>
                        <a:cubicBezTo>
                          <a:pt x="8464" y="8837"/>
                          <a:pt x="8166" y="9867"/>
                          <a:pt x="7686" y="10030"/>
                        </a:cubicBezTo>
                        <a:lnTo>
                          <a:pt x="246" y="10030"/>
                        </a:lnTo>
                        <a:cubicBezTo>
                          <a:pt x="-41" y="10042"/>
                          <a:pt x="-52" y="9005"/>
                          <a:pt x="88" y="8157"/>
                        </a:cubicBezTo>
                        <a:lnTo>
                          <a:pt x="1369" y="1917"/>
                        </a:lnTo>
                        <a:cubicBezTo>
                          <a:pt x="1646" y="778"/>
                          <a:pt x="1897" y="98"/>
                          <a:pt x="2256" y="0"/>
                        </a:cubicBezTo>
                        <a:lnTo>
                          <a:pt x="9766" y="30"/>
                        </a:lnTo>
                        <a:cubicBezTo>
                          <a:pt x="10022" y="9"/>
                          <a:pt x="10169" y="605"/>
                          <a:pt x="9904" y="1917"/>
                        </a:cubicBezTo>
                        <a:lnTo>
                          <a:pt x="8604" y="8157"/>
                        </a:lnTo>
                        <a:close/>
                      </a:path>
                    </a:pathLst>
                  </a:custGeom>
                  <a:solidFill>
                    <a:srgbClr val="65C1C4">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ndParaRPr>
                  </a:p>
                </p:txBody>
              </p:sp>
              <p:sp>
                <p:nvSpPr>
                  <p:cNvPr id="18" name="Freeform 16"/>
                  <p:cNvSpPr>
                    <a:spLocks/>
                  </p:cNvSpPr>
                  <p:nvPr/>
                </p:nvSpPr>
                <p:spPr bwMode="auto">
                  <a:xfrm>
                    <a:off x="1557780" y="895046"/>
                    <a:ext cx="6860513" cy="1316009"/>
                  </a:xfrm>
                  <a:custGeom>
                    <a:avLst/>
                    <a:gdLst>
                      <a:gd name="T0" fmla="*/ 2302 w 2683"/>
                      <a:gd name="T1" fmla="*/ 616 h 758"/>
                      <a:gd name="T2" fmla="*/ 2278 w 2683"/>
                      <a:gd name="T3" fmla="*/ 645 h 758"/>
                      <a:gd name="T4" fmla="*/ 2251 w 2683"/>
                      <a:gd name="T5" fmla="*/ 671 h 758"/>
                      <a:gd name="T6" fmla="*/ 2219 w 2683"/>
                      <a:gd name="T7" fmla="*/ 695 h 758"/>
                      <a:gd name="T8" fmla="*/ 2187 w 2683"/>
                      <a:gd name="T9" fmla="*/ 716 h 758"/>
                      <a:gd name="T10" fmla="*/ 2153 w 2683"/>
                      <a:gd name="T11" fmla="*/ 734 h 758"/>
                      <a:gd name="T12" fmla="*/ 2119 w 2683"/>
                      <a:gd name="T13" fmla="*/ 746 h 758"/>
                      <a:gd name="T14" fmla="*/ 2087 w 2683"/>
                      <a:gd name="T15" fmla="*/ 755 h 758"/>
                      <a:gd name="T16" fmla="*/ 2057 w 2683"/>
                      <a:gd name="T17" fmla="*/ 758 h 758"/>
                      <a:gd name="T18" fmla="*/ 71 w 2683"/>
                      <a:gd name="T19" fmla="*/ 758 h 758"/>
                      <a:gd name="T20" fmla="*/ 47 w 2683"/>
                      <a:gd name="T21" fmla="*/ 755 h 758"/>
                      <a:gd name="T22" fmla="*/ 28 w 2683"/>
                      <a:gd name="T23" fmla="*/ 749 h 758"/>
                      <a:gd name="T24" fmla="*/ 13 w 2683"/>
                      <a:gd name="T25" fmla="*/ 739 h 758"/>
                      <a:gd name="T26" fmla="*/ 5 w 2683"/>
                      <a:gd name="T27" fmla="*/ 724 h 758"/>
                      <a:gd name="T28" fmla="*/ 0 w 2683"/>
                      <a:gd name="T29" fmla="*/ 707 h 758"/>
                      <a:gd name="T30" fmla="*/ 0 w 2683"/>
                      <a:gd name="T31" fmla="*/ 687 h 758"/>
                      <a:gd name="T32" fmla="*/ 6 w 2683"/>
                      <a:gd name="T33" fmla="*/ 665 h 758"/>
                      <a:gd name="T34" fmla="*/ 17 w 2683"/>
                      <a:gd name="T35" fmla="*/ 641 h 758"/>
                      <a:gd name="T36" fmla="*/ 33 w 2683"/>
                      <a:gd name="T37" fmla="*/ 616 h 758"/>
                      <a:gd name="T38" fmla="*/ 380 w 2683"/>
                      <a:gd name="T39" fmla="*/ 143 h 758"/>
                      <a:gd name="T40" fmla="*/ 404 w 2683"/>
                      <a:gd name="T41" fmla="*/ 114 h 758"/>
                      <a:gd name="T42" fmla="*/ 432 w 2683"/>
                      <a:gd name="T43" fmla="*/ 86 h 758"/>
                      <a:gd name="T44" fmla="*/ 463 w 2683"/>
                      <a:gd name="T45" fmla="*/ 63 h 758"/>
                      <a:gd name="T46" fmla="*/ 496 w 2683"/>
                      <a:gd name="T47" fmla="*/ 42 h 758"/>
                      <a:gd name="T48" fmla="*/ 530 w 2683"/>
                      <a:gd name="T49" fmla="*/ 25 h 758"/>
                      <a:gd name="T50" fmla="*/ 563 w 2683"/>
                      <a:gd name="T51" fmla="*/ 11 h 758"/>
                      <a:gd name="T52" fmla="*/ 596 w 2683"/>
                      <a:gd name="T53" fmla="*/ 4 h 758"/>
                      <a:gd name="T54" fmla="*/ 626 w 2683"/>
                      <a:gd name="T55" fmla="*/ 0 h 758"/>
                      <a:gd name="T56" fmla="*/ 2612 w 2683"/>
                      <a:gd name="T57" fmla="*/ 0 h 758"/>
                      <a:gd name="T58" fmla="*/ 2635 w 2683"/>
                      <a:gd name="T59" fmla="*/ 2 h 758"/>
                      <a:gd name="T60" fmla="*/ 2654 w 2683"/>
                      <a:gd name="T61" fmla="*/ 9 h 758"/>
                      <a:gd name="T62" fmla="*/ 2668 w 2683"/>
                      <a:gd name="T63" fmla="*/ 20 h 758"/>
                      <a:gd name="T64" fmla="*/ 2678 w 2683"/>
                      <a:gd name="T65" fmla="*/ 34 h 758"/>
                      <a:gd name="T66" fmla="*/ 2683 w 2683"/>
                      <a:gd name="T67" fmla="*/ 51 h 758"/>
                      <a:gd name="T68" fmla="*/ 2682 w 2683"/>
                      <a:gd name="T69" fmla="*/ 70 h 758"/>
                      <a:gd name="T70" fmla="*/ 2677 w 2683"/>
                      <a:gd name="T71" fmla="*/ 93 h 758"/>
                      <a:gd name="T72" fmla="*/ 2665 w 2683"/>
                      <a:gd name="T73" fmla="*/ 117 h 758"/>
                      <a:gd name="T74" fmla="*/ 2649 w 2683"/>
                      <a:gd name="T75" fmla="*/ 143 h 758"/>
                      <a:gd name="T76" fmla="*/ 2302 w 2683"/>
                      <a:gd name="T77" fmla="*/ 616 h 758"/>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610 w 10000"/>
                      <a:gd name="connsiteY20" fmla="*/ 1135 h 10000"/>
                      <a:gd name="connsiteX21" fmla="*/ 1726 w 10000"/>
                      <a:gd name="connsiteY21" fmla="*/ 831 h 10000"/>
                      <a:gd name="connsiteX22" fmla="*/ 1849 w 10000"/>
                      <a:gd name="connsiteY22" fmla="*/ 554 h 10000"/>
                      <a:gd name="connsiteX23" fmla="*/ 1975 w 10000"/>
                      <a:gd name="connsiteY23" fmla="*/ 330 h 10000"/>
                      <a:gd name="connsiteX24" fmla="*/ 2098 w 10000"/>
                      <a:gd name="connsiteY24" fmla="*/ 145 h 10000"/>
                      <a:gd name="connsiteX25" fmla="*/ 2221 w 10000"/>
                      <a:gd name="connsiteY25" fmla="*/ 53 h 10000"/>
                      <a:gd name="connsiteX26" fmla="*/ 2333 w 10000"/>
                      <a:gd name="connsiteY26" fmla="*/ 0 h 10000"/>
                      <a:gd name="connsiteX27" fmla="*/ 9735 w 10000"/>
                      <a:gd name="connsiteY27" fmla="*/ 0 h 10000"/>
                      <a:gd name="connsiteX28" fmla="*/ 9821 w 10000"/>
                      <a:gd name="connsiteY28" fmla="*/ 26 h 10000"/>
                      <a:gd name="connsiteX29" fmla="*/ 9892 w 10000"/>
                      <a:gd name="connsiteY29" fmla="*/ 119 h 10000"/>
                      <a:gd name="connsiteX30" fmla="*/ 9944 w 10000"/>
                      <a:gd name="connsiteY30" fmla="*/ 264 h 10000"/>
                      <a:gd name="connsiteX31" fmla="*/ 9981 w 10000"/>
                      <a:gd name="connsiteY31" fmla="*/ 449 h 10000"/>
                      <a:gd name="connsiteX32" fmla="*/ 10000 w 10000"/>
                      <a:gd name="connsiteY32" fmla="*/ 673 h 10000"/>
                      <a:gd name="connsiteX33" fmla="*/ 9996 w 10000"/>
                      <a:gd name="connsiteY33" fmla="*/ 923 h 10000"/>
                      <a:gd name="connsiteX34" fmla="*/ 9978 w 10000"/>
                      <a:gd name="connsiteY34" fmla="*/ 1227 h 10000"/>
                      <a:gd name="connsiteX35" fmla="*/ 9933 w 10000"/>
                      <a:gd name="connsiteY35" fmla="*/ 1544 h 10000"/>
                      <a:gd name="connsiteX36" fmla="*/ 9873 w 10000"/>
                      <a:gd name="connsiteY36" fmla="*/ 1887 h 10000"/>
                      <a:gd name="connsiteX37" fmla="*/ 8580 w 10000"/>
                      <a:gd name="connsiteY37"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726 w 10000"/>
                      <a:gd name="connsiteY20" fmla="*/ 831 h 10000"/>
                      <a:gd name="connsiteX21" fmla="*/ 1849 w 10000"/>
                      <a:gd name="connsiteY21" fmla="*/ 554 h 10000"/>
                      <a:gd name="connsiteX22" fmla="*/ 1975 w 10000"/>
                      <a:gd name="connsiteY22" fmla="*/ 330 h 10000"/>
                      <a:gd name="connsiteX23" fmla="*/ 2098 w 10000"/>
                      <a:gd name="connsiteY23" fmla="*/ 145 h 10000"/>
                      <a:gd name="connsiteX24" fmla="*/ 2221 w 10000"/>
                      <a:gd name="connsiteY24" fmla="*/ 53 h 10000"/>
                      <a:gd name="connsiteX25" fmla="*/ 2333 w 10000"/>
                      <a:gd name="connsiteY25" fmla="*/ 0 h 10000"/>
                      <a:gd name="connsiteX26" fmla="*/ 9735 w 10000"/>
                      <a:gd name="connsiteY26" fmla="*/ 0 h 10000"/>
                      <a:gd name="connsiteX27" fmla="*/ 9821 w 10000"/>
                      <a:gd name="connsiteY27" fmla="*/ 26 h 10000"/>
                      <a:gd name="connsiteX28" fmla="*/ 9892 w 10000"/>
                      <a:gd name="connsiteY28" fmla="*/ 119 h 10000"/>
                      <a:gd name="connsiteX29" fmla="*/ 9944 w 10000"/>
                      <a:gd name="connsiteY29" fmla="*/ 264 h 10000"/>
                      <a:gd name="connsiteX30" fmla="*/ 9981 w 10000"/>
                      <a:gd name="connsiteY30" fmla="*/ 449 h 10000"/>
                      <a:gd name="connsiteX31" fmla="*/ 10000 w 10000"/>
                      <a:gd name="connsiteY31" fmla="*/ 673 h 10000"/>
                      <a:gd name="connsiteX32" fmla="*/ 9996 w 10000"/>
                      <a:gd name="connsiteY32" fmla="*/ 923 h 10000"/>
                      <a:gd name="connsiteX33" fmla="*/ 9978 w 10000"/>
                      <a:gd name="connsiteY33" fmla="*/ 1227 h 10000"/>
                      <a:gd name="connsiteX34" fmla="*/ 9933 w 10000"/>
                      <a:gd name="connsiteY34" fmla="*/ 1544 h 10000"/>
                      <a:gd name="connsiteX35" fmla="*/ 9873 w 10000"/>
                      <a:gd name="connsiteY35" fmla="*/ 1887 h 10000"/>
                      <a:gd name="connsiteX36" fmla="*/ 8580 w 10000"/>
                      <a:gd name="connsiteY36"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849 w 10000"/>
                      <a:gd name="connsiteY20" fmla="*/ 554 h 10000"/>
                      <a:gd name="connsiteX21" fmla="*/ 1975 w 10000"/>
                      <a:gd name="connsiteY21" fmla="*/ 330 h 10000"/>
                      <a:gd name="connsiteX22" fmla="*/ 2098 w 10000"/>
                      <a:gd name="connsiteY22" fmla="*/ 145 h 10000"/>
                      <a:gd name="connsiteX23" fmla="*/ 2221 w 10000"/>
                      <a:gd name="connsiteY23" fmla="*/ 53 h 10000"/>
                      <a:gd name="connsiteX24" fmla="*/ 2333 w 10000"/>
                      <a:gd name="connsiteY24" fmla="*/ 0 h 10000"/>
                      <a:gd name="connsiteX25" fmla="*/ 9735 w 10000"/>
                      <a:gd name="connsiteY25" fmla="*/ 0 h 10000"/>
                      <a:gd name="connsiteX26" fmla="*/ 9821 w 10000"/>
                      <a:gd name="connsiteY26" fmla="*/ 26 h 10000"/>
                      <a:gd name="connsiteX27" fmla="*/ 9892 w 10000"/>
                      <a:gd name="connsiteY27" fmla="*/ 119 h 10000"/>
                      <a:gd name="connsiteX28" fmla="*/ 9944 w 10000"/>
                      <a:gd name="connsiteY28" fmla="*/ 264 h 10000"/>
                      <a:gd name="connsiteX29" fmla="*/ 9981 w 10000"/>
                      <a:gd name="connsiteY29" fmla="*/ 449 h 10000"/>
                      <a:gd name="connsiteX30" fmla="*/ 10000 w 10000"/>
                      <a:gd name="connsiteY30" fmla="*/ 673 h 10000"/>
                      <a:gd name="connsiteX31" fmla="*/ 9996 w 10000"/>
                      <a:gd name="connsiteY31" fmla="*/ 923 h 10000"/>
                      <a:gd name="connsiteX32" fmla="*/ 9978 w 10000"/>
                      <a:gd name="connsiteY32" fmla="*/ 1227 h 10000"/>
                      <a:gd name="connsiteX33" fmla="*/ 9933 w 10000"/>
                      <a:gd name="connsiteY33" fmla="*/ 1544 h 10000"/>
                      <a:gd name="connsiteX34" fmla="*/ 9873 w 10000"/>
                      <a:gd name="connsiteY34" fmla="*/ 1887 h 10000"/>
                      <a:gd name="connsiteX35" fmla="*/ 8580 w 10000"/>
                      <a:gd name="connsiteY35"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975 w 10000"/>
                      <a:gd name="connsiteY20" fmla="*/ 330 h 10000"/>
                      <a:gd name="connsiteX21" fmla="*/ 2098 w 10000"/>
                      <a:gd name="connsiteY21" fmla="*/ 145 h 10000"/>
                      <a:gd name="connsiteX22" fmla="*/ 2221 w 10000"/>
                      <a:gd name="connsiteY22" fmla="*/ 53 h 10000"/>
                      <a:gd name="connsiteX23" fmla="*/ 2333 w 10000"/>
                      <a:gd name="connsiteY23" fmla="*/ 0 h 10000"/>
                      <a:gd name="connsiteX24" fmla="*/ 9735 w 10000"/>
                      <a:gd name="connsiteY24" fmla="*/ 0 h 10000"/>
                      <a:gd name="connsiteX25" fmla="*/ 9821 w 10000"/>
                      <a:gd name="connsiteY25" fmla="*/ 26 h 10000"/>
                      <a:gd name="connsiteX26" fmla="*/ 9892 w 10000"/>
                      <a:gd name="connsiteY26" fmla="*/ 119 h 10000"/>
                      <a:gd name="connsiteX27" fmla="*/ 9944 w 10000"/>
                      <a:gd name="connsiteY27" fmla="*/ 264 h 10000"/>
                      <a:gd name="connsiteX28" fmla="*/ 9981 w 10000"/>
                      <a:gd name="connsiteY28" fmla="*/ 449 h 10000"/>
                      <a:gd name="connsiteX29" fmla="*/ 10000 w 10000"/>
                      <a:gd name="connsiteY29" fmla="*/ 673 h 10000"/>
                      <a:gd name="connsiteX30" fmla="*/ 9996 w 10000"/>
                      <a:gd name="connsiteY30" fmla="*/ 923 h 10000"/>
                      <a:gd name="connsiteX31" fmla="*/ 9978 w 10000"/>
                      <a:gd name="connsiteY31" fmla="*/ 1227 h 10000"/>
                      <a:gd name="connsiteX32" fmla="*/ 9933 w 10000"/>
                      <a:gd name="connsiteY32" fmla="*/ 1544 h 10000"/>
                      <a:gd name="connsiteX33" fmla="*/ 9873 w 10000"/>
                      <a:gd name="connsiteY33" fmla="*/ 1887 h 10000"/>
                      <a:gd name="connsiteX34" fmla="*/ 8580 w 10000"/>
                      <a:gd name="connsiteY34"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098 w 10000"/>
                      <a:gd name="connsiteY20" fmla="*/ 145 h 10000"/>
                      <a:gd name="connsiteX21" fmla="*/ 2221 w 10000"/>
                      <a:gd name="connsiteY21" fmla="*/ 53 h 10000"/>
                      <a:gd name="connsiteX22" fmla="*/ 2333 w 10000"/>
                      <a:gd name="connsiteY22" fmla="*/ 0 h 10000"/>
                      <a:gd name="connsiteX23" fmla="*/ 9735 w 10000"/>
                      <a:gd name="connsiteY23" fmla="*/ 0 h 10000"/>
                      <a:gd name="connsiteX24" fmla="*/ 9821 w 10000"/>
                      <a:gd name="connsiteY24" fmla="*/ 26 h 10000"/>
                      <a:gd name="connsiteX25" fmla="*/ 9892 w 10000"/>
                      <a:gd name="connsiteY25" fmla="*/ 119 h 10000"/>
                      <a:gd name="connsiteX26" fmla="*/ 9944 w 10000"/>
                      <a:gd name="connsiteY26" fmla="*/ 264 h 10000"/>
                      <a:gd name="connsiteX27" fmla="*/ 9981 w 10000"/>
                      <a:gd name="connsiteY27" fmla="*/ 449 h 10000"/>
                      <a:gd name="connsiteX28" fmla="*/ 10000 w 10000"/>
                      <a:gd name="connsiteY28" fmla="*/ 673 h 10000"/>
                      <a:gd name="connsiteX29" fmla="*/ 9996 w 10000"/>
                      <a:gd name="connsiteY29" fmla="*/ 923 h 10000"/>
                      <a:gd name="connsiteX30" fmla="*/ 9978 w 10000"/>
                      <a:gd name="connsiteY30" fmla="*/ 1227 h 10000"/>
                      <a:gd name="connsiteX31" fmla="*/ 9933 w 10000"/>
                      <a:gd name="connsiteY31" fmla="*/ 1544 h 10000"/>
                      <a:gd name="connsiteX32" fmla="*/ 9873 w 10000"/>
                      <a:gd name="connsiteY32" fmla="*/ 1887 h 10000"/>
                      <a:gd name="connsiteX33" fmla="*/ 8580 w 10000"/>
                      <a:gd name="connsiteY33"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221 w 10000"/>
                      <a:gd name="connsiteY20" fmla="*/ 53 h 10000"/>
                      <a:gd name="connsiteX21" fmla="*/ 2333 w 10000"/>
                      <a:gd name="connsiteY21" fmla="*/ 0 h 10000"/>
                      <a:gd name="connsiteX22" fmla="*/ 9735 w 10000"/>
                      <a:gd name="connsiteY22" fmla="*/ 0 h 10000"/>
                      <a:gd name="connsiteX23" fmla="*/ 9821 w 10000"/>
                      <a:gd name="connsiteY23" fmla="*/ 26 h 10000"/>
                      <a:gd name="connsiteX24" fmla="*/ 9892 w 10000"/>
                      <a:gd name="connsiteY24" fmla="*/ 119 h 10000"/>
                      <a:gd name="connsiteX25" fmla="*/ 9944 w 10000"/>
                      <a:gd name="connsiteY25" fmla="*/ 264 h 10000"/>
                      <a:gd name="connsiteX26" fmla="*/ 9981 w 10000"/>
                      <a:gd name="connsiteY26" fmla="*/ 449 h 10000"/>
                      <a:gd name="connsiteX27" fmla="*/ 10000 w 10000"/>
                      <a:gd name="connsiteY27" fmla="*/ 673 h 10000"/>
                      <a:gd name="connsiteX28" fmla="*/ 9996 w 10000"/>
                      <a:gd name="connsiteY28" fmla="*/ 923 h 10000"/>
                      <a:gd name="connsiteX29" fmla="*/ 9978 w 10000"/>
                      <a:gd name="connsiteY29" fmla="*/ 1227 h 10000"/>
                      <a:gd name="connsiteX30" fmla="*/ 9933 w 10000"/>
                      <a:gd name="connsiteY30" fmla="*/ 1544 h 10000"/>
                      <a:gd name="connsiteX31" fmla="*/ 9873 w 10000"/>
                      <a:gd name="connsiteY31" fmla="*/ 1887 h 10000"/>
                      <a:gd name="connsiteX32" fmla="*/ 8580 w 10000"/>
                      <a:gd name="connsiteY32"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911 w 10331"/>
                      <a:gd name="connsiteY0" fmla="*/ 8127 h 10000"/>
                      <a:gd name="connsiteX1" fmla="*/ 8821 w 10331"/>
                      <a:gd name="connsiteY1" fmla="*/ 8509 h 10000"/>
                      <a:gd name="connsiteX2" fmla="*/ 8721 w 10331"/>
                      <a:gd name="connsiteY2" fmla="*/ 8852 h 10000"/>
                      <a:gd name="connsiteX3" fmla="*/ 8602 w 10331"/>
                      <a:gd name="connsiteY3" fmla="*/ 9169 h 10000"/>
                      <a:gd name="connsiteX4" fmla="*/ 8482 w 10331"/>
                      <a:gd name="connsiteY4" fmla="*/ 9446 h 10000"/>
                      <a:gd name="connsiteX5" fmla="*/ 8356 w 10331"/>
                      <a:gd name="connsiteY5" fmla="*/ 9683 h 10000"/>
                      <a:gd name="connsiteX6" fmla="*/ 8229 w 10331"/>
                      <a:gd name="connsiteY6" fmla="*/ 9842 h 10000"/>
                      <a:gd name="connsiteX7" fmla="*/ 8110 w 10331"/>
                      <a:gd name="connsiteY7" fmla="*/ 9960 h 10000"/>
                      <a:gd name="connsiteX8" fmla="*/ 7998 w 10331"/>
                      <a:gd name="connsiteY8" fmla="*/ 10000 h 10000"/>
                      <a:gd name="connsiteX9" fmla="*/ 596 w 10331"/>
                      <a:gd name="connsiteY9" fmla="*/ 10000 h 10000"/>
                      <a:gd name="connsiteX10" fmla="*/ 435 w 10331"/>
                      <a:gd name="connsiteY10" fmla="*/ 9881 h 10000"/>
                      <a:gd name="connsiteX11" fmla="*/ 379 w 10331"/>
                      <a:gd name="connsiteY11" fmla="*/ 9749 h 10000"/>
                      <a:gd name="connsiteX12" fmla="*/ 350 w 10331"/>
                      <a:gd name="connsiteY12" fmla="*/ 9551 h 10000"/>
                      <a:gd name="connsiteX13" fmla="*/ 331 w 10331"/>
                      <a:gd name="connsiteY13" fmla="*/ 9327 h 10000"/>
                      <a:gd name="connsiteX14" fmla="*/ 331 w 10331"/>
                      <a:gd name="connsiteY14" fmla="*/ 9063 h 10000"/>
                      <a:gd name="connsiteX15" fmla="*/ 353 w 10331"/>
                      <a:gd name="connsiteY15" fmla="*/ 8773 h 10000"/>
                      <a:gd name="connsiteX16" fmla="*/ 394 w 10331"/>
                      <a:gd name="connsiteY16" fmla="*/ 8456 h 10000"/>
                      <a:gd name="connsiteX17" fmla="*/ 454 w 10331"/>
                      <a:gd name="connsiteY17" fmla="*/ 8127 h 10000"/>
                      <a:gd name="connsiteX18" fmla="*/ 1747 w 10331"/>
                      <a:gd name="connsiteY18" fmla="*/ 1887 h 10000"/>
                      <a:gd name="connsiteX19" fmla="*/ 2664 w 10331"/>
                      <a:gd name="connsiteY19" fmla="*/ 0 h 10000"/>
                      <a:gd name="connsiteX20" fmla="*/ 10066 w 10331"/>
                      <a:gd name="connsiteY20" fmla="*/ 0 h 10000"/>
                      <a:gd name="connsiteX21" fmla="*/ 10152 w 10331"/>
                      <a:gd name="connsiteY21" fmla="*/ 26 h 10000"/>
                      <a:gd name="connsiteX22" fmla="*/ 10223 w 10331"/>
                      <a:gd name="connsiteY22" fmla="*/ 119 h 10000"/>
                      <a:gd name="connsiteX23" fmla="*/ 10275 w 10331"/>
                      <a:gd name="connsiteY23" fmla="*/ 264 h 10000"/>
                      <a:gd name="connsiteX24" fmla="*/ 10312 w 10331"/>
                      <a:gd name="connsiteY24" fmla="*/ 449 h 10000"/>
                      <a:gd name="connsiteX25" fmla="*/ 10331 w 10331"/>
                      <a:gd name="connsiteY25" fmla="*/ 673 h 10000"/>
                      <a:gd name="connsiteX26" fmla="*/ 10327 w 10331"/>
                      <a:gd name="connsiteY26" fmla="*/ 923 h 10000"/>
                      <a:gd name="connsiteX27" fmla="*/ 10309 w 10331"/>
                      <a:gd name="connsiteY27" fmla="*/ 1227 h 10000"/>
                      <a:gd name="connsiteX28" fmla="*/ 10264 w 10331"/>
                      <a:gd name="connsiteY28" fmla="*/ 1544 h 10000"/>
                      <a:gd name="connsiteX29" fmla="*/ 10204 w 10331"/>
                      <a:gd name="connsiteY29" fmla="*/ 1887 h 10000"/>
                      <a:gd name="connsiteX30" fmla="*/ 8911 w 10331"/>
                      <a:gd name="connsiteY30" fmla="*/ 8127 h 10000"/>
                      <a:gd name="connsiteX0" fmla="*/ 8931 w 10351"/>
                      <a:gd name="connsiteY0" fmla="*/ 8127 h 10000"/>
                      <a:gd name="connsiteX1" fmla="*/ 8841 w 10351"/>
                      <a:gd name="connsiteY1" fmla="*/ 8509 h 10000"/>
                      <a:gd name="connsiteX2" fmla="*/ 8741 w 10351"/>
                      <a:gd name="connsiteY2" fmla="*/ 8852 h 10000"/>
                      <a:gd name="connsiteX3" fmla="*/ 8622 w 10351"/>
                      <a:gd name="connsiteY3" fmla="*/ 9169 h 10000"/>
                      <a:gd name="connsiteX4" fmla="*/ 8502 w 10351"/>
                      <a:gd name="connsiteY4" fmla="*/ 9446 h 10000"/>
                      <a:gd name="connsiteX5" fmla="*/ 8376 w 10351"/>
                      <a:gd name="connsiteY5" fmla="*/ 9683 h 10000"/>
                      <a:gd name="connsiteX6" fmla="*/ 8249 w 10351"/>
                      <a:gd name="connsiteY6" fmla="*/ 9842 h 10000"/>
                      <a:gd name="connsiteX7" fmla="*/ 8130 w 10351"/>
                      <a:gd name="connsiteY7" fmla="*/ 9960 h 10000"/>
                      <a:gd name="connsiteX8" fmla="*/ 8018 w 10351"/>
                      <a:gd name="connsiteY8" fmla="*/ 10000 h 10000"/>
                      <a:gd name="connsiteX9" fmla="*/ 616 w 10351"/>
                      <a:gd name="connsiteY9" fmla="*/ 10000 h 10000"/>
                      <a:gd name="connsiteX10" fmla="*/ 399 w 10351"/>
                      <a:gd name="connsiteY10" fmla="*/ 9749 h 10000"/>
                      <a:gd name="connsiteX11" fmla="*/ 370 w 10351"/>
                      <a:gd name="connsiteY11" fmla="*/ 9551 h 10000"/>
                      <a:gd name="connsiteX12" fmla="*/ 351 w 10351"/>
                      <a:gd name="connsiteY12" fmla="*/ 9327 h 10000"/>
                      <a:gd name="connsiteX13" fmla="*/ 351 w 10351"/>
                      <a:gd name="connsiteY13" fmla="*/ 9063 h 10000"/>
                      <a:gd name="connsiteX14" fmla="*/ 373 w 10351"/>
                      <a:gd name="connsiteY14" fmla="*/ 8773 h 10000"/>
                      <a:gd name="connsiteX15" fmla="*/ 414 w 10351"/>
                      <a:gd name="connsiteY15" fmla="*/ 8456 h 10000"/>
                      <a:gd name="connsiteX16" fmla="*/ 474 w 10351"/>
                      <a:gd name="connsiteY16" fmla="*/ 8127 h 10000"/>
                      <a:gd name="connsiteX17" fmla="*/ 1767 w 10351"/>
                      <a:gd name="connsiteY17" fmla="*/ 1887 h 10000"/>
                      <a:gd name="connsiteX18" fmla="*/ 2684 w 10351"/>
                      <a:gd name="connsiteY18" fmla="*/ 0 h 10000"/>
                      <a:gd name="connsiteX19" fmla="*/ 10086 w 10351"/>
                      <a:gd name="connsiteY19" fmla="*/ 0 h 10000"/>
                      <a:gd name="connsiteX20" fmla="*/ 10172 w 10351"/>
                      <a:gd name="connsiteY20" fmla="*/ 26 h 10000"/>
                      <a:gd name="connsiteX21" fmla="*/ 10243 w 10351"/>
                      <a:gd name="connsiteY21" fmla="*/ 119 h 10000"/>
                      <a:gd name="connsiteX22" fmla="*/ 10295 w 10351"/>
                      <a:gd name="connsiteY22" fmla="*/ 264 h 10000"/>
                      <a:gd name="connsiteX23" fmla="*/ 10332 w 10351"/>
                      <a:gd name="connsiteY23" fmla="*/ 449 h 10000"/>
                      <a:gd name="connsiteX24" fmla="*/ 10351 w 10351"/>
                      <a:gd name="connsiteY24" fmla="*/ 673 h 10000"/>
                      <a:gd name="connsiteX25" fmla="*/ 10347 w 10351"/>
                      <a:gd name="connsiteY25" fmla="*/ 923 h 10000"/>
                      <a:gd name="connsiteX26" fmla="*/ 10329 w 10351"/>
                      <a:gd name="connsiteY26" fmla="*/ 1227 h 10000"/>
                      <a:gd name="connsiteX27" fmla="*/ 10284 w 10351"/>
                      <a:gd name="connsiteY27" fmla="*/ 1544 h 10000"/>
                      <a:gd name="connsiteX28" fmla="*/ 10224 w 10351"/>
                      <a:gd name="connsiteY28" fmla="*/ 1887 h 10000"/>
                      <a:gd name="connsiteX29" fmla="*/ 8931 w 10351"/>
                      <a:gd name="connsiteY29" fmla="*/ 8127 h 10000"/>
                      <a:gd name="connsiteX0" fmla="*/ 8941 w 10361"/>
                      <a:gd name="connsiteY0" fmla="*/ 8127 h 10000"/>
                      <a:gd name="connsiteX1" fmla="*/ 8851 w 10361"/>
                      <a:gd name="connsiteY1" fmla="*/ 8509 h 10000"/>
                      <a:gd name="connsiteX2" fmla="*/ 8751 w 10361"/>
                      <a:gd name="connsiteY2" fmla="*/ 8852 h 10000"/>
                      <a:gd name="connsiteX3" fmla="*/ 8632 w 10361"/>
                      <a:gd name="connsiteY3" fmla="*/ 9169 h 10000"/>
                      <a:gd name="connsiteX4" fmla="*/ 8512 w 10361"/>
                      <a:gd name="connsiteY4" fmla="*/ 9446 h 10000"/>
                      <a:gd name="connsiteX5" fmla="*/ 8386 w 10361"/>
                      <a:gd name="connsiteY5" fmla="*/ 9683 h 10000"/>
                      <a:gd name="connsiteX6" fmla="*/ 8259 w 10361"/>
                      <a:gd name="connsiteY6" fmla="*/ 9842 h 10000"/>
                      <a:gd name="connsiteX7" fmla="*/ 8140 w 10361"/>
                      <a:gd name="connsiteY7" fmla="*/ 9960 h 10000"/>
                      <a:gd name="connsiteX8" fmla="*/ 8028 w 10361"/>
                      <a:gd name="connsiteY8" fmla="*/ 10000 h 10000"/>
                      <a:gd name="connsiteX9" fmla="*/ 626 w 10361"/>
                      <a:gd name="connsiteY9" fmla="*/ 10000 h 10000"/>
                      <a:gd name="connsiteX10" fmla="*/ 380 w 10361"/>
                      <a:gd name="connsiteY10" fmla="*/ 9551 h 10000"/>
                      <a:gd name="connsiteX11" fmla="*/ 361 w 10361"/>
                      <a:gd name="connsiteY11" fmla="*/ 9327 h 10000"/>
                      <a:gd name="connsiteX12" fmla="*/ 361 w 10361"/>
                      <a:gd name="connsiteY12" fmla="*/ 9063 h 10000"/>
                      <a:gd name="connsiteX13" fmla="*/ 383 w 10361"/>
                      <a:gd name="connsiteY13" fmla="*/ 8773 h 10000"/>
                      <a:gd name="connsiteX14" fmla="*/ 424 w 10361"/>
                      <a:gd name="connsiteY14" fmla="*/ 8456 h 10000"/>
                      <a:gd name="connsiteX15" fmla="*/ 484 w 10361"/>
                      <a:gd name="connsiteY15" fmla="*/ 8127 h 10000"/>
                      <a:gd name="connsiteX16" fmla="*/ 1777 w 10361"/>
                      <a:gd name="connsiteY16" fmla="*/ 1887 h 10000"/>
                      <a:gd name="connsiteX17" fmla="*/ 2694 w 10361"/>
                      <a:gd name="connsiteY17" fmla="*/ 0 h 10000"/>
                      <a:gd name="connsiteX18" fmla="*/ 10096 w 10361"/>
                      <a:gd name="connsiteY18" fmla="*/ 0 h 10000"/>
                      <a:gd name="connsiteX19" fmla="*/ 10182 w 10361"/>
                      <a:gd name="connsiteY19" fmla="*/ 26 h 10000"/>
                      <a:gd name="connsiteX20" fmla="*/ 10253 w 10361"/>
                      <a:gd name="connsiteY20" fmla="*/ 119 h 10000"/>
                      <a:gd name="connsiteX21" fmla="*/ 10305 w 10361"/>
                      <a:gd name="connsiteY21" fmla="*/ 264 h 10000"/>
                      <a:gd name="connsiteX22" fmla="*/ 10342 w 10361"/>
                      <a:gd name="connsiteY22" fmla="*/ 449 h 10000"/>
                      <a:gd name="connsiteX23" fmla="*/ 10361 w 10361"/>
                      <a:gd name="connsiteY23" fmla="*/ 673 h 10000"/>
                      <a:gd name="connsiteX24" fmla="*/ 10357 w 10361"/>
                      <a:gd name="connsiteY24" fmla="*/ 923 h 10000"/>
                      <a:gd name="connsiteX25" fmla="*/ 10339 w 10361"/>
                      <a:gd name="connsiteY25" fmla="*/ 1227 h 10000"/>
                      <a:gd name="connsiteX26" fmla="*/ 10294 w 10361"/>
                      <a:gd name="connsiteY26" fmla="*/ 1544 h 10000"/>
                      <a:gd name="connsiteX27" fmla="*/ 10234 w 10361"/>
                      <a:gd name="connsiteY27" fmla="*/ 1887 h 10000"/>
                      <a:gd name="connsiteX28" fmla="*/ 8941 w 10361"/>
                      <a:gd name="connsiteY28" fmla="*/ 8127 h 10000"/>
                      <a:gd name="connsiteX0" fmla="*/ 8948 w 10368"/>
                      <a:gd name="connsiteY0" fmla="*/ 8127 h 10000"/>
                      <a:gd name="connsiteX1" fmla="*/ 8858 w 10368"/>
                      <a:gd name="connsiteY1" fmla="*/ 8509 h 10000"/>
                      <a:gd name="connsiteX2" fmla="*/ 8758 w 10368"/>
                      <a:gd name="connsiteY2" fmla="*/ 8852 h 10000"/>
                      <a:gd name="connsiteX3" fmla="*/ 8639 w 10368"/>
                      <a:gd name="connsiteY3" fmla="*/ 9169 h 10000"/>
                      <a:gd name="connsiteX4" fmla="*/ 8519 w 10368"/>
                      <a:gd name="connsiteY4" fmla="*/ 9446 h 10000"/>
                      <a:gd name="connsiteX5" fmla="*/ 8393 w 10368"/>
                      <a:gd name="connsiteY5" fmla="*/ 9683 h 10000"/>
                      <a:gd name="connsiteX6" fmla="*/ 8266 w 10368"/>
                      <a:gd name="connsiteY6" fmla="*/ 9842 h 10000"/>
                      <a:gd name="connsiteX7" fmla="*/ 8147 w 10368"/>
                      <a:gd name="connsiteY7" fmla="*/ 9960 h 10000"/>
                      <a:gd name="connsiteX8" fmla="*/ 8035 w 10368"/>
                      <a:gd name="connsiteY8" fmla="*/ 10000 h 10000"/>
                      <a:gd name="connsiteX9" fmla="*/ 633 w 10368"/>
                      <a:gd name="connsiteY9" fmla="*/ 10000 h 10000"/>
                      <a:gd name="connsiteX10" fmla="*/ 368 w 10368"/>
                      <a:gd name="connsiteY10" fmla="*/ 9327 h 10000"/>
                      <a:gd name="connsiteX11" fmla="*/ 368 w 10368"/>
                      <a:gd name="connsiteY11" fmla="*/ 9063 h 10000"/>
                      <a:gd name="connsiteX12" fmla="*/ 390 w 10368"/>
                      <a:gd name="connsiteY12" fmla="*/ 8773 h 10000"/>
                      <a:gd name="connsiteX13" fmla="*/ 431 w 10368"/>
                      <a:gd name="connsiteY13" fmla="*/ 8456 h 10000"/>
                      <a:gd name="connsiteX14" fmla="*/ 491 w 10368"/>
                      <a:gd name="connsiteY14" fmla="*/ 8127 h 10000"/>
                      <a:gd name="connsiteX15" fmla="*/ 1784 w 10368"/>
                      <a:gd name="connsiteY15" fmla="*/ 1887 h 10000"/>
                      <a:gd name="connsiteX16" fmla="*/ 2701 w 10368"/>
                      <a:gd name="connsiteY16" fmla="*/ 0 h 10000"/>
                      <a:gd name="connsiteX17" fmla="*/ 10103 w 10368"/>
                      <a:gd name="connsiteY17" fmla="*/ 0 h 10000"/>
                      <a:gd name="connsiteX18" fmla="*/ 10189 w 10368"/>
                      <a:gd name="connsiteY18" fmla="*/ 26 h 10000"/>
                      <a:gd name="connsiteX19" fmla="*/ 10260 w 10368"/>
                      <a:gd name="connsiteY19" fmla="*/ 119 h 10000"/>
                      <a:gd name="connsiteX20" fmla="*/ 10312 w 10368"/>
                      <a:gd name="connsiteY20" fmla="*/ 264 h 10000"/>
                      <a:gd name="connsiteX21" fmla="*/ 10349 w 10368"/>
                      <a:gd name="connsiteY21" fmla="*/ 449 h 10000"/>
                      <a:gd name="connsiteX22" fmla="*/ 10368 w 10368"/>
                      <a:gd name="connsiteY22" fmla="*/ 673 h 10000"/>
                      <a:gd name="connsiteX23" fmla="*/ 10364 w 10368"/>
                      <a:gd name="connsiteY23" fmla="*/ 923 h 10000"/>
                      <a:gd name="connsiteX24" fmla="*/ 10346 w 10368"/>
                      <a:gd name="connsiteY24" fmla="*/ 1227 h 10000"/>
                      <a:gd name="connsiteX25" fmla="*/ 10301 w 10368"/>
                      <a:gd name="connsiteY25" fmla="*/ 1544 h 10000"/>
                      <a:gd name="connsiteX26" fmla="*/ 10241 w 10368"/>
                      <a:gd name="connsiteY26" fmla="*/ 1887 h 10000"/>
                      <a:gd name="connsiteX27" fmla="*/ 8948 w 10368"/>
                      <a:gd name="connsiteY27" fmla="*/ 8127 h 10000"/>
                      <a:gd name="connsiteX0" fmla="*/ 8950 w 10370"/>
                      <a:gd name="connsiteY0" fmla="*/ 8127 h 10000"/>
                      <a:gd name="connsiteX1" fmla="*/ 8860 w 10370"/>
                      <a:gd name="connsiteY1" fmla="*/ 8509 h 10000"/>
                      <a:gd name="connsiteX2" fmla="*/ 8760 w 10370"/>
                      <a:gd name="connsiteY2" fmla="*/ 8852 h 10000"/>
                      <a:gd name="connsiteX3" fmla="*/ 8641 w 10370"/>
                      <a:gd name="connsiteY3" fmla="*/ 9169 h 10000"/>
                      <a:gd name="connsiteX4" fmla="*/ 8521 w 10370"/>
                      <a:gd name="connsiteY4" fmla="*/ 9446 h 10000"/>
                      <a:gd name="connsiteX5" fmla="*/ 8395 w 10370"/>
                      <a:gd name="connsiteY5" fmla="*/ 9683 h 10000"/>
                      <a:gd name="connsiteX6" fmla="*/ 8268 w 10370"/>
                      <a:gd name="connsiteY6" fmla="*/ 9842 h 10000"/>
                      <a:gd name="connsiteX7" fmla="*/ 8149 w 10370"/>
                      <a:gd name="connsiteY7" fmla="*/ 9960 h 10000"/>
                      <a:gd name="connsiteX8" fmla="*/ 8037 w 10370"/>
                      <a:gd name="connsiteY8" fmla="*/ 10000 h 10000"/>
                      <a:gd name="connsiteX9" fmla="*/ 635 w 10370"/>
                      <a:gd name="connsiteY9" fmla="*/ 10000 h 10000"/>
                      <a:gd name="connsiteX10" fmla="*/ 370 w 10370"/>
                      <a:gd name="connsiteY10" fmla="*/ 9063 h 10000"/>
                      <a:gd name="connsiteX11" fmla="*/ 392 w 10370"/>
                      <a:gd name="connsiteY11" fmla="*/ 8773 h 10000"/>
                      <a:gd name="connsiteX12" fmla="*/ 433 w 10370"/>
                      <a:gd name="connsiteY12" fmla="*/ 8456 h 10000"/>
                      <a:gd name="connsiteX13" fmla="*/ 493 w 10370"/>
                      <a:gd name="connsiteY13" fmla="*/ 8127 h 10000"/>
                      <a:gd name="connsiteX14" fmla="*/ 1786 w 10370"/>
                      <a:gd name="connsiteY14" fmla="*/ 1887 h 10000"/>
                      <a:gd name="connsiteX15" fmla="*/ 2703 w 10370"/>
                      <a:gd name="connsiteY15" fmla="*/ 0 h 10000"/>
                      <a:gd name="connsiteX16" fmla="*/ 10105 w 10370"/>
                      <a:gd name="connsiteY16" fmla="*/ 0 h 10000"/>
                      <a:gd name="connsiteX17" fmla="*/ 10191 w 10370"/>
                      <a:gd name="connsiteY17" fmla="*/ 26 h 10000"/>
                      <a:gd name="connsiteX18" fmla="*/ 10262 w 10370"/>
                      <a:gd name="connsiteY18" fmla="*/ 119 h 10000"/>
                      <a:gd name="connsiteX19" fmla="*/ 10314 w 10370"/>
                      <a:gd name="connsiteY19" fmla="*/ 264 h 10000"/>
                      <a:gd name="connsiteX20" fmla="*/ 10351 w 10370"/>
                      <a:gd name="connsiteY20" fmla="*/ 449 h 10000"/>
                      <a:gd name="connsiteX21" fmla="*/ 10370 w 10370"/>
                      <a:gd name="connsiteY21" fmla="*/ 673 h 10000"/>
                      <a:gd name="connsiteX22" fmla="*/ 10366 w 10370"/>
                      <a:gd name="connsiteY22" fmla="*/ 923 h 10000"/>
                      <a:gd name="connsiteX23" fmla="*/ 10348 w 10370"/>
                      <a:gd name="connsiteY23" fmla="*/ 1227 h 10000"/>
                      <a:gd name="connsiteX24" fmla="*/ 10303 w 10370"/>
                      <a:gd name="connsiteY24" fmla="*/ 1544 h 10000"/>
                      <a:gd name="connsiteX25" fmla="*/ 10243 w 10370"/>
                      <a:gd name="connsiteY25" fmla="*/ 1887 h 10000"/>
                      <a:gd name="connsiteX26" fmla="*/ 8950 w 10370"/>
                      <a:gd name="connsiteY26" fmla="*/ 8127 h 10000"/>
                      <a:gd name="connsiteX0" fmla="*/ 8943 w 10363"/>
                      <a:gd name="connsiteY0" fmla="*/ 8127 h 10000"/>
                      <a:gd name="connsiteX1" fmla="*/ 8853 w 10363"/>
                      <a:gd name="connsiteY1" fmla="*/ 8509 h 10000"/>
                      <a:gd name="connsiteX2" fmla="*/ 8753 w 10363"/>
                      <a:gd name="connsiteY2" fmla="*/ 8852 h 10000"/>
                      <a:gd name="connsiteX3" fmla="*/ 8634 w 10363"/>
                      <a:gd name="connsiteY3" fmla="*/ 9169 h 10000"/>
                      <a:gd name="connsiteX4" fmla="*/ 8514 w 10363"/>
                      <a:gd name="connsiteY4" fmla="*/ 9446 h 10000"/>
                      <a:gd name="connsiteX5" fmla="*/ 8388 w 10363"/>
                      <a:gd name="connsiteY5" fmla="*/ 9683 h 10000"/>
                      <a:gd name="connsiteX6" fmla="*/ 8261 w 10363"/>
                      <a:gd name="connsiteY6" fmla="*/ 9842 h 10000"/>
                      <a:gd name="connsiteX7" fmla="*/ 8142 w 10363"/>
                      <a:gd name="connsiteY7" fmla="*/ 9960 h 10000"/>
                      <a:gd name="connsiteX8" fmla="*/ 8030 w 10363"/>
                      <a:gd name="connsiteY8" fmla="*/ 10000 h 10000"/>
                      <a:gd name="connsiteX9" fmla="*/ 628 w 10363"/>
                      <a:gd name="connsiteY9" fmla="*/ 10000 h 10000"/>
                      <a:gd name="connsiteX10" fmla="*/ 385 w 10363"/>
                      <a:gd name="connsiteY10" fmla="*/ 8773 h 10000"/>
                      <a:gd name="connsiteX11" fmla="*/ 426 w 10363"/>
                      <a:gd name="connsiteY11" fmla="*/ 8456 h 10000"/>
                      <a:gd name="connsiteX12" fmla="*/ 486 w 10363"/>
                      <a:gd name="connsiteY12" fmla="*/ 8127 h 10000"/>
                      <a:gd name="connsiteX13" fmla="*/ 1779 w 10363"/>
                      <a:gd name="connsiteY13" fmla="*/ 1887 h 10000"/>
                      <a:gd name="connsiteX14" fmla="*/ 2696 w 10363"/>
                      <a:gd name="connsiteY14" fmla="*/ 0 h 10000"/>
                      <a:gd name="connsiteX15" fmla="*/ 10098 w 10363"/>
                      <a:gd name="connsiteY15" fmla="*/ 0 h 10000"/>
                      <a:gd name="connsiteX16" fmla="*/ 10184 w 10363"/>
                      <a:gd name="connsiteY16" fmla="*/ 26 h 10000"/>
                      <a:gd name="connsiteX17" fmla="*/ 10255 w 10363"/>
                      <a:gd name="connsiteY17" fmla="*/ 119 h 10000"/>
                      <a:gd name="connsiteX18" fmla="*/ 10307 w 10363"/>
                      <a:gd name="connsiteY18" fmla="*/ 264 h 10000"/>
                      <a:gd name="connsiteX19" fmla="*/ 10344 w 10363"/>
                      <a:gd name="connsiteY19" fmla="*/ 449 h 10000"/>
                      <a:gd name="connsiteX20" fmla="*/ 10363 w 10363"/>
                      <a:gd name="connsiteY20" fmla="*/ 673 h 10000"/>
                      <a:gd name="connsiteX21" fmla="*/ 10359 w 10363"/>
                      <a:gd name="connsiteY21" fmla="*/ 923 h 10000"/>
                      <a:gd name="connsiteX22" fmla="*/ 10341 w 10363"/>
                      <a:gd name="connsiteY22" fmla="*/ 1227 h 10000"/>
                      <a:gd name="connsiteX23" fmla="*/ 10296 w 10363"/>
                      <a:gd name="connsiteY23" fmla="*/ 1544 h 10000"/>
                      <a:gd name="connsiteX24" fmla="*/ 10236 w 10363"/>
                      <a:gd name="connsiteY24" fmla="*/ 1887 h 10000"/>
                      <a:gd name="connsiteX25" fmla="*/ 8943 w 10363"/>
                      <a:gd name="connsiteY25" fmla="*/ 8127 h 10000"/>
                      <a:gd name="connsiteX0" fmla="*/ 8930 w 10350"/>
                      <a:gd name="connsiteY0" fmla="*/ 8127 h 10000"/>
                      <a:gd name="connsiteX1" fmla="*/ 8840 w 10350"/>
                      <a:gd name="connsiteY1" fmla="*/ 8509 h 10000"/>
                      <a:gd name="connsiteX2" fmla="*/ 8740 w 10350"/>
                      <a:gd name="connsiteY2" fmla="*/ 8852 h 10000"/>
                      <a:gd name="connsiteX3" fmla="*/ 8621 w 10350"/>
                      <a:gd name="connsiteY3" fmla="*/ 9169 h 10000"/>
                      <a:gd name="connsiteX4" fmla="*/ 8501 w 10350"/>
                      <a:gd name="connsiteY4" fmla="*/ 9446 h 10000"/>
                      <a:gd name="connsiteX5" fmla="*/ 8375 w 10350"/>
                      <a:gd name="connsiteY5" fmla="*/ 9683 h 10000"/>
                      <a:gd name="connsiteX6" fmla="*/ 8248 w 10350"/>
                      <a:gd name="connsiteY6" fmla="*/ 9842 h 10000"/>
                      <a:gd name="connsiteX7" fmla="*/ 8129 w 10350"/>
                      <a:gd name="connsiteY7" fmla="*/ 9960 h 10000"/>
                      <a:gd name="connsiteX8" fmla="*/ 8017 w 10350"/>
                      <a:gd name="connsiteY8" fmla="*/ 10000 h 10000"/>
                      <a:gd name="connsiteX9" fmla="*/ 615 w 10350"/>
                      <a:gd name="connsiteY9" fmla="*/ 10000 h 10000"/>
                      <a:gd name="connsiteX10" fmla="*/ 413 w 10350"/>
                      <a:gd name="connsiteY10" fmla="*/ 8456 h 10000"/>
                      <a:gd name="connsiteX11" fmla="*/ 473 w 10350"/>
                      <a:gd name="connsiteY11" fmla="*/ 8127 h 10000"/>
                      <a:gd name="connsiteX12" fmla="*/ 1766 w 10350"/>
                      <a:gd name="connsiteY12" fmla="*/ 1887 h 10000"/>
                      <a:gd name="connsiteX13" fmla="*/ 2683 w 10350"/>
                      <a:gd name="connsiteY13" fmla="*/ 0 h 10000"/>
                      <a:gd name="connsiteX14" fmla="*/ 10085 w 10350"/>
                      <a:gd name="connsiteY14" fmla="*/ 0 h 10000"/>
                      <a:gd name="connsiteX15" fmla="*/ 10171 w 10350"/>
                      <a:gd name="connsiteY15" fmla="*/ 26 h 10000"/>
                      <a:gd name="connsiteX16" fmla="*/ 10242 w 10350"/>
                      <a:gd name="connsiteY16" fmla="*/ 119 h 10000"/>
                      <a:gd name="connsiteX17" fmla="*/ 10294 w 10350"/>
                      <a:gd name="connsiteY17" fmla="*/ 264 h 10000"/>
                      <a:gd name="connsiteX18" fmla="*/ 10331 w 10350"/>
                      <a:gd name="connsiteY18" fmla="*/ 449 h 10000"/>
                      <a:gd name="connsiteX19" fmla="*/ 10350 w 10350"/>
                      <a:gd name="connsiteY19" fmla="*/ 673 h 10000"/>
                      <a:gd name="connsiteX20" fmla="*/ 10346 w 10350"/>
                      <a:gd name="connsiteY20" fmla="*/ 923 h 10000"/>
                      <a:gd name="connsiteX21" fmla="*/ 10328 w 10350"/>
                      <a:gd name="connsiteY21" fmla="*/ 1227 h 10000"/>
                      <a:gd name="connsiteX22" fmla="*/ 10283 w 10350"/>
                      <a:gd name="connsiteY22" fmla="*/ 1544 h 10000"/>
                      <a:gd name="connsiteX23" fmla="*/ 10223 w 10350"/>
                      <a:gd name="connsiteY23" fmla="*/ 1887 h 10000"/>
                      <a:gd name="connsiteX24" fmla="*/ 8930 w 10350"/>
                      <a:gd name="connsiteY24" fmla="*/ 8127 h 10000"/>
                      <a:gd name="connsiteX0" fmla="*/ 8963 w 10383"/>
                      <a:gd name="connsiteY0" fmla="*/ 8127 h 10000"/>
                      <a:gd name="connsiteX1" fmla="*/ 8873 w 10383"/>
                      <a:gd name="connsiteY1" fmla="*/ 8509 h 10000"/>
                      <a:gd name="connsiteX2" fmla="*/ 8773 w 10383"/>
                      <a:gd name="connsiteY2" fmla="*/ 8852 h 10000"/>
                      <a:gd name="connsiteX3" fmla="*/ 8654 w 10383"/>
                      <a:gd name="connsiteY3" fmla="*/ 9169 h 10000"/>
                      <a:gd name="connsiteX4" fmla="*/ 8534 w 10383"/>
                      <a:gd name="connsiteY4" fmla="*/ 9446 h 10000"/>
                      <a:gd name="connsiteX5" fmla="*/ 8408 w 10383"/>
                      <a:gd name="connsiteY5" fmla="*/ 9683 h 10000"/>
                      <a:gd name="connsiteX6" fmla="*/ 8281 w 10383"/>
                      <a:gd name="connsiteY6" fmla="*/ 9842 h 10000"/>
                      <a:gd name="connsiteX7" fmla="*/ 8162 w 10383"/>
                      <a:gd name="connsiteY7" fmla="*/ 9960 h 10000"/>
                      <a:gd name="connsiteX8" fmla="*/ 8050 w 10383"/>
                      <a:gd name="connsiteY8" fmla="*/ 10000 h 10000"/>
                      <a:gd name="connsiteX9" fmla="*/ 648 w 10383"/>
                      <a:gd name="connsiteY9" fmla="*/ 10000 h 10000"/>
                      <a:gd name="connsiteX10" fmla="*/ 506 w 10383"/>
                      <a:gd name="connsiteY10" fmla="*/ 8127 h 10000"/>
                      <a:gd name="connsiteX11" fmla="*/ 1799 w 10383"/>
                      <a:gd name="connsiteY11" fmla="*/ 1887 h 10000"/>
                      <a:gd name="connsiteX12" fmla="*/ 2716 w 10383"/>
                      <a:gd name="connsiteY12" fmla="*/ 0 h 10000"/>
                      <a:gd name="connsiteX13" fmla="*/ 10118 w 10383"/>
                      <a:gd name="connsiteY13" fmla="*/ 0 h 10000"/>
                      <a:gd name="connsiteX14" fmla="*/ 10204 w 10383"/>
                      <a:gd name="connsiteY14" fmla="*/ 26 h 10000"/>
                      <a:gd name="connsiteX15" fmla="*/ 10275 w 10383"/>
                      <a:gd name="connsiteY15" fmla="*/ 119 h 10000"/>
                      <a:gd name="connsiteX16" fmla="*/ 10327 w 10383"/>
                      <a:gd name="connsiteY16" fmla="*/ 264 h 10000"/>
                      <a:gd name="connsiteX17" fmla="*/ 10364 w 10383"/>
                      <a:gd name="connsiteY17" fmla="*/ 449 h 10000"/>
                      <a:gd name="connsiteX18" fmla="*/ 10383 w 10383"/>
                      <a:gd name="connsiteY18" fmla="*/ 673 h 10000"/>
                      <a:gd name="connsiteX19" fmla="*/ 10379 w 10383"/>
                      <a:gd name="connsiteY19" fmla="*/ 923 h 10000"/>
                      <a:gd name="connsiteX20" fmla="*/ 10361 w 10383"/>
                      <a:gd name="connsiteY20" fmla="*/ 1227 h 10000"/>
                      <a:gd name="connsiteX21" fmla="*/ 10316 w 10383"/>
                      <a:gd name="connsiteY21" fmla="*/ 1544 h 10000"/>
                      <a:gd name="connsiteX22" fmla="*/ 10256 w 10383"/>
                      <a:gd name="connsiteY22" fmla="*/ 1887 h 10000"/>
                      <a:gd name="connsiteX23" fmla="*/ 8963 w 10383"/>
                      <a:gd name="connsiteY23" fmla="*/ 8127 h 10000"/>
                      <a:gd name="connsiteX0" fmla="*/ 8916 w 10336"/>
                      <a:gd name="connsiteY0" fmla="*/ 8127 h 10000"/>
                      <a:gd name="connsiteX1" fmla="*/ 8826 w 10336"/>
                      <a:gd name="connsiteY1" fmla="*/ 8509 h 10000"/>
                      <a:gd name="connsiteX2" fmla="*/ 8726 w 10336"/>
                      <a:gd name="connsiteY2" fmla="*/ 8852 h 10000"/>
                      <a:gd name="connsiteX3" fmla="*/ 8607 w 10336"/>
                      <a:gd name="connsiteY3" fmla="*/ 9169 h 10000"/>
                      <a:gd name="connsiteX4" fmla="*/ 8487 w 10336"/>
                      <a:gd name="connsiteY4" fmla="*/ 9446 h 10000"/>
                      <a:gd name="connsiteX5" fmla="*/ 8361 w 10336"/>
                      <a:gd name="connsiteY5" fmla="*/ 9683 h 10000"/>
                      <a:gd name="connsiteX6" fmla="*/ 8234 w 10336"/>
                      <a:gd name="connsiteY6" fmla="*/ 9842 h 10000"/>
                      <a:gd name="connsiteX7" fmla="*/ 8115 w 10336"/>
                      <a:gd name="connsiteY7" fmla="*/ 9960 h 10000"/>
                      <a:gd name="connsiteX8" fmla="*/ 8003 w 10336"/>
                      <a:gd name="connsiteY8" fmla="*/ 10000 h 10000"/>
                      <a:gd name="connsiteX9" fmla="*/ 601 w 10336"/>
                      <a:gd name="connsiteY9" fmla="*/ 10000 h 10000"/>
                      <a:gd name="connsiteX10" fmla="*/ 459 w 10336"/>
                      <a:gd name="connsiteY10" fmla="*/ 8127 h 10000"/>
                      <a:gd name="connsiteX11" fmla="*/ 1752 w 10336"/>
                      <a:gd name="connsiteY11" fmla="*/ 1887 h 10000"/>
                      <a:gd name="connsiteX12" fmla="*/ 2669 w 10336"/>
                      <a:gd name="connsiteY12" fmla="*/ 0 h 10000"/>
                      <a:gd name="connsiteX13" fmla="*/ 10071 w 10336"/>
                      <a:gd name="connsiteY13" fmla="*/ 0 h 10000"/>
                      <a:gd name="connsiteX14" fmla="*/ 10157 w 10336"/>
                      <a:gd name="connsiteY14" fmla="*/ 26 h 10000"/>
                      <a:gd name="connsiteX15" fmla="*/ 10228 w 10336"/>
                      <a:gd name="connsiteY15" fmla="*/ 119 h 10000"/>
                      <a:gd name="connsiteX16" fmla="*/ 10280 w 10336"/>
                      <a:gd name="connsiteY16" fmla="*/ 264 h 10000"/>
                      <a:gd name="connsiteX17" fmla="*/ 10317 w 10336"/>
                      <a:gd name="connsiteY17" fmla="*/ 449 h 10000"/>
                      <a:gd name="connsiteX18" fmla="*/ 10336 w 10336"/>
                      <a:gd name="connsiteY18" fmla="*/ 673 h 10000"/>
                      <a:gd name="connsiteX19" fmla="*/ 10332 w 10336"/>
                      <a:gd name="connsiteY19" fmla="*/ 923 h 10000"/>
                      <a:gd name="connsiteX20" fmla="*/ 10314 w 10336"/>
                      <a:gd name="connsiteY20" fmla="*/ 1227 h 10000"/>
                      <a:gd name="connsiteX21" fmla="*/ 10269 w 10336"/>
                      <a:gd name="connsiteY21" fmla="*/ 1544 h 10000"/>
                      <a:gd name="connsiteX22" fmla="*/ 10209 w 10336"/>
                      <a:gd name="connsiteY22" fmla="*/ 1887 h 10000"/>
                      <a:gd name="connsiteX23" fmla="*/ 8916 w 10336"/>
                      <a:gd name="connsiteY23" fmla="*/ 8127 h 10000"/>
                      <a:gd name="connsiteX0" fmla="*/ 8539 w 9959"/>
                      <a:gd name="connsiteY0" fmla="*/ 8127 h 10000"/>
                      <a:gd name="connsiteX1" fmla="*/ 8449 w 9959"/>
                      <a:gd name="connsiteY1" fmla="*/ 8509 h 10000"/>
                      <a:gd name="connsiteX2" fmla="*/ 8349 w 9959"/>
                      <a:gd name="connsiteY2" fmla="*/ 8852 h 10000"/>
                      <a:gd name="connsiteX3" fmla="*/ 8230 w 9959"/>
                      <a:gd name="connsiteY3" fmla="*/ 9169 h 10000"/>
                      <a:gd name="connsiteX4" fmla="*/ 8110 w 9959"/>
                      <a:gd name="connsiteY4" fmla="*/ 9446 h 10000"/>
                      <a:gd name="connsiteX5" fmla="*/ 7984 w 9959"/>
                      <a:gd name="connsiteY5" fmla="*/ 9683 h 10000"/>
                      <a:gd name="connsiteX6" fmla="*/ 7857 w 9959"/>
                      <a:gd name="connsiteY6" fmla="*/ 9842 h 10000"/>
                      <a:gd name="connsiteX7" fmla="*/ 7738 w 9959"/>
                      <a:gd name="connsiteY7" fmla="*/ 9960 h 10000"/>
                      <a:gd name="connsiteX8" fmla="*/ 7626 w 9959"/>
                      <a:gd name="connsiteY8" fmla="*/ 10000 h 10000"/>
                      <a:gd name="connsiteX9" fmla="*/ 224 w 9959"/>
                      <a:gd name="connsiteY9" fmla="*/ 10000 h 10000"/>
                      <a:gd name="connsiteX10" fmla="*/ 82 w 9959"/>
                      <a:gd name="connsiteY10" fmla="*/ 8127 h 10000"/>
                      <a:gd name="connsiteX11" fmla="*/ 1375 w 9959"/>
                      <a:gd name="connsiteY11" fmla="*/ 1887 h 10000"/>
                      <a:gd name="connsiteX12" fmla="*/ 2292 w 9959"/>
                      <a:gd name="connsiteY12" fmla="*/ 0 h 10000"/>
                      <a:gd name="connsiteX13" fmla="*/ 9694 w 9959"/>
                      <a:gd name="connsiteY13" fmla="*/ 0 h 10000"/>
                      <a:gd name="connsiteX14" fmla="*/ 9780 w 9959"/>
                      <a:gd name="connsiteY14" fmla="*/ 26 h 10000"/>
                      <a:gd name="connsiteX15" fmla="*/ 9851 w 9959"/>
                      <a:gd name="connsiteY15" fmla="*/ 119 h 10000"/>
                      <a:gd name="connsiteX16" fmla="*/ 9903 w 9959"/>
                      <a:gd name="connsiteY16" fmla="*/ 264 h 10000"/>
                      <a:gd name="connsiteX17" fmla="*/ 9940 w 9959"/>
                      <a:gd name="connsiteY17" fmla="*/ 449 h 10000"/>
                      <a:gd name="connsiteX18" fmla="*/ 9959 w 9959"/>
                      <a:gd name="connsiteY18" fmla="*/ 673 h 10000"/>
                      <a:gd name="connsiteX19" fmla="*/ 9955 w 9959"/>
                      <a:gd name="connsiteY19" fmla="*/ 923 h 10000"/>
                      <a:gd name="connsiteX20" fmla="*/ 9937 w 9959"/>
                      <a:gd name="connsiteY20" fmla="*/ 1227 h 10000"/>
                      <a:gd name="connsiteX21" fmla="*/ 9892 w 9959"/>
                      <a:gd name="connsiteY21" fmla="*/ 1544 h 10000"/>
                      <a:gd name="connsiteX22" fmla="*/ 9832 w 9959"/>
                      <a:gd name="connsiteY22" fmla="*/ 1887 h 10000"/>
                      <a:gd name="connsiteX23" fmla="*/ 8539 w 9959"/>
                      <a:gd name="connsiteY23" fmla="*/ 8127 h 10000"/>
                      <a:gd name="connsiteX0" fmla="*/ 8570 w 9996"/>
                      <a:gd name="connsiteY0" fmla="*/ 8127 h 10000"/>
                      <a:gd name="connsiteX1" fmla="*/ 8480 w 9996"/>
                      <a:gd name="connsiteY1" fmla="*/ 8509 h 10000"/>
                      <a:gd name="connsiteX2" fmla="*/ 8379 w 9996"/>
                      <a:gd name="connsiteY2" fmla="*/ 8852 h 10000"/>
                      <a:gd name="connsiteX3" fmla="*/ 8260 w 9996"/>
                      <a:gd name="connsiteY3" fmla="*/ 9169 h 10000"/>
                      <a:gd name="connsiteX4" fmla="*/ 8139 w 9996"/>
                      <a:gd name="connsiteY4" fmla="*/ 9446 h 10000"/>
                      <a:gd name="connsiteX5" fmla="*/ 8013 w 9996"/>
                      <a:gd name="connsiteY5" fmla="*/ 9683 h 10000"/>
                      <a:gd name="connsiteX6" fmla="*/ 7885 w 9996"/>
                      <a:gd name="connsiteY6" fmla="*/ 9842 h 10000"/>
                      <a:gd name="connsiteX7" fmla="*/ 7766 w 9996"/>
                      <a:gd name="connsiteY7" fmla="*/ 9960 h 10000"/>
                      <a:gd name="connsiteX8" fmla="*/ 7653 w 9996"/>
                      <a:gd name="connsiteY8" fmla="*/ 10000 h 10000"/>
                      <a:gd name="connsiteX9" fmla="*/ 221 w 9996"/>
                      <a:gd name="connsiteY9" fmla="*/ 10000 h 10000"/>
                      <a:gd name="connsiteX10" fmla="*/ 78 w 9996"/>
                      <a:gd name="connsiteY10" fmla="*/ 8127 h 10000"/>
                      <a:gd name="connsiteX11" fmla="*/ 1377 w 9996"/>
                      <a:gd name="connsiteY11" fmla="*/ 1887 h 10000"/>
                      <a:gd name="connsiteX12" fmla="*/ 2297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70 w 9996"/>
                      <a:gd name="connsiteY23" fmla="*/ 8127 h 10000"/>
                      <a:gd name="connsiteX0" fmla="*/ 8573 w 10000"/>
                      <a:gd name="connsiteY0" fmla="*/ 8127 h 10003"/>
                      <a:gd name="connsiteX1" fmla="*/ 8483 w 10000"/>
                      <a:gd name="connsiteY1" fmla="*/ 8509 h 10003"/>
                      <a:gd name="connsiteX2" fmla="*/ 8382 w 10000"/>
                      <a:gd name="connsiteY2" fmla="*/ 8852 h 10003"/>
                      <a:gd name="connsiteX3" fmla="*/ 8263 w 10000"/>
                      <a:gd name="connsiteY3" fmla="*/ 9169 h 10003"/>
                      <a:gd name="connsiteX4" fmla="*/ 8142 w 10000"/>
                      <a:gd name="connsiteY4" fmla="*/ 9446 h 10003"/>
                      <a:gd name="connsiteX5" fmla="*/ 8016 w 10000"/>
                      <a:gd name="connsiteY5" fmla="*/ 9683 h 10003"/>
                      <a:gd name="connsiteX6" fmla="*/ 7888 w 10000"/>
                      <a:gd name="connsiteY6" fmla="*/ 9842 h 10003"/>
                      <a:gd name="connsiteX7" fmla="*/ 7769 w 10000"/>
                      <a:gd name="connsiteY7" fmla="*/ 9960 h 10003"/>
                      <a:gd name="connsiteX8" fmla="*/ 7656 w 10000"/>
                      <a:gd name="connsiteY8" fmla="*/ 10000 h 10003"/>
                      <a:gd name="connsiteX9" fmla="*/ 221 w 10000"/>
                      <a:gd name="connsiteY9" fmla="*/ 10000 h 10003"/>
                      <a:gd name="connsiteX10" fmla="*/ 78 w 10000"/>
                      <a:gd name="connsiteY10" fmla="*/ 8127 h 10003"/>
                      <a:gd name="connsiteX11" fmla="*/ 1378 w 10000"/>
                      <a:gd name="connsiteY11" fmla="*/ 1887 h 10003"/>
                      <a:gd name="connsiteX12" fmla="*/ 2298 w 10000"/>
                      <a:gd name="connsiteY12" fmla="*/ 0 h 10003"/>
                      <a:gd name="connsiteX13" fmla="*/ 9734 w 10000"/>
                      <a:gd name="connsiteY13" fmla="*/ 0 h 10003"/>
                      <a:gd name="connsiteX14" fmla="*/ 9820 w 10000"/>
                      <a:gd name="connsiteY14" fmla="*/ 26 h 10003"/>
                      <a:gd name="connsiteX15" fmla="*/ 9892 w 10000"/>
                      <a:gd name="connsiteY15" fmla="*/ 119 h 10003"/>
                      <a:gd name="connsiteX16" fmla="*/ 9944 w 10000"/>
                      <a:gd name="connsiteY16" fmla="*/ 264 h 10003"/>
                      <a:gd name="connsiteX17" fmla="*/ 9981 w 10000"/>
                      <a:gd name="connsiteY17" fmla="*/ 449 h 10003"/>
                      <a:gd name="connsiteX18" fmla="*/ 10000 w 10000"/>
                      <a:gd name="connsiteY18" fmla="*/ 673 h 10003"/>
                      <a:gd name="connsiteX19" fmla="*/ 9996 w 10000"/>
                      <a:gd name="connsiteY19" fmla="*/ 923 h 10003"/>
                      <a:gd name="connsiteX20" fmla="*/ 9978 w 10000"/>
                      <a:gd name="connsiteY20" fmla="*/ 1227 h 10003"/>
                      <a:gd name="connsiteX21" fmla="*/ 9933 w 10000"/>
                      <a:gd name="connsiteY21" fmla="*/ 1544 h 10003"/>
                      <a:gd name="connsiteX22" fmla="*/ 9872 w 10000"/>
                      <a:gd name="connsiteY22" fmla="*/ 1887 h 10003"/>
                      <a:gd name="connsiteX23" fmla="*/ 8573 w 10000"/>
                      <a:gd name="connsiteY23" fmla="*/ 8127 h 10003"/>
                      <a:gd name="connsiteX0" fmla="*/ 8609 w 10036"/>
                      <a:gd name="connsiteY0" fmla="*/ 8127 h 10003"/>
                      <a:gd name="connsiteX1" fmla="*/ 8519 w 10036"/>
                      <a:gd name="connsiteY1" fmla="*/ 8509 h 10003"/>
                      <a:gd name="connsiteX2" fmla="*/ 8418 w 10036"/>
                      <a:gd name="connsiteY2" fmla="*/ 8852 h 10003"/>
                      <a:gd name="connsiteX3" fmla="*/ 8299 w 10036"/>
                      <a:gd name="connsiteY3" fmla="*/ 9169 h 10003"/>
                      <a:gd name="connsiteX4" fmla="*/ 8178 w 10036"/>
                      <a:gd name="connsiteY4" fmla="*/ 9446 h 10003"/>
                      <a:gd name="connsiteX5" fmla="*/ 8052 w 10036"/>
                      <a:gd name="connsiteY5" fmla="*/ 9683 h 10003"/>
                      <a:gd name="connsiteX6" fmla="*/ 7924 w 10036"/>
                      <a:gd name="connsiteY6" fmla="*/ 9842 h 10003"/>
                      <a:gd name="connsiteX7" fmla="*/ 7805 w 10036"/>
                      <a:gd name="connsiteY7" fmla="*/ 9960 h 10003"/>
                      <a:gd name="connsiteX8" fmla="*/ 7692 w 10036"/>
                      <a:gd name="connsiteY8" fmla="*/ 10000 h 10003"/>
                      <a:gd name="connsiteX9" fmla="*/ 257 w 10036"/>
                      <a:gd name="connsiteY9" fmla="*/ 10000 h 10003"/>
                      <a:gd name="connsiteX10" fmla="*/ 114 w 10036"/>
                      <a:gd name="connsiteY10" fmla="*/ 8127 h 10003"/>
                      <a:gd name="connsiteX11" fmla="*/ 1414 w 10036"/>
                      <a:gd name="connsiteY11" fmla="*/ 1887 h 10003"/>
                      <a:gd name="connsiteX12" fmla="*/ 2334 w 10036"/>
                      <a:gd name="connsiteY12" fmla="*/ 0 h 10003"/>
                      <a:gd name="connsiteX13" fmla="*/ 9770 w 10036"/>
                      <a:gd name="connsiteY13" fmla="*/ 0 h 10003"/>
                      <a:gd name="connsiteX14" fmla="*/ 9856 w 10036"/>
                      <a:gd name="connsiteY14" fmla="*/ 26 h 10003"/>
                      <a:gd name="connsiteX15" fmla="*/ 9928 w 10036"/>
                      <a:gd name="connsiteY15" fmla="*/ 119 h 10003"/>
                      <a:gd name="connsiteX16" fmla="*/ 9980 w 10036"/>
                      <a:gd name="connsiteY16" fmla="*/ 264 h 10003"/>
                      <a:gd name="connsiteX17" fmla="*/ 10017 w 10036"/>
                      <a:gd name="connsiteY17" fmla="*/ 449 h 10003"/>
                      <a:gd name="connsiteX18" fmla="*/ 10036 w 10036"/>
                      <a:gd name="connsiteY18" fmla="*/ 673 h 10003"/>
                      <a:gd name="connsiteX19" fmla="*/ 10032 w 10036"/>
                      <a:gd name="connsiteY19" fmla="*/ 923 h 10003"/>
                      <a:gd name="connsiteX20" fmla="*/ 10014 w 10036"/>
                      <a:gd name="connsiteY20" fmla="*/ 1227 h 10003"/>
                      <a:gd name="connsiteX21" fmla="*/ 9969 w 10036"/>
                      <a:gd name="connsiteY21" fmla="*/ 1544 h 10003"/>
                      <a:gd name="connsiteX22" fmla="*/ 9908 w 10036"/>
                      <a:gd name="connsiteY22" fmla="*/ 1887 h 10003"/>
                      <a:gd name="connsiteX23" fmla="*/ 8609 w 10036"/>
                      <a:gd name="connsiteY23" fmla="*/ 8127 h 10003"/>
                      <a:gd name="connsiteX0" fmla="*/ 8612 w 10039"/>
                      <a:gd name="connsiteY0" fmla="*/ 8127 h 10002"/>
                      <a:gd name="connsiteX1" fmla="*/ 8522 w 10039"/>
                      <a:gd name="connsiteY1" fmla="*/ 8509 h 10002"/>
                      <a:gd name="connsiteX2" fmla="*/ 8421 w 10039"/>
                      <a:gd name="connsiteY2" fmla="*/ 8852 h 10002"/>
                      <a:gd name="connsiteX3" fmla="*/ 8302 w 10039"/>
                      <a:gd name="connsiteY3" fmla="*/ 9169 h 10002"/>
                      <a:gd name="connsiteX4" fmla="*/ 8181 w 10039"/>
                      <a:gd name="connsiteY4" fmla="*/ 9446 h 10002"/>
                      <a:gd name="connsiteX5" fmla="*/ 8055 w 10039"/>
                      <a:gd name="connsiteY5" fmla="*/ 9683 h 10002"/>
                      <a:gd name="connsiteX6" fmla="*/ 7927 w 10039"/>
                      <a:gd name="connsiteY6" fmla="*/ 9842 h 10002"/>
                      <a:gd name="connsiteX7" fmla="*/ 7808 w 10039"/>
                      <a:gd name="connsiteY7" fmla="*/ 9960 h 10002"/>
                      <a:gd name="connsiteX8" fmla="*/ 7695 w 10039"/>
                      <a:gd name="connsiteY8" fmla="*/ 10000 h 10002"/>
                      <a:gd name="connsiteX9" fmla="*/ 260 w 10039"/>
                      <a:gd name="connsiteY9" fmla="*/ 10000 h 10002"/>
                      <a:gd name="connsiteX10" fmla="*/ 117 w 10039"/>
                      <a:gd name="connsiteY10" fmla="*/ 8127 h 10002"/>
                      <a:gd name="connsiteX11" fmla="*/ 1417 w 10039"/>
                      <a:gd name="connsiteY11" fmla="*/ 1887 h 10002"/>
                      <a:gd name="connsiteX12" fmla="*/ 2337 w 10039"/>
                      <a:gd name="connsiteY12" fmla="*/ 0 h 10002"/>
                      <a:gd name="connsiteX13" fmla="*/ 9773 w 10039"/>
                      <a:gd name="connsiteY13" fmla="*/ 0 h 10002"/>
                      <a:gd name="connsiteX14" fmla="*/ 9859 w 10039"/>
                      <a:gd name="connsiteY14" fmla="*/ 26 h 10002"/>
                      <a:gd name="connsiteX15" fmla="*/ 9931 w 10039"/>
                      <a:gd name="connsiteY15" fmla="*/ 119 h 10002"/>
                      <a:gd name="connsiteX16" fmla="*/ 9983 w 10039"/>
                      <a:gd name="connsiteY16" fmla="*/ 264 h 10002"/>
                      <a:gd name="connsiteX17" fmla="*/ 10020 w 10039"/>
                      <a:gd name="connsiteY17" fmla="*/ 449 h 10002"/>
                      <a:gd name="connsiteX18" fmla="*/ 10039 w 10039"/>
                      <a:gd name="connsiteY18" fmla="*/ 673 h 10002"/>
                      <a:gd name="connsiteX19" fmla="*/ 10035 w 10039"/>
                      <a:gd name="connsiteY19" fmla="*/ 923 h 10002"/>
                      <a:gd name="connsiteX20" fmla="*/ 10017 w 10039"/>
                      <a:gd name="connsiteY20" fmla="*/ 1227 h 10002"/>
                      <a:gd name="connsiteX21" fmla="*/ 9972 w 10039"/>
                      <a:gd name="connsiteY21" fmla="*/ 1544 h 10002"/>
                      <a:gd name="connsiteX22" fmla="*/ 9911 w 10039"/>
                      <a:gd name="connsiteY22" fmla="*/ 1887 h 10002"/>
                      <a:gd name="connsiteX23" fmla="*/ 8612 w 10039"/>
                      <a:gd name="connsiteY23" fmla="*/ 8127 h 10002"/>
                      <a:gd name="connsiteX0" fmla="*/ 8612 w 10039"/>
                      <a:gd name="connsiteY0" fmla="*/ 8127 h 10000"/>
                      <a:gd name="connsiteX1" fmla="*/ 8522 w 10039"/>
                      <a:gd name="connsiteY1" fmla="*/ 8509 h 10000"/>
                      <a:gd name="connsiteX2" fmla="*/ 8421 w 10039"/>
                      <a:gd name="connsiteY2" fmla="*/ 8852 h 10000"/>
                      <a:gd name="connsiteX3" fmla="*/ 8302 w 10039"/>
                      <a:gd name="connsiteY3" fmla="*/ 9169 h 10000"/>
                      <a:gd name="connsiteX4" fmla="*/ 8181 w 10039"/>
                      <a:gd name="connsiteY4" fmla="*/ 9446 h 10000"/>
                      <a:gd name="connsiteX5" fmla="*/ 8055 w 10039"/>
                      <a:gd name="connsiteY5" fmla="*/ 9683 h 10000"/>
                      <a:gd name="connsiteX6" fmla="*/ 7927 w 10039"/>
                      <a:gd name="connsiteY6" fmla="*/ 9842 h 10000"/>
                      <a:gd name="connsiteX7" fmla="*/ 7808 w 10039"/>
                      <a:gd name="connsiteY7" fmla="*/ 9960 h 10000"/>
                      <a:gd name="connsiteX8" fmla="*/ 7695 w 10039"/>
                      <a:gd name="connsiteY8" fmla="*/ 10000 h 10000"/>
                      <a:gd name="connsiteX9" fmla="*/ 260 w 10039"/>
                      <a:gd name="connsiteY9" fmla="*/ 10000 h 10000"/>
                      <a:gd name="connsiteX10" fmla="*/ 117 w 10039"/>
                      <a:gd name="connsiteY10" fmla="*/ 8127 h 10000"/>
                      <a:gd name="connsiteX11" fmla="*/ 1417 w 10039"/>
                      <a:gd name="connsiteY11" fmla="*/ 1887 h 10000"/>
                      <a:gd name="connsiteX12" fmla="*/ 2337 w 10039"/>
                      <a:gd name="connsiteY12" fmla="*/ 0 h 10000"/>
                      <a:gd name="connsiteX13" fmla="*/ 9773 w 10039"/>
                      <a:gd name="connsiteY13" fmla="*/ 0 h 10000"/>
                      <a:gd name="connsiteX14" fmla="*/ 9859 w 10039"/>
                      <a:gd name="connsiteY14" fmla="*/ 26 h 10000"/>
                      <a:gd name="connsiteX15" fmla="*/ 9931 w 10039"/>
                      <a:gd name="connsiteY15" fmla="*/ 119 h 10000"/>
                      <a:gd name="connsiteX16" fmla="*/ 9983 w 10039"/>
                      <a:gd name="connsiteY16" fmla="*/ 264 h 10000"/>
                      <a:gd name="connsiteX17" fmla="*/ 10020 w 10039"/>
                      <a:gd name="connsiteY17" fmla="*/ 449 h 10000"/>
                      <a:gd name="connsiteX18" fmla="*/ 10039 w 10039"/>
                      <a:gd name="connsiteY18" fmla="*/ 673 h 10000"/>
                      <a:gd name="connsiteX19" fmla="*/ 10035 w 10039"/>
                      <a:gd name="connsiteY19" fmla="*/ 923 h 10000"/>
                      <a:gd name="connsiteX20" fmla="*/ 10017 w 10039"/>
                      <a:gd name="connsiteY20" fmla="*/ 1227 h 10000"/>
                      <a:gd name="connsiteX21" fmla="*/ 9972 w 10039"/>
                      <a:gd name="connsiteY21" fmla="*/ 1544 h 10000"/>
                      <a:gd name="connsiteX22" fmla="*/ 9911 w 10039"/>
                      <a:gd name="connsiteY22" fmla="*/ 1887 h 10000"/>
                      <a:gd name="connsiteX23" fmla="*/ 8612 w 10039"/>
                      <a:gd name="connsiteY23" fmla="*/ 8127 h 10000"/>
                      <a:gd name="connsiteX0" fmla="*/ 8616 w 10043"/>
                      <a:gd name="connsiteY0" fmla="*/ 8127 h 10000"/>
                      <a:gd name="connsiteX1" fmla="*/ 8526 w 10043"/>
                      <a:gd name="connsiteY1" fmla="*/ 8509 h 10000"/>
                      <a:gd name="connsiteX2" fmla="*/ 8425 w 10043"/>
                      <a:gd name="connsiteY2" fmla="*/ 8852 h 10000"/>
                      <a:gd name="connsiteX3" fmla="*/ 8306 w 10043"/>
                      <a:gd name="connsiteY3" fmla="*/ 9169 h 10000"/>
                      <a:gd name="connsiteX4" fmla="*/ 8185 w 10043"/>
                      <a:gd name="connsiteY4" fmla="*/ 9446 h 10000"/>
                      <a:gd name="connsiteX5" fmla="*/ 8059 w 10043"/>
                      <a:gd name="connsiteY5" fmla="*/ 9683 h 10000"/>
                      <a:gd name="connsiteX6" fmla="*/ 7931 w 10043"/>
                      <a:gd name="connsiteY6" fmla="*/ 9842 h 10000"/>
                      <a:gd name="connsiteX7" fmla="*/ 7812 w 10043"/>
                      <a:gd name="connsiteY7" fmla="*/ 9960 h 10000"/>
                      <a:gd name="connsiteX8" fmla="*/ 7699 w 10043"/>
                      <a:gd name="connsiteY8" fmla="*/ 10000 h 10000"/>
                      <a:gd name="connsiteX9" fmla="*/ 264 w 10043"/>
                      <a:gd name="connsiteY9" fmla="*/ 10000 h 10000"/>
                      <a:gd name="connsiteX10" fmla="*/ 121 w 10043"/>
                      <a:gd name="connsiteY10" fmla="*/ 8127 h 10000"/>
                      <a:gd name="connsiteX11" fmla="*/ 1421 w 10043"/>
                      <a:gd name="connsiteY11" fmla="*/ 1887 h 10000"/>
                      <a:gd name="connsiteX12" fmla="*/ 2341 w 10043"/>
                      <a:gd name="connsiteY12" fmla="*/ 0 h 10000"/>
                      <a:gd name="connsiteX13" fmla="*/ 9777 w 10043"/>
                      <a:gd name="connsiteY13" fmla="*/ 0 h 10000"/>
                      <a:gd name="connsiteX14" fmla="*/ 9863 w 10043"/>
                      <a:gd name="connsiteY14" fmla="*/ 26 h 10000"/>
                      <a:gd name="connsiteX15" fmla="*/ 9935 w 10043"/>
                      <a:gd name="connsiteY15" fmla="*/ 119 h 10000"/>
                      <a:gd name="connsiteX16" fmla="*/ 9987 w 10043"/>
                      <a:gd name="connsiteY16" fmla="*/ 264 h 10000"/>
                      <a:gd name="connsiteX17" fmla="*/ 10024 w 10043"/>
                      <a:gd name="connsiteY17" fmla="*/ 449 h 10000"/>
                      <a:gd name="connsiteX18" fmla="*/ 10043 w 10043"/>
                      <a:gd name="connsiteY18" fmla="*/ 673 h 10000"/>
                      <a:gd name="connsiteX19" fmla="*/ 10039 w 10043"/>
                      <a:gd name="connsiteY19" fmla="*/ 923 h 10000"/>
                      <a:gd name="connsiteX20" fmla="*/ 10021 w 10043"/>
                      <a:gd name="connsiteY20" fmla="*/ 1227 h 10000"/>
                      <a:gd name="connsiteX21" fmla="*/ 9976 w 10043"/>
                      <a:gd name="connsiteY21" fmla="*/ 1544 h 10000"/>
                      <a:gd name="connsiteX22" fmla="*/ 9915 w 10043"/>
                      <a:gd name="connsiteY22" fmla="*/ 1887 h 10000"/>
                      <a:gd name="connsiteX23" fmla="*/ 8616 w 10043"/>
                      <a:gd name="connsiteY23" fmla="*/ 8127 h 10000"/>
                      <a:gd name="connsiteX0" fmla="*/ 8599 w 10026"/>
                      <a:gd name="connsiteY0" fmla="*/ 8127 h 10000"/>
                      <a:gd name="connsiteX1" fmla="*/ 8509 w 10026"/>
                      <a:gd name="connsiteY1" fmla="*/ 8509 h 10000"/>
                      <a:gd name="connsiteX2" fmla="*/ 8408 w 10026"/>
                      <a:gd name="connsiteY2" fmla="*/ 8852 h 10000"/>
                      <a:gd name="connsiteX3" fmla="*/ 8289 w 10026"/>
                      <a:gd name="connsiteY3" fmla="*/ 9169 h 10000"/>
                      <a:gd name="connsiteX4" fmla="*/ 8168 w 10026"/>
                      <a:gd name="connsiteY4" fmla="*/ 9446 h 10000"/>
                      <a:gd name="connsiteX5" fmla="*/ 8042 w 10026"/>
                      <a:gd name="connsiteY5" fmla="*/ 9683 h 10000"/>
                      <a:gd name="connsiteX6" fmla="*/ 7914 w 10026"/>
                      <a:gd name="connsiteY6" fmla="*/ 9842 h 10000"/>
                      <a:gd name="connsiteX7" fmla="*/ 7795 w 10026"/>
                      <a:gd name="connsiteY7" fmla="*/ 9960 h 10000"/>
                      <a:gd name="connsiteX8" fmla="*/ 7682 w 10026"/>
                      <a:gd name="connsiteY8" fmla="*/ 10000 h 10000"/>
                      <a:gd name="connsiteX9" fmla="*/ 247 w 10026"/>
                      <a:gd name="connsiteY9" fmla="*/ 10000 h 10000"/>
                      <a:gd name="connsiteX10" fmla="*/ 104 w 10026"/>
                      <a:gd name="connsiteY10" fmla="*/ 8127 h 10000"/>
                      <a:gd name="connsiteX11" fmla="*/ 1404 w 10026"/>
                      <a:gd name="connsiteY11" fmla="*/ 1887 h 10000"/>
                      <a:gd name="connsiteX12" fmla="*/ 2324 w 10026"/>
                      <a:gd name="connsiteY12" fmla="*/ 0 h 10000"/>
                      <a:gd name="connsiteX13" fmla="*/ 9760 w 10026"/>
                      <a:gd name="connsiteY13" fmla="*/ 0 h 10000"/>
                      <a:gd name="connsiteX14" fmla="*/ 9846 w 10026"/>
                      <a:gd name="connsiteY14" fmla="*/ 26 h 10000"/>
                      <a:gd name="connsiteX15" fmla="*/ 9918 w 10026"/>
                      <a:gd name="connsiteY15" fmla="*/ 119 h 10000"/>
                      <a:gd name="connsiteX16" fmla="*/ 9970 w 10026"/>
                      <a:gd name="connsiteY16" fmla="*/ 264 h 10000"/>
                      <a:gd name="connsiteX17" fmla="*/ 10007 w 10026"/>
                      <a:gd name="connsiteY17" fmla="*/ 449 h 10000"/>
                      <a:gd name="connsiteX18" fmla="*/ 10026 w 10026"/>
                      <a:gd name="connsiteY18" fmla="*/ 673 h 10000"/>
                      <a:gd name="connsiteX19" fmla="*/ 10022 w 10026"/>
                      <a:gd name="connsiteY19" fmla="*/ 923 h 10000"/>
                      <a:gd name="connsiteX20" fmla="*/ 10004 w 10026"/>
                      <a:gd name="connsiteY20" fmla="*/ 1227 h 10000"/>
                      <a:gd name="connsiteX21" fmla="*/ 9959 w 10026"/>
                      <a:gd name="connsiteY21" fmla="*/ 1544 h 10000"/>
                      <a:gd name="connsiteX22" fmla="*/ 9898 w 10026"/>
                      <a:gd name="connsiteY22" fmla="*/ 1887 h 10000"/>
                      <a:gd name="connsiteX23" fmla="*/ 8599 w 10026"/>
                      <a:gd name="connsiteY23" fmla="*/ 8127 h 10000"/>
                      <a:gd name="connsiteX0" fmla="*/ 8579 w 10006"/>
                      <a:gd name="connsiteY0" fmla="*/ 8127 h 10000"/>
                      <a:gd name="connsiteX1" fmla="*/ 8489 w 10006"/>
                      <a:gd name="connsiteY1" fmla="*/ 8509 h 10000"/>
                      <a:gd name="connsiteX2" fmla="*/ 8388 w 10006"/>
                      <a:gd name="connsiteY2" fmla="*/ 8852 h 10000"/>
                      <a:gd name="connsiteX3" fmla="*/ 8269 w 10006"/>
                      <a:gd name="connsiteY3" fmla="*/ 9169 h 10000"/>
                      <a:gd name="connsiteX4" fmla="*/ 8148 w 10006"/>
                      <a:gd name="connsiteY4" fmla="*/ 9446 h 10000"/>
                      <a:gd name="connsiteX5" fmla="*/ 8022 w 10006"/>
                      <a:gd name="connsiteY5" fmla="*/ 9683 h 10000"/>
                      <a:gd name="connsiteX6" fmla="*/ 7894 w 10006"/>
                      <a:gd name="connsiteY6" fmla="*/ 9842 h 10000"/>
                      <a:gd name="connsiteX7" fmla="*/ 7775 w 10006"/>
                      <a:gd name="connsiteY7" fmla="*/ 9960 h 10000"/>
                      <a:gd name="connsiteX8" fmla="*/ 7662 w 10006"/>
                      <a:gd name="connsiteY8" fmla="*/ 10000 h 10000"/>
                      <a:gd name="connsiteX9" fmla="*/ 227 w 10006"/>
                      <a:gd name="connsiteY9" fmla="*/ 10000 h 10000"/>
                      <a:gd name="connsiteX10" fmla="*/ 84 w 10006"/>
                      <a:gd name="connsiteY10" fmla="*/ 8127 h 10000"/>
                      <a:gd name="connsiteX11" fmla="*/ 1384 w 10006"/>
                      <a:gd name="connsiteY11" fmla="*/ 1887 h 10000"/>
                      <a:gd name="connsiteX12" fmla="*/ 2304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9 w 10006"/>
                      <a:gd name="connsiteY23" fmla="*/ 8127 h 10000"/>
                      <a:gd name="connsiteX0" fmla="*/ 8590 w 10017"/>
                      <a:gd name="connsiteY0" fmla="*/ 8127 h 10000"/>
                      <a:gd name="connsiteX1" fmla="*/ 8500 w 10017"/>
                      <a:gd name="connsiteY1" fmla="*/ 8509 h 10000"/>
                      <a:gd name="connsiteX2" fmla="*/ 8399 w 10017"/>
                      <a:gd name="connsiteY2" fmla="*/ 8852 h 10000"/>
                      <a:gd name="connsiteX3" fmla="*/ 8280 w 10017"/>
                      <a:gd name="connsiteY3" fmla="*/ 9169 h 10000"/>
                      <a:gd name="connsiteX4" fmla="*/ 8159 w 10017"/>
                      <a:gd name="connsiteY4" fmla="*/ 9446 h 10000"/>
                      <a:gd name="connsiteX5" fmla="*/ 8033 w 10017"/>
                      <a:gd name="connsiteY5" fmla="*/ 9683 h 10000"/>
                      <a:gd name="connsiteX6" fmla="*/ 7905 w 10017"/>
                      <a:gd name="connsiteY6" fmla="*/ 9842 h 10000"/>
                      <a:gd name="connsiteX7" fmla="*/ 7786 w 10017"/>
                      <a:gd name="connsiteY7" fmla="*/ 9960 h 10000"/>
                      <a:gd name="connsiteX8" fmla="*/ 7673 w 10017"/>
                      <a:gd name="connsiteY8" fmla="*/ 10000 h 10000"/>
                      <a:gd name="connsiteX9" fmla="*/ 238 w 10017"/>
                      <a:gd name="connsiteY9" fmla="*/ 10000 h 10000"/>
                      <a:gd name="connsiteX10" fmla="*/ 95 w 10017"/>
                      <a:gd name="connsiteY10" fmla="*/ 8127 h 10000"/>
                      <a:gd name="connsiteX11" fmla="*/ 1395 w 10017"/>
                      <a:gd name="connsiteY11" fmla="*/ 1887 h 10000"/>
                      <a:gd name="connsiteX12" fmla="*/ 2315 w 10017"/>
                      <a:gd name="connsiteY12" fmla="*/ 0 h 10000"/>
                      <a:gd name="connsiteX13" fmla="*/ 9751 w 10017"/>
                      <a:gd name="connsiteY13" fmla="*/ 0 h 10000"/>
                      <a:gd name="connsiteX14" fmla="*/ 9837 w 10017"/>
                      <a:gd name="connsiteY14" fmla="*/ 26 h 10000"/>
                      <a:gd name="connsiteX15" fmla="*/ 9909 w 10017"/>
                      <a:gd name="connsiteY15" fmla="*/ 119 h 10000"/>
                      <a:gd name="connsiteX16" fmla="*/ 9961 w 10017"/>
                      <a:gd name="connsiteY16" fmla="*/ 264 h 10000"/>
                      <a:gd name="connsiteX17" fmla="*/ 9998 w 10017"/>
                      <a:gd name="connsiteY17" fmla="*/ 449 h 10000"/>
                      <a:gd name="connsiteX18" fmla="*/ 10017 w 10017"/>
                      <a:gd name="connsiteY18" fmla="*/ 673 h 10000"/>
                      <a:gd name="connsiteX19" fmla="*/ 10013 w 10017"/>
                      <a:gd name="connsiteY19" fmla="*/ 923 h 10000"/>
                      <a:gd name="connsiteX20" fmla="*/ 9995 w 10017"/>
                      <a:gd name="connsiteY20" fmla="*/ 1227 h 10000"/>
                      <a:gd name="connsiteX21" fmla="*/ 9950 w 10017"/>
                      <a:gd name="connsiteY21" fmla="*/ 1544 h 10000"/>
                      <a:gd name="connsiteX22" fmla="*/ 9889 w 10017"/>
                      <a:gd name="connsiteY22" fmla="*/ 1887 h 10000"/>
                      <a:gd name="connsiteX23" fmla="*/ 8590 w 10017"/>
                      <a:gd name="connsiteY23" fmla="*/ 8127 h 10000"/>
                      <a:gd name="connsiteX0" fmla="*/ 8581 w 10008"/>
                      <a:gd name="connsiteY0" fmla="*/ 8127 h 10000"/>
                      <a:gd name="connsiteX1" fmla="*/ 8491 w 10008"/>
                      <a:gd name="connsiteY1" fmla="*/ 8509 h 10000"/>
                      <a:gd name="connsiteX2" fmla="*/ 8390 w 10008"/>
                      <a:gd name="connsiteY2" fmla="*/ 8852 h 10000"/>
                      <a:gd name="connsiteX3" fmla="*/ 8271 w 10008"/>
                      <a:gd name="connsiteY3" fmla="*/ 9169 h 10000"/>
                      <a:gd name="connsiteX4" fmla="*/ 8150 w 10008"/>
                      <a:gd name="connsiteY4" fmla="*/ 9446 h 10000"/>
                      <a:gd name="connsiteX5" fmla="*/ 8024 w 10008"/>
                      <a:gd name="connsiteY5" fmla="*/ 9683 h 10000"/>
                      <a:gd name="connsiteX6" fmla="*/ 7896 w 10008"/>
                      <a:gd name="connsiteY6" fmla="*/ 9842 h 10000"/>
                      <a:gd name="connsiteX7" fmla="*/ 7777 w 10008"/>
                      <a:gd name="connsiteY7" fmla="*/ 9960 h 10000"/>
                      <a:gd name="connsiteX8" fmla="*/ 7664 w 10008"/>
                      <a:gd name="connsiteY8" fmla="*/ 10000 h 10000"/>
                      <a:gd name="connsiteX9" fmla="*/ 229 w 10008"/>
                      <a:gd name="connsiteY9" fmla="*/ 10000 h 10000"/>
                      <a:gd name="connsiteX10" fmla="*/ 106 w 10008"/>
                      <a:gd name="connsiteY10" fmla="*/ 8127 h 10000"/>
                      <a:gd name="connsiteX11" fmla="*/ 1386 w 10008"/>
                      <a:gd name="connsiteY11" fmla="*/ 1887 h 10000"/>
                      <a:gd name="connsiteX12" fmla="*/ 2306 w 10008"/>
                      <a:gd name="connsiteY12" fmla="*/ 0 h 10000"/>
                      <a:gd name="connsiteX13" fmla="*/ 9742 w 10008"/>
                      <a:gd name="connsiteY13" fmla="*/ 0 h 10000"/>
                      <a:gd name="connsiteX14" fmla="*/ 9828 w 10008"/>
                      <a:gd name="connsiteY14" fmla="*/ 26 h 10000"/>
                      <a:gd name="connsiteX15" fmla="*/ 9900 w 10008"/>
                      <a:gd name="connsiteY15" fmla="*/ 119 h 10000"/>
                      <a:gd name="connsiteX16" fmla="*/ 9952 w 10008"/>
                      <a:gd name="connsiteY16" fmla="*/ 264 h 10000"/>
                      <a:gd name="connsiteX17" fmla="*/ 9989 w 10008"/>
                      <a:gd name="connsiteY17" fmla="*/ 449 h 10000"/>
                      <a:gd name="connsiteX18" fmla="*/ 10008 w 10008"/>
                      <a:gd name="connsiteY18" fmla="*/ 673 h 10000"/>
                      <a:gd name="connsiteX19" fmla="*/ 10004 w 10008"/>
                      <a:gd name="connsiteY19" fmla="*/ 923 h 10000"/>
                      <a:gd name="connsiteX20" fmla="*/ 9986 w 10008"/>
                      <a:gd name="connsiteY20" fmla="*/ 1227 h 10000"/>
                      <a:gd name="connsiteX21" fmla="*/ 9941 w 10008"/>
                      <a:gd name="connsiteY21" fmla="*/ 1544 h 10000"/>
                      <a:gd name="connsiteX22" fmla="*/ 9880 w 10008"/>
                      <a:gd name="connsiteY22" fmla="*/ 1887 h 10000"/>
                      <a:gd name="connsiteX23" fmla="*/ 8581 w 10008"/>
                      <a:gd name="connsiteY23" fmla="*/ 8127 h 10000"/>
                      <a:gd name="connsiteX0" fmla="*/ 8591 w 10018"/>
                      <a:gd name="connsiteY0" fmla="*/ 8127 h 10000"/>
                      <a:gd name="connsiteX1" fmla="*/ 8501 w 10018"/>
                      <a:gd name="connsiteY1" fmla="*/ 8509 h 10000"/>
                      <a:gd name="connsiteX2" fmla="*/ 8400 w 10018"/>
                      <a:gd name="connsiteY2" fmla="*/ 8852 h 10000"/>
                      <a:gd name="connsiteX3" fmla="*/ 8281 w 10018"/>
                      <a:gd name="connsiteY3" fmla="*/ 9169 h 10000"/>
                      <a:gd name="connsiteX4" fmla="*/ 8160 w 10018"/>
                      <a:gd name="connsiteY4" fmla="*/ 9446 h 10000"/>
                      <a:gd name="connsiteX5" fmla="*/ 8034 w 10018"/>
                      <a:gd name="connsiteY5" fmla="*/ 9683 h 10000"/>
                      <a:gd name="connsiteX6" fmla="*/ 7906 w 10018"/>
                      <a:gd name="connsiteY6" fmla="*/ 9842 h 10000"/>
                      <a:gd name="connsiteX7" fmla="*/ 7787 w 10018"/>
                      <a:gd name="connsiteY7" fmla="*/ 9960 h 10000"/>
                      <a:gd name="connsiteX8" fmla="*/ 7674 w 10018"/>
                      <a:gd name="connsiteY8" fmla="*/ 10000 h 10000"/>
                      <a:gd name="connsiteX9" fmla="*/ 239 w 10018"/>
                      <a:gd name="connsiteY9" fmla="*/ 10000 h 10000"/>
                      <a:gd name="connsiteX10" fmla="*/ 116 w 10018"/>
                      <a:gd name="connsiteY10" fmla="*/ 8127 h 10000"/>
                      <a:gd name="connsiteX11" fmla="*/ 1396 w 10018"/>
                      <a:gd name="connsiteY11" fmla="*/ 1887 h 10000"/>
                      <a:gd name="connsiteX12" fmla="*/ 2316 w 10018"/>
                      <a:gd name="connsiteY12" fmla="*/ 0 h 10000"/>
                      <a:gd name="connsiteX13" fmla="*/ 9752 w 10018"/>
                      <a:gd name="connsiteY13" fmla="*/ 0 h 10000"/>
                      <a:gd name="connsiteX14" fmla="*/ 9838 w 10018"/>
                      <a:gd name="connsiteY14" fmla="*/ 26 h 10000"/>
                      <a:gd name="connsiteX15" fmla="*/ 9910 w 10018"/>
                      <a:gd name="connsiteY15" fmla="*/ 119 h 10000"/>
                      <a:gd name="connsiteX16" fmla="*/ 9962 w 10018"/>
                      <a:gd name="connsiteY16" fmla="*/ 264 h 10000"/>
                      <a:gd name="connsiteX17" fmla="*/ 9999 w 10018"/>
                      <a:gd name="connsiteY17" fmla="*/ 449 h 10000"/>
                      <a:gd name="connsiteX18" fmla="*/ 10018 w 10018"/>
                      <a:gd name="connsiteY18" fmla="*/ 673 h 10000"/>
                      <a:gd name="connsiteX19" fmla="*/ 10014 w 10018"/>
                      <a:gd name="connsiteY19" fmla="*/ 923 h 10000"/>
                      <a:gd name="connsiteX20" fmla="*/ 9996 w 10018"/>
                      <a:gd name="connsiteY20" fmla="*/ 1227 h 10000"/>
                      <a:gd name="connsiteX21" fmla="*/ 9951 w 10018"/>
                      <a:gd name="connsiteY21" fmla="*/ 1544 h 10000"/>
                      <a:gd name="connsiteX22" fmla="*/ 9890 w 10018"/>
                      <a:gd name="connsiteY22" fmla="*/ 1887 h 10000"/>
                      <a:gd name="connsiteX23" fmla="*/ 8591 w 10018"/>
                      <a:gd name="connsiteY23" fmla="*/ 8127 h 10000"/>
                      <a:gd name="connsiteX0" fmla="*/ 8585 w 10012"/>
                      <a:gd name="connsiteY0" fmla="*/ 8127 h 10000"/>
                      <a:gd name="connsiteX1" fmla="*/ 8495 w 10012"/>
                      <a:gd name="connsiteY1" fmla="*/ 8509 h 10000"/>
                      <a:gd name="connsiteX2" fmla="*/ 8394 w 10012"/>
                      <a:gd name="connsiteY2" fmla="*/ 8852 h 10000"/>
                      <a:gd name="connsiteX3" fmla="*/ 8275 w 10012"/>
                      <a:gd name="connsiteY3" fmla="*/ 9169 h 10000"/>
                      <a:gd name="connsiteX4" fmla="*/ 8154 w 10012"/>
                      <a:gd name="connsiteY4" fmla="*/ 9446 h 10000"/>
                      <a:gd name="connsiteX5" fmla="*/ 8028 w 10012"/>
                      <a:gd name="connsiteY5" fmla="*/ 9683 h 10000"/>
                      <a:gd name="connsiteX6" fmla="*/ 7900 w 10012"/>
                      <a:gd name="connsiteY6" fmla="*/ 9842 h 10000"/>
                      <a:gd name="connsiteX7" fmla="*/ 7781 w 10012"/>
                      <a:gd name="connsiteY7" fmla="*/ 9960 h 10000"/>
                      <a:gd name="connsiteX8" fmla="*/ 7668 w 10012"/>
                      <a:gd name="connsiteY8" fmla="*/ 10000 h 10000"/>
                      <a:gd name="connsiteX9" fmla="*/ 233 w 10012"/>
                      <a:gd name="connsiteY9" fmla="*/ 10000 h 10000"/>
                      <a:gd name="connsiteX10" fmla="*/ 110 w 10012"/>
                      <a:gd name="connsiteY10" fmla="*/ 8127 h 10000"/>
                      <a:gd name="connsiteX11" fmla="*/ 1390 w 10012"/>
                      <a:gd name="connsiteY11" fmla="*/ 1887 h 10000"/>
                      <a:gd name="connsiteX12" fmla="*/ 2310 w 10012"/>
                      <a:gd name="connsiteY12" fmla="*/ 0 h 10000"/>
                      <a:gd name="connsiteX13" fmla="*/ 9746 w 10012"/>
                      <a:gd name="connsiteY13" fmla="*/ 0 h 10000"/>
                      <a:gd name="connsiteX14" fmla="*/ 9832 w 10012"/>
                      <a:gd name="connsiteY14" fmla="*/ 26 h 10000"/>
                      <a:gd name="connsiteX15" fmla="*/ 9904 w 10012"/>
                      <a:gd name="connsiteY15" fmla="*/ 119 h 10000"/>
                      <a:gd name="connsiteX16" fmla="*/ 9956 w 10012"/>
                      <a:gd name="connsiteY16" fmla="*/ 264 h 10000"/>
                      <a:gd name="connsiteX17" fmla="*/ 9993 w 10012"/>
                      <a:gd name="connsiteY17" fmla="*/ 449 h 10000"/>
                      <a:gd name="connsiteX18" fmla="*/ 10012 w 10012"/>
                      <a:gd name="connsiteY18" fmla="*/ 673 h 10000"/>
                      <a:gd name="connsiteX19" fmla="*/ 10008 w 10012"/>
                      <a:gd name="connsiteY19" fmla="*/ 923 h 10000"/>
                      <a:gd name="connsiteX20" fmla="*/ 9990 w 10012"/>
                      <a:gd name="connsiteY20" fmla="*/ 1227 h 10000"/>
                      <a:gd name="connsiteX21" fmla="*/ 9945 w 10012"/>
                      <a:gd name="connsiteY21" fmla="*/ 1544 h 10000"/>
                      <a:gd name="connsiteX22" fmla="*/ 9884 w 10012"/>
                      <a:gd name="connsiteY22" fmla="*/ 1887 h 10000"/>
                      <a:gd name="connsiteX23" fmla="*/ 8585 w 10012"/>
                      <a:gd name="connsiteY23" fmla="*/ 8127 h 10000"/>
                      <a:gd name="connsiteX0" fmla="*/ 8570 w 9997"/>
                      <a:gd name="connsiteY0" fmla="*/ 8127 h 10000"/>
                      <a:gd name="connsiteX1" fmla="*/ 8480 w 9997"/>
                      <a:gd name="connsiteY1" fmla="*/ 8509 h 10000"/>
                      <a:gd name="connsiteX2" fmla="*/ 8379 w 9997"/>
                      <a:gd name="connsiteY2" fmla="*/ 8852 h 10000"/>
                      <a:gd name="connsiteX3" fmla="*/ 8260 w 9997"/>
                      <a:gd name="connsiteY3" fmla="*/ 9169 h 10000"/>
                      <a:gd name="connsiteX4" fmla="*/ 8139 w 9997"/>
                      <a:gd name="connsiteY4" fmla="*/ 9446 h 10000"/>
                      <a:gd name="connsiteX5" fmla="*/ 8013 w 9997"/>
                      <a:gd name="connsiteY5" fmla="*/ 9683 h 10000"/>
                      <a:gd name="connsiteX6" fmla="*/ 7885 w 9997"/>
                      <a:gd name="connsiteY6" fmla="*/ 9842 h 10000"/>
                      <a:gd name="connsiteX7" fmla="*/ 7766 w 9997"/>
                      <a:gd name="connsiteY7" fmla="*/ 9960 h 10000"/>
                      <a:gd name="connsiteX8" fmla="*/ 7653 w 9997"/>
                      <a:gd name="connsiteY8" fmla="*/ 10000 h 10000"/>
                      <a:gd name="connsiteX9" fmla="*/ 218 w 9997"/>
                      <a:gd name="connsiteY9" fmla="*/ 10000 h 10000"/>
                      <a:gd name="connsiteX10" fmla="*/ 95 w 9997"/>
                      <a:gd name="connsiteY10" fmla="*/ 8127 h 10000"/>
                      <a:gd name="connsiteX11" fmla="*/ 1375 w 9997"/>
                      <a:gd name="connsiteY11" fmla="*/ 1887 h 10000"/>
                      <a:gd name="connsiteX12" fmla="*/ 2295 w 9997"/>
                      <a:gd name="connsiteY12" fmla="*/ 0 h 10000"/>
                      <a:gd name="connsiteX13" fmla="*/ 9731 w 9997"/>
                      <a:gd name="connsiteY13" fmla="*/ 0 h 10000"/>
                      <a:gd name="connsiteX14" fmla="*/ 9817 w 9997"/>
                      <a:gd name="connsiteY14" fmla="*/ 26 h 10000"/>
                      <a:gd name="connsiteX15" fmla="*/ 9889 w 9997"/>
                      <a:gd name="connsiteY15" fmla="*/ 119 h 10000"/>
                      <a:gd name="connsiteX16" fmla="*/ 9941 w 9997"/>
                      <a:gd name="connsiteY16" fmla="*/ 264 h 10000"/>
                      <a:gd name="connsiteX17" fmla="*/ 9978 w 9997"/>
                      <a:gd name="connsiteY17" fmla="*/ 449 h 10000"/>
                      <a:gd name="connsiteX18" fmla="*/ 9997 w 9997"/>
                      <a:gd name="connsiteY18" fmla="*/ 673 h 10000"/>
                      <a:gd name="connsiteX19" fmla="*/ 9993 w 9997"/>
                      <a:gd name="connsiteY19" fmla="*/ 923 h 10000"/>
                      <a:gd name="connsiteX20" fmla="*/ 9975 w 9997"/>
                      <a:gd name="connsiteY20" fmla="*/ 1227 h 10000"/>
                      <a:gd name="connsiteX21" fmla="*/ 9930 w 9997"/>
                      <a:gd name="connsiteY21" fmla="*/ 1544 h 10000"/>
                      <a:gd name="connsiteX22" fmla="*/ 9869 w 9997"/>
                      <a:gd name="connsiteY22" fmla="*/ 1887 h 10000"/>
                      <a:gd name="connsiteX23" fmla="*/ 8570 w 9997"/>
                      <a:gd name="connsiteY23" fmla="*/ 8127 h 10000"/>
                      <a:gd name="connsiteX0" fmla="*/ 8569 w 9996"/>
                      <a:gd name="connsiteY0" fmla="*/ 8127 h 10000"/>
                      <a:gd name="connsiteX1" fmla="*/ 8479 w 9996"/>
                      <a:gd name="connsiteY1" fmla="*/ 8509 h 10000"/>
                      <a:gd name="connsiteX2" fmla="*/ 8378 w 9996"/>
                      <a:gd name="connsiteY2" fmla="*/ 8852 h 10000"/>
                      <a:gd name="connsiteX3" fmla="*/ 8258 w 9996"/>
                      <a:gd name="connsiteY3" fmla="*/ 9169 h 10000"/>
                      <a:gd name="connsiteX4" fmla="*/ 8137 w 9996"/>
                      <a:gd name="connsiteY4" fmla="*/ 9446 h 10000"/>
                      <a:gd name="connsiteX5" fmla="*/ 8011 w 9996"/>
                      <a:gd name="connsiteY5" fmla="*/ 9683 h 10000"/>
                      <a:gd name="connsiteX6" fmla="*/ 7883 w 9996"/>
                      <a:gd name="connsiteY6" fmla="*/ 9842 h 10000"/>
                      <a:gd name="connsiteX7" fmla="*/ 7764 w 9996"/>
                      <a:gd name="connsiteY7" fmla="*/ 9960 h 10000"/>
                      <a:gd name="connsiteX8" fmla="*/ 7651 w 9996"/>
                      <a:gd name="connsiteY8" fmla="*/ 10000 h 10000"/>
                      <a:gd name="connsiteX9" fmla="*/ 214 w 9996"/>
                      <a:gd name="connsiteY9" fmla="*/ 10000 h 10000"/>
                      <a:gd name="connsiteX10" fmla="*/ 91 w 9996"/>
                      <a:gd name="connsiteY10" fmla="*/ 8127 h 10000"/>
                      <a:gd name="connsiteX11" fmla="*/ 1371 w 9996"/>
                      <a:gd name="connsiteY11" fmla="*/ 1887 h 10000"/>
                      <a:gd name="connsiteX12" fmla="*/ 2292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69 w 9996"/>
                      <a:gd name="connsiteY23" fmla="*/ 8127 h 10000"/>
                      <a:gd name="connsiteX0" fmla="*/ 8578 w 10006"/>
                      <a:gd name="connsiteY0" fmla="*/ 8127 h 10000"/>
                      <a:gd name="connsiteX1" fmla="*/ 8488 w 10006"/>
                      <a:gd name="connsiteY1" fmla="*/ 8509 h 10000"/>
                      <a:gd name="connsiteX2" fmla="*/ 8387 w 10006"/>
                      <a:gd name="connsiteY2" fmla="*/ 8852 h 10000"/>
                      <a:gd name="connsiteX3" fmla="*/ 8267 w 10006"/>
                      <a:gd name="connsiteY3" fmla="*/ 9169 h 10000"/>
                      <a:gd name="connsiteX4" fmla="*/ 8146 w 10006"/>
                      <a:gd name="connsiteY4" fmla="*/ 9446 h 10000"/>
                      <a:gd name="connsiteX5" fmla="*/ 8020 w 10006"/>
                      <a:gd name="connsiteY5" fmla="*/ 9683 h 10000"/>
                      <a:gd name="connsiteX6" fmla="*/ 7892 w 10006"/>
                      <a:gd name="connsiteY6" fmla="*/ 9842 h 10000"/>
                      <a:gd name="connsiteX7" fmla="*/ 7773 w 10006"/>
                      <a:gd name="connsiteY7" fmla="*/ 9960 h 10000"/>
                      <a:gd name="connsiteX8" fmla="*/ 7660 w 10006"/>
                      <a:gd name="connsiteY8" fmla="*/ 10000 h 10000"/>
                      <a:gd name="connsiteX9" fmla="*/ 220 w 10006"/>
                      <a:gd name="connsiteY9" fmla="*/ 10000 h 10000"/>
                      <a:gd name="connsiteX10" fmla="*/ 97 w 10006"/>
                      <a:gd name="connsiteY10" fmla="*/ 8127 h 10000"/>
                      <a:gd name="connsiteX11" fmla="*/ 1378 w 10006"/>
                      <a:gd name="connsiteY11" fmla="*/ 1887 h 10000"/>
                      <a:gd name="connsiteX12" fmla="*/ 2299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8 w 10006"/>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19 w 10047"/>
                      <a:gd name="connsiteY0" fmla="*/ 8127 h 10000"/>
                      <a:gd name="connsiteX1" fmla="*/ 8529 w 10047"/>
                      <a:gd name="connsiteY1" fmla="*/ 8509 h 10000"/>
                      <a:gd name="connsiteX2" fmla="*/ 8428 w 10047"/>
                      <a:gd name="connsiteY2" fmla="*/ 8852 h 10000"/>
                      <a:gd name="connsiteX3" fmla="*/ 8308 w 10047"/>
                      <a:gd name="connsiteY3" fmla="*/ 9169 h 10000"/>
                      <a:gd name="connsiteX4" fmla="*/ 8187 w 10047"/>
                      <a:gd name="connsiteY4" fmla="*/ 9446 h 10000"/>
                      <a:gd name="connsiteX5" fmla="*/ 8061 w 10047"/>
                      <a:gd name="connsiteY5" fmla="*/ 9683 h 10000"/>
                      <a:gd name="connsiteX6" fmla="*/ 7933 w 10047"/>
                      <a:gd name="connsiteY6" fmla="*/ 9842 h 10000"/>
                      <a:gd name="connsiteX7" fmla="*/ 7814 w 10047"/>
                      <a:gd name="connsiteY7" fmla="*/ 9960 h 10000"/>
                      <a:gd name="connsiteX8" fmla="*/ 7701 w 10047"/>
                      <a:gd name="connsiteY8" fmla="*/ 10000 h 10000"/>
                      <a:gd name="connsiteX9" fmla="*/ 261 w 10047"/>
                      <a:gd name="connsiteY9" fmla="*/ 10000 h 10000"/>
                      <a:gd name="connsiteX10" fmla="*/ 138 w 10047"/>
                      <a:gd name="connsiteY10" fmla="*/ 8127 h 10000"/>
                      <a:gd name="connsiteX11" fmla="*/ 1419 w 10047"/>
                      <a:gd name="connsiteY11" fmla="*/ 1887 h 10000"/>
                      <a:gd name="connsiteX12" fmla="*/ 2340 w 10047"/>
                      <a:gd name="connsiteY12" fmla="*/ 0 h 10000"/>
                      <a:gd name="connsiteX13" fmla="*/ 9781 w 10047"/>
                      <a:gd name="connsiteY13" fmla="*/ 0 h 10000"/>
                      <a:gd name="connsiteX14" fmla="*/ 9867 w 10047"/>
                      <a:gd name="connsiteY14" fmla="*/ 26 h 10000"/>
                      <a:gd name="connsiteX15" fmla="*/ 9939 w 10047"/>
                      <a:gd name="connsiteY15" fmla="*/ 119 h 10000"/>
                      <a:gd name="connsiteX16" fmla="*/ 9991 w 10047"/>
                      <a:gd name="connsiteY16" fmla="*/ 264 h 10000"/>
                      <a:gd name="connsiteX17" fmla="*/ 10028 w 10047"/>
                      <a:gd name="connsiteY17" fmla="*/ 449 h 10000"/>
                      <a:gd name="connsiteX18" fmla="*/ 10047 w 10047"/>
                      <a:gd name="connsiteY18" fmla="*/ 673 h 10000"/>
                      <a:gd name="connsiteX19" fmla="*/ 10043 w 10047"/>
                      <a:gd name="connsiteY19" fmla="*/ 923 h 10000"/>
                      <a:gd name="connsiteX20" fmla="*/ 10025 w 10047"/>
                      <a:gd name="connsiteY20" fmla="*/ 1227 h 10000"/>
                      <a:gd name="connsiteX21" fmla="*/ 9980 w 10047"/>
                      <a:gd name="connsiteY21" fmla="*/ 1544 h 10000"/>
                      <a:gd name="connsiteX22" fmla="*/ 9919 w 10047"/>
                      <a:gd name="connsiteY22" fmla="*/ 1887 h 10000"/>
                      <a:gd name="connsiteX23" fmla="*/ 8619 w 10047"/>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595 w 10023"/>
                      <a:gd name="connsiteY0" fmla="*/ 8127 h 10000"/>
                      <a:gd name="connsiteX1" fmla="*/ 8505 w 10023"/>
                      <a:gd name="connsiteY1" fmla="*/ 8509 h 10000"/>
                      <a:gd name="connsiteX2" fmla="*/ 8404 w 10023"/>
                      <a:gd name="connsiteY2" fmla="*/ 8852 h 10000"/>
                      <a:gd name="connsiteX3" fmla="*/ 8284 w 10023"/>
                      <a:gd name="connsiteY3" fmla="*/ 9169 h 10000"/>
                      <a:gd name="connsiteX4" fmla="*/ 8163 w 10023"/>
                      <a:gd name="connsiteY4" fmla="*/ 9446 h 10000"/>
                      <a:gd name="connsiteX5" fmla="*/ 8037 w 10023"/>
                      <a:gd name="connsiteY5" fmla="*/ 9683 h 10000"/>
                      <a:gd name="connsiteX6" fmla="*/ 7909 w 10023"/>
                      <a:gd name="connsiteY6" fmla="*/ 9842 h 10000"/>
                      <a:gd name="connsiteX7" fmla="*/ 7790 w 10023"/>
                      <a:gd name="connsiteY7" fmla="*/ 9960 h 10000"/>
                      <a:gd name="connsiteX8" fmla="*/ 7677 w 10023"/>
                      <a:gd name="connsiteY8" fmla="*/ 10000 h 10000"/>
                      <a:gd name="connsiteX9" fmla="*/ 237 w 10023"/>
                      <a:gd name="connsiteY9" fmla="*/ 10000 h 10000"/>
                      <a:gd name="connsiteX10" fmla="*/ 114 w 10023"/>
                      <a:gd name="connsiteY10" fmla="*/ 8127 h 10000"/>
                      <a:gd name="connsiteX11" fmla="*/ 1395 w 10023"/>
                      <a:gd name="connsiteY11" fmla="*/ 1887 h 10000"/>
                      <a:gd name="connsiteX12" fmla="*/ 2316 w 10023"/>
                      <a:gd name="connsiteY12" fmla="*/ 0 h 10000"/>
                      <a:gd name="connsiteX13" fmla="*/ 9757 w 10023"/>
                      <a:gd name="connsiteY13" fmla="*/ 0 h 10000"/>
                      <a:gd name="connsiteX14" fmla="*/ 9843 w 10023"/>
                      <a:gd name="connsiteY14" fmla="*/ 26 h 10000"/>
                      <a:gd name="connsiteX15" fmla="*/ 9915 w 10023"/>
                      <a:gd name="connsiteY15" fmla="*/ 119 h 10000"/>
                      <a:gd name="connsiteX16" fmla="*/ 9967 w 10023"/>
                      <a:gd name="connsiteY16" fmla="*/ 264 h 10000"/>
                      <a:gd name="connsiteX17" fmla="*/ 10004 w 10023"/>
                      <a:gd name="connsiteY17" fmla="*/ 449 h 10000"/>
                      <a:gd name="connsiteX18" fmla="*/ 10023 w 10023"/>
                      <a:gd name="connsiteY18" fmla="*/ 673 h 10000"/>
                      <a:gd name="connsiteX19" fmla="*/ 10019 w 10023"/>
                      <a:gd name="connsiteY19" fmla="*/ 923 h 10000"/>
                      <a:gd name="connsiteX20" fmla="*/ 10001 w 10023"/>
                      <a:gd name="connsiteY20" fmla="*/ 1227 h 10000"/>
                      <a:gd name="connsiteX21" fmla="*/ 9956 w 10023"/>
                      <a:gd name="connsiteY21" fmla="*/ 1544 h 10000"/>
                      <a:gd name="connsiteX22" fmla="*/ 9895 w 10023"/>
                      <a:gd name="connsiteY22" fmla="*/ 1887 h 10000"/>
                      <a:gd name="connsiteX23" fmla="*/ 8595 w 10023"/>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922 w 10030"/>
                      <a:gd name="connsiteY14" fmla="*/ 119 h 10000"/>
                      <a:gd name="connsiteX15" fmla="*/ 9974 w 10030"/>
                      <a:gd name="connsiteY15" fmla="*/ 264 h 10000"/>
                      <a:gd name="connsiteX16" fmla="*/ 10011 w 10030"/>
                      <a:gd name="connsiteY16" fmla="*/ 449 h 10000"/>
                      <a:gd name="connsiteX17" fmla="*/ 10030 w 10030"/>
                      <a:gd name="connsiteY17" fmla="*/ 673 h 10000"/>
                      <a:gd name="connsiteX18" fmla="*/ 10026 w 10030"/>
                      <a:gd name="connsiteY18" fmla="*/ 923 h 10000"/>
                      <a:gd name="connsiteX19" fmla="*/ 10008 w 10030"/>
                      <a:gd name="connsiteY19" fmla="*/ 1227 h 10000"/>
                      <a:gd name="connsiteX20" fmla="*/ 9963 w 10030"/>
                      <a:gd name="connsiteY20" fmla="*/ 1544 h 10000"/>
                      <a:gd name="connsiteX21" fmla="*/ 9902 w 10030"/>
                      <a:gd name="connsiteY21" fmla="*/ 1887 h 10000"/>
                      <a:gd name="connsiteX22" fmla="*/ 8602 w 10030"/>
                      <a:gd name="connsiteY22"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974 w 10030"/>
                      <a:gd name="connsiteY14" fmla="*/ 264 h 10000"/>
                      <a:gd name="connsiteX15" fmla="*/ 10011 w 10030"/>
                      <a:gd name="connsiteY15" fmla="*/ 449 h 10000"/>
                      <a:gd name="connsiteX16" fmla="*/ 10030 w 10030"/>
                      <a:gd name="connsiteY16" fmla="*/ 673 h 10000"/>
                      <a:gd name="connsiteX17" fmla="*/ 10026 w 10030"/>
                      <a:gd name="connsiteY17" fmla="*/ 923 h 10000"/>
                      <a:gd name="connsiteX18" fmla="*/ 10008 w 10030"/>
                      <a:gd name="connsiteY18" fmla="*/ 1227 h 10000"/>
                      <a:gd name="connsiteX19" fmla="*/ 9963 w 10030"/>
                      <a:gd name="connsiteY19" fmla="*/ 1544 h 10000"/>
                      <a:gd name="connsiteX20" fmla="*/ 9902 w 10030"/>
                      <a:gd name="connsiteY20" fmla="*/ 1887 h 10000"/>
                      <a:gd name="connsiteX21" fmla="*/ 8602 w 10030"/>
                      <a:gd name="connsiteY21"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10011 w 10030"/>
                      <a:gd name="connsiteY14" fmla="*/ 449 h 10000"/>
                      <a:gd name="connsiteX15" fmla="*/ 10030 w 10030"/>
                      <a:gd name="connsiteY15" fmla="*/ 673 h 10000"/>
                      <a:gd name="connsiteX16" fmla="*/ 10026 w 10030"/>
                      <a:gd name="connsiteY16" fmla="*/ 923 h 10000"/>
                      <a:gd name="connsiteX17" fmla="*/ 10008 w 10030"/>
                      <a:gd name="connsiteY17" fmla="*/ 1227 h 10000"/>
                      <a:gd name="connsiteX18" fmla="*/ 9963 w 10030"/>
                      <a:gd name="connsiteY18" fmla="*/ 1544 h 10000"/>
                      <a:gd name="connsiteX19" fmla="*/ 9902 w 10030"/>
                      <a:gd name="connsiteY19" fmla="*/ 1887 h 10000"/>
                      <a:gd name="connsiteX20" fmla="*/ 8602 w 10030"/>
                      <a:gd name="connsiteY20" fmla="*/ 8127 h 10000"/>
                      <a:gd name="connsiteX0" fmla="*/ 8602 w 10400"/>
                      <a:gd name="connsiteY0" fmla="*/ 8127 h 10000"/>
                      <a:gd name="connsiteX1" fmla="*/ 8512 w 10400"/>
                      <a:gd name="connsiteY1" fmla="*/ 8509 h 10000"/>
                      <a:gd name="connsiteX2" fmla="*/ 8411 w 10400"/>
                      <a:gd name="connsiteY2" fmla="*/ 8852 h 10000"/>
                      <a:gd name="connsiteX3" fmla="*/ 8291 w 10400"/>
                      <a:gd name="connsiteY3" fmla="*/ 9169 h 10000"/>
                      <a:gd name="connsiteX4" fmla="*/ 8170 w 10400"/>
                      <a:gd name="connsiteY4" fmla="*/ 9446 h 10000"/>
                      <a:gd name="connsiteX5" fmla="*/ 8044 w 10400"/>
                      <a:gd name="connsiteY5" fmla="*/ 9683 h 10000"/>
                      <a:gd name="connsiteX6" fmla="*/ 7916 w 10400"/>
                      <a:gd name="connsiteY6" fmla="*/ 9842 h 10000"/>
                      <a:gd name="connsiteX7" fmla="*/ 7797 w 10400"/>
                      <a:gd name="connsiteY7" fmla="*/ 9960 h 10000"/>
                      <a:gd name="connsiteX8" fmla="*/ 7684 w 10400"/>
                      <a:gd name="connsiteY8" fmla="*/ 10000 h 10000"/>
                      <a:gd name="connsiteX9" fmla="*/ 244 w 10400"/>
                      <a:gd name="connsiteY9" fmla="*/ 10000 h 10000"/>
                      <a:gd name="connsiteX10" fmla="*/ 121 w 10400"/>
                      <a:gd name="connsiteY10" fmla="*/ 8127 h 10000"/>
                      <a:gd name="connsiteX11" fmla="*/ 1402 w 10400"/>
                      <a:gd name="connsiteY11" fmla="*/ 1887 h 10000"/>
                      <a:gd name="connsiteX12" fmla="*/ 2323 w 10400"/>
                      <a:gd name="connsiteY12" fmla="*/ 0 h 10000"/>
                      <a:gd name="connsiteX13" fmla="*/ 9764 w 10400"/>
                      <a:gd name="connsiteY13" fmla="*/ 0 h 10000"/>
                      <a:gd name="connsiteX14" fmla="*/ 10030 w 10400"/>
                      <a:gd name="connsiteY14" fmla="*/ 673 h 10000"/>
                      <a:gd name="connsiteX15" fmla="*/ 10026 w 10400"/>
                      <a:gd name="connsiteY15" fmla="*/ 923 h 10000"/>
                      <a:gd name="connsiteX16" fmla="*/ 10008 w 10400"/>
                      <a:gd name="connsiteY16" fmla="*/ 1227 h 10000"/>
                      <a:gd name="connsiteX17" fmla="*/ 9963 w 10400"/>
                      <a:gd name="connsiteY17" fmla="*/ 1544 h 10000"/>
                      <a:gd name="connsiteX18" fmla="*/ 9902 w 10400"/>
                      <a:gd name="connsiteY18" fmla="*/ 1887 h 10000"/>
                      <a:gd name="connsiteX19" fmla="*/ 8602 w 10400"/>
                      <a:gd name="connsiteY19" fmla="*/ 8127 h 10000"/>
                      <a:gd name="connsiteX0" fmla="*/ 8602 w 10400"/>
                      <a:gd name="connsiteY0" fmla="*/ 8127 h 10000"/>
                      <a:gd name="connsiteX1" fmla="*/ 8512 w 10400"/>
                      <a:gd name="connsiteY1" fmla="*/ 8509 h 10000"/>
                      <a:gd name="connsiteX2" fmla="*/ 8411 w 10400"/>
                      <a:gd name="connsiteY2" fmla="*/ 8852 h 10000"/>
                      <a:gd name="connsiteX3" fmla="*/ 8291 w 10400"/>
                      <a:gd name="connsiteY3" fmla="*/ 9169 h 10000"/>
                      <a:gd name="connsiteX4" fmla="*/ 8170 w 10400"/>
                      <a:gd name="connsiteY4" fmla="*/ 9446 h 10000"/>
                      <a:gd name="connsiteX5" fmla="*/ 8044 w 10400"/>
                      <a:gd name="connsiteY5" fmla="*/ 9683 h 10000"/>
                      <a:gd name="connsiteX6" fmla="*/ 7916 w 10400"/>
                      <a:gd name="connsiteY6" fmla="*/ 9842 h 10000"/>
                      <a:gd name="connsiteX7" fmla="*/ 7797 w 10400"/>
                      <a:gd name="connsiteY7" fmla="*/ 9960 h 10000"/>
                      <a:gd name="connsiteX8" fmla="*/ 7684 w 10400"/>
                      <a:gd name="connsiteY8" fmla="*/ 10000 h 10000"/>
                      <a:gd name="connsiteX9" fmla="*/ 244 w 10400"/>
                      <a:gd name="connsiteY9" fmla="*/ 10000 h 10000"/>
                      <a:gd name="connsiteX10" fmla="*/ 121 w 10400"/>
                      <a:gd name="connsiteY10" fmla="*/ 8127 h 10000"/>
                      <a:gd name="connsiteX11" fmla="*/ 1402 w 10400"/>
                      <a:gd name="connsiteY11" fmla="*/ 1887 h 10000"/>
                      <a:gd name="connsiteX12" fmla="*/ 2323 w 10400"/>
                      <a:gd name="connsiteY12" fmla="*/ 0 h 10000"/>
                      <a:gd name="connsiteX13" fmla="*/ 9764 w 10400"/>
                      <a:gd name="connsiteY13" fmla="*/ 0 h 10000"/>
                      <a:gd name="connsiteX14" fmla="*/ 10026 w 10400"/>
                      <a:gd name="connsiteY14" fmla="*/ 923 h 10000"/>
                      <a:gd name="connsiteX15" fmla="*/ 10008 w 10400"/>
                      <a:gd name="connsiteY15" fmla="*/ 1227 h 10000"/>
                      <a:gd name="connsiteX16" fmla="*/ 9963 w 10400"/>
                      <a:gd name="connsiteY16" fmla="*/ 1544 h 10000"/>
                      <a:gd name="connsiteX17" fmla="*/ 9902 w 10400"/>
                      <a:gd name="connsiteY17" fmla="*/ 1887 h 10000"/>
                      <a:gd name="connsiteX18" fmla="*/ 8602 w 10400"/>
                      <a:gd name="connsiteY18" fmla="*/ 8127 h 10000"/>
                      <a:gd name="connsiteX0" fmla="*/ 8602 w 10395"/>
                      <a:gd name="connsiteY0" fmla="*/ 8127 h 10000"/>
                      <a:gd name="connsiteX1" fmla="*/ 8512 w 10395"/>
                      <a:gd name="connsiteY1" fmla="*/ 8509 h 10000"/>
                      <a:gd name="connsiteX2" fmla="*/ 8411 w 10395"/>
                      <a:gd name="connsiteY2" fmla="*/ 8852 h 10000"/>
                      <a:gd name="connsiteX3" fmla="*/ 8291 w 10395"/>
                      <a:gd name="connsiteY3" fmla="*/ 9169 h 10000"/>
                      <a:gd name="connsiteX4" fmla="*/ 8170 w 10395"/>
                      <a:gd name="connsiteY4" fmla="*/ 9446 h 10000"/>
                      <a:gd name="connsiteX5" fmla="*/ 8044 w 10395"/>
                      <a:gd name="connsiteY5" fmla="*/ 9683 h 10000"/>
                      <a:gd name="connsiteX6" fmla="*/ 7916 w 10395"/>
                      <a:gd name="connsiteY6" fmla="*/ 9842 h 10000"/>
                      <a:gd name="connsiteX7" fmla="*/ 7797 w 10395"/>
                      <a:gd name="connsiteY7" fmla="*/ 9960 h 10000"/>
                      <a:gd name="connsiteX8" fmla="*/ 7684 w 10395"/>
                      <a:gd name="connsiteY8" fmla="*/ 10000 h 10000"/>
                      <a:gd name="connsiteX9" fmla="*/ 244 w 10395"/>
                      <a:gd name="connsiteY9" fmla="*/ 10000 h 10000"/>
                      <a:gd name="connsiteX10" fmla="*/ 121 w 10395"/>
                      <a:gd name="connsiteY10" fmla="*/ 8127 h 10000"/>
                      <a:gd name="connsiteX11" fmla="*/ 1402 w 10395"/>
                      <a:gd name="connsiteY11" fmla="*/ 1887 h 10000"/>
                      <a:gd name="connsiteX12" fmla="*/ 2323 w 10395"/>
                      <a:gd name="connsiteY12" fmla="*/ 0 h 10000"/>
                      <a:gd name="connsiteX13" fmla="*/ 9764 w 10395"/>
                      <a:gd name="connsiteY13" fmla="*/ 0 h 10000"/>
                      <a:gd name="connsiteX14" fmla="*/ 10008 w 10395"/>
                      <a:gd name="connsiteY14" fmla="*/ 1227 h 10000"/>
                      <a:gd name="connsiteX15" fmla="*/ 9963 w 10395"/>
                      <a:gd name="connsiteY15" fmla="*/ 1544 h 10000"/>
                      <a:gd name="connsiteX16" fmla="*/ 9902 w 10395"/>
                      <a:gd name="connsiteY16" fmla="*/ 1887 h 10000"/>
                      <a:gd name="connsiteX17" fmla="*/ 8602 w 10395"/>
                      <a:gd name="connsiteY17" fmla="*/ 8127 h 10000"/>
                      <a:gd name="connsiteX0" fmla="*/ 8602 w 10395"/>
                      <a:gd name="connsiteY0" fmla="*/ 8127 h 10000"/>
                      <a:gd name="connsiteX1" fmla="*/ 8512 w 10395"/>
                      <a:gd name="connsiteY1" fmla="*/ 8509 h 10000"/>
                      <a:gd name="connsiteX2" fmla="*/ 8411 w 10395"/>
                      <a:gd name="connsiteY2" fmla="*/ 8852 h 10000"/>
                      <a:gd name="connsiteX3" fmla="*/ 8291 w 10395"/>
                      <a:gd name="connsiteY3" fmla="*/ 9169 h 10000"/>
                      <a:gd name="connsiteX4" fmla="*/ 8170 w 10395"/>
                      <a:gd name="connsiteY4" fmla="*/ 9446 h 10000"/>
                      <a:gd name="connsiteX5" fmla="*/ 8044 w 10395"/>
                      <a:gd name="connsiteY5" fmla="*/ 9683 h 10000"/>
                      <a:gd name="connsiteX6" fmla="*/ 7916 w 10395"/>
                      <a:gd name="connsiteY6" fmla="*/ 9842 h 10000"/>
                      <a:gd name="connsiteX7" fmla="*/ 7797 w 10395"/>
                      <a:gd name="connsiteY7" fmla="*/ 9960 h 10000"/>
                      <a:gd name="connsiteX8" fmla="*/ 7684 w 10395"/>
                      <a:gd name="connsiteY8" fmla="*/ 10000 h 10000"/>
                      <a:gd name="connsiteX9" fmla="*/ 244 w 10395"/>
                      <a:gd name="connsiteY9" fmla="*/ 10000 h 10000"/>
                      <a:gd name="connsiteX10" fmla="*/ 121 w 10395"/>
                      <a:gd name="connsiteY10" fmla="*/ 8127 h 10000"/>
                      <a:gd name="connsiteX11" fmla="*/ 1402 w 10395"/>
                      <a:gd name="connsiteY11" fmla="*/ 1887 h 10000"/>
                      <a:gd name="connsiteX12" fmla="*/ 2323 w 10395"/>
                      <a:gd name="connsiteY12" fmla="*/ 0 h 10000"/>
                      <a:gd name="connsiteX13" fmla="*/ 9764 w 10395"/>
                      <a:gd name="connsiteY13" fmla="*/ 0 h 10000"/>
                      <a:gd name="connsiteX14" fmla="*/ 10008 w 10395"/>
                      <a:gd name="connsiteY14" fmla="*/ 1227 h 10000"/>
                      <a:gd name="connsiteX15" fmla="*/ 9902 w 10395"/>
                      <a:gd name="connsiteY15" fmla="*/ 1887 h 10000"/>
                      <a:gd name="connsiteX16" fmla="*/ 8602 w 10395"/>
                      <a:gd name="connsiteY16" fmla="*/ 8127 h 10000"/>
                      <a:gd name="connsiteX0" fmla="*/ 8602 w 10051"/>
                      <a:gd name="connsiteY0" fmla="*/ 8127 h 10000"/>
                      <a:gd name="connsiteX1" fmla="*/ 8512 w 10051"/>
                      <a:gd name="connsiteY1" fmla="*/ 8509 h 10000"/>
                      <a:gd name="connsiteX2" fmla="*/ 8411 w 10051"/>
                      <a:gd name="connsiteY2" fmla="*/ 8852 h 10000"/>
                      <a:gd name="connsiteX3" fmla="*/ 8291 w 10051"/>
                      <a:gd name="connsiteY3" fmla="*/ 9169 h 10000"/>
                      <a:gd name="connsiteX4" fmla="*/ 8170 w 10051"/>
                      <a:gd name="connsiteY4" fmla="*/ 9446 h 10000"/>
                      <a:gd name="connsiteX5" fmla="*/ 8044 w 10051"/>
                      <a:gd name="connsiteY5" fmla="*/ 9683 h 10000"/>
                      <a:gd name="connsiteX6" fmla="*/ 7916 w 10051"/>
                      <a:gd name="connsiteY6" fmla="*/ 9842 h 10000"/>
                      <a:gd name="connsiteX7" fmla="*/ 7797 w 10051"/>
                      <a:gd name="connsiteY7" fmla="*/ 9960 h 10000"/>
                      <a:gd name="connsiteX8" fmla="*/ 7684 w 10051"/>
                      <a:gd name="connsiteY8" fmla="*/ 10000 h 10000"/>
                      <a:gd name="connsiteX9" fmla="*/ 244 w 10051"/>
                      <a:gd name="connsiteY9" fmla="*/ 10000 h 10000"/>
                      <a:gd name="connsiteX10" fmla="*/ 121 w 10051"/>
                      <a:gd name="connsiteY10" fmla="*/ 8127 h 10000"/>
                      <a:gd name="connsiteX11" fmla="*/ 1402 w 10051"/>
                      <a:gd name="connsiteY11" fmla="*/ 1887 h 10000"/>
                      <a:gd name="connsiteX12" fmla="*/ 2323 w 10051"/>
                      <a:gd name="connsiteY12" fmla="*/ 0 h 10000"/>
                      <a:gd name="connsiteX13" fmla="*/ 9764 w 10051"/>
                      <a:gd name="connsiteY13" fmla="*/ 0 h 10000"/>
                      <a:gd name="connsiteX14" fmla="*/ 10008 w 10051"/>
                      <a:gd name="connsiteY14" fmla="*/ 1227 h 10000"/>
                      <a:gd name="connsiteX15" fmla="*/ 9902 w 10051"/>
                      <a:gd name="connsiteY15" fmla="*/ 1887 h 10000"/>
                      <a:gd name="connsiteX16" fmla="*/ 8602 w 10051"/>
                      <a:gd name="connsiteY16" fmla="*/ 8127 h 10000"/>
                      <a:gd name="connsiteX0" fmla="*/ 8602 w 10013"/>
                      <a:gd name="connsiteY0" fmla="*/ 8127 h 10000"/>
                      <a:gd name="connsiteX1" fmla="*/ 8512 w 10013"/>
                      <a:gd name="connsiteY1" fmla="*/ 8509 h 10000"/>
                      <a:gd name="connsiteX2" fmla="*/ 8411 w 10013"/>
                      <a:gd name="connsiteY2" fmla="*/ 8852 h 10000"/>
                      <a:gd name="connsiteX3" fmla="*/ 8291 w 10013"/>
                      <a:gd name="connsiteY3" fmla="*/ 9169 h 10000"/>
                      <a:gd name="connsiteX4" fmla="*/ 8170 w 10013"/>
                      <a:gd name="connsiteY4" fmla="*/ 9446 h 10000"/>
                      <a:gd name="connsiteX5" fmla="*/ 8044 w 10013"/>
                      <a:gd name="connsiteY5" fmla="*/ 9683 h 10000"/>
                      <a:gd name="connsiteX6" fmla="*/ 7916 w 10013"/>
                      <a:gd name="connsiteY6" fmla="*/ 9842 h 10000"/>
                      <a:gd name="connsiteX7" fmla="*/ 7797 w 10013"/>
                      <a:gd name="connsiteY7" fmla="*/ 9960 h 10000"/>
                      <a:gd name="connsiteX8" fmla="*/ 7684 w 10013"/>
                      <a:gd name="connsiteY8" fmla="*/ 10000 h 10000"/>
                      <a:gd name="connsiteX9" fmla="*/ 244 w 10013"/>
                      <a:gd name="connsiteY9" fmla="*/ 10000 h 10000"/>
                      <a:gd name="connsiteX10" fmla="*/ 121 w 10013"/>
                      <a:gd name="connsiteY10" fmla="*/ 8127 h 10000"/>
                      <a:gd name="connsiteX11" fmla="*/ 1402 w 10013"/>
                      <a:gd name="connsiteY11" fmla="*/ 1887 h 10000"/>
                      <a:gd name="connsiteX12" fmla="*/ 2323 w 10013"/>
                      <a:gd name="connsiteY12" fmla="*/ 0 h 10000"/>
                      <a:gd name="connsiteX13" fmla="*/ 9764 w 10013"/>
                      <a:gd name="connsiteY13" fmla="*/ 0 h 10000"/>
                      <a:gd name="connsiteX14" fmla="*/ 10008 w 10013"/>
                      <a:gd name="connsiteY14" fmla="*/ 1227 h 10000"/>
                      <a:gd name="connsiteX15" fmla="*/ 9902 w 10013"/>
                      <a:gd name="connsiteY15" fmla="*/ 1887 h 10000"/>
                      <a:gd name="connsiteX16" fmla="*/ 8602 w 10013"/>
                      <a:gd name="connsiteY16" fmla="*/ 8127 h 10000"/>
                      <a:gd name="connsiteX0" fmla="*/ 8602 w 10012"/>
                      <a:gd name="connsiteY0" fmla="*/ 8127 h 10000"/>
                      <a:gd name="connsiteX1" fmla="*/ 8512 w 10012"/>
                      <a:gd name="connsiteY1" fmla="*/ 8509 h 10000"/>
                      <a:gd name="connsiteX2" fmla="*/ 8411 w 10012"/>
                      <a:gd name="connsiteY2" fmla="*/ 8852 h 10000"/>
                      <a:gd name="connsiteX3" fmla="*/ 8291 w 10012"/>
                      <a:gd name="connsiteY3" fmla="*/ 9169 h 10000"/>
                      <a:gd name="connsiteX4" fmla="*/ 8170 w 10012"/>
                      <a:gd name="connsiteY4" fmla="*/ 9446 h 10000"/>
                      <a:gd name="connsiteX5" fmla="*/ 8044 w 10012"/>
                      <a:gd name="connsiteY5" fmla="*/ 9683 h 10000"/>
                      <a:gd name="connsiteX6" fmla="*/ 7916 w 10012"/>
                      <a:gd name="connsiteY6" fmla="*/ 9842 h 10000"/>
                      <a:gd name="connsiteX7" fmla="*/ 7797 w 10012"/>
                      <a:gd name="connsiteY7" fmla="*/ 9960 h 10000"/>
                      <a:gd name="connsiteX8" fmla="*/ 7684 w 10012"/>
                      <a:gd name="connsiteY8" fmla="*/ 10000 h 10000"/>
                      <a:gd name="connsiteX9" fmla="*/ 244 w 10012"/>
                      <a:gd name="connsiteY9" fmla="*/ 10000 h 10000"/>
                      <a:gd name="connsiteX10" fmla="*/ 121 w 10012"/>
                      <a:gd name="connsiteY10" fmla="*/ 8127 h 10000"/>
                      <a:gd name="connsiteX11" fmla="*/ 1402 w 10012"/>
                      <a:gd name="connsiteY11" fmla="*/ 1887 h 10000"/>
                      <a:gd name="connsiteX12" fmla="*/ 2323 w 10012"/>
                      <a:gd name="connsiteY12" fmla="*/ 0 h 10000"/>
                      <a:gd name="connsiteX13" fmla="*/ 9764 w 10012"/>
                      <a:gd name="connsiteY13" fmla="*/ 0 h 10000"/>
                      <a:gd name="connsiteX14" fmla="*/ 10008 w 10012"/>
                      <a:gd name="connsiteY14" fmla="*/ 1227 h 10000"/>
                      <a:gd name="connsiteX15" fmla="*/ 9902 w 10012"/>
                      <a:gd name="connsiteY15" fmla="*/ 1887 h 10000"/>
                      <a:gd name="connsiteX16" fmla="*/ 8602 w 10012"/>
                      <a:gd name="connsiteY16" fmla="*/ 8127 h 10000"/>
                      <a:gd name="connsiteX0" fmla="*/ 8602 w 10008"/>
                      <a:gd name="connsiteY0" fmla="*/ 8127 h 10000"/>
                      <a:gd name="connsiteX1" fmla="*/ 8512 w 10008"/>
                      <a:gd name="connsiteY1" fmla="*/ 8509 h 10000"/>
                      <a:gd name="connsiteX2" fmla="*/ 8411 w 10008"/>
                      <a:gd name="connsiteY2" fmla="*/ 8852 h 10000"/>
                      <a:gd name="connsiteX3" fmla="*/ 8291 w 10008"/>
                      <a:gd name="connsiteY3" fmla="*/ 9169 h 10000"/>
                      <a:gd name="connsiteX4" fmla="*/ 8170 w 10008"/>
                      <a:gd name="connsiteY4" fmla="*/ 9446 h 10000"/>
                      <a:gd name="connsiteX5" fmla="*/ 8044 w 10008"/>
                      <a:gd name="connsiteY5" fmla="*/ 9683 h 10000"/>
                      <a:gd name="connsiteX6" fmla="*/ 7916 w 10008"/>
                      <a:gd name="connsiteY6" fmla="*/ 9842 h 10000"/>
                      <a:gd name="connsiteX7" fmla="*/ 7797 w 10008"/>
                      <a:gd name="connsiteY7" fmla="*/ 9960 h 10000"/>
                      <a:gd name="connsiteX8" fmla="*/ 7684 w 10008"/>
                      <a:gd name="connsiteY8" fmla="*/ 10000 h 10000"/>
                      <a:gd name="connsiteX9" fmla="*/ 244 w 10008"/>
                      <a:gd name="connsiteY9" fmla="*/ 10000 h 10000"/>
                      <a:gd name="connsiteX10" fmla="*/ 121 w 10008"/>
                      <a:gd name="connsiteY10" fmla="*/ 8127 h 10000"/>
                      <a:gd name="connsiteX11" fmla="*/ 1402 w 10008"/>
                      <a:gd name="connsiteY11" fmla="*/ 1887 h 10000"/>
                      <a:gd name="connsiteX12" fmla="*/ 2323 w 10008"/>
                      <a:gd name="connsiteY12" fmla="*/ 0 h 10000"/>
                      <a:gd name="connsiteX13" fmla="*/ 9764 w 10008"/>
                      <a:gd name="connsiteY13" fmla="*/ 0 h 10000"/>
                      <a:gd name="connsiteX14" fmla="*/ 10008 w 10008"/>
                      <a:gd name="connsiteY14" fmla="*/ 1227 h 10000"/>
                      <a:gd name="connsiteX15" fmla="*/ 9902 w 10008"/>
                      <a:gd name="connsiteY15" fmla="*/ 1887 h 10000"/>
                      <a:gd name="connsiteX16" fmla="*/ 8602 w 10008"/>
                      <a:gd name="connsiteY16" fmla="*/ 8127 h 10000"/>
                      <a:gd name="connsiteX0" fmla="*/ 8602 w 10008"/>
                      <a:gd name="connsiteY0" fmla="*/ 8127 h 10000"/>
                      <a:gd name="connsiteX1" fmla="*/ 8512 w 10008"/>
                      <a:gd name="connsiteY1" fmla="*/ 8509 h 10000"/>
                      <a:gd name="connsiteX2" fmla="*/ 8411 w 10008"/>
                      <a:gd name="connsiteY2" fmla="*/ 8852 h 10000"/>
                      <a:gd name="connsiteX3" fmla="*/ 8291 w 10008"/>
                      <a:gd name="connsiteY3" fmla="*/ 9169 h 10000"/>
                      <a:gd name="connsiteX4" fmla="*/ 8170 w 10008"/>
                      <a:gd name="connsiteY4" fmla="*/ 9446 h 10000"/>
                      <a:gd name="connsiteX5" fmla="*/ 8044 w 10008"/>
                      <a:gd name="connsiteY5" fmla="*/ 9683 h 10000"/>
                      <a:gd name="connsiteX6" fmla="*/ 7916 w 10008"/>
                      <a:gd name="connsiteY6" fmla="*/ 9842 h 10000"/>
                      <a:gd name="connsiteX7" fmla="*/ 7797 w 10008"/>
                      <a:gd name="connsiteY7" fmla="*/ 9960 h 10000"/>
                      <a:gd name="connsiteX8" fmla="*/ 7684 w 10008"/>
                      <a:gd name="connsiteY8" fmla="*/ 10000 h 10000"/>
                      <a:gd name="connsiteX9" fmla="*/ 244 w 10008"/>
                      <a:gd name="connsiteY9" fmla="*/ 10000 h 10000"/>
                      <a:gd name="connsiteX10" fmla="*/ 121 w 10008"/>
                      <a:gd name="connsiteY10" fmla="*/ 8127 h 10000"/>
                      <a:gd name="connsiteX11" fmla="*/ 1402 w 10008"/>
                      <a:gd name="connsiteY11" fmla="*/ 1887 h 10000"/>
                      <a:gd name="connsiteX12" fmla="*/ 2323 w 10008"/>
                      <a:gd name="connsiteY12" fmla="*/ 0 h 10000"/>
                      <a:gd name="connsiteX13" fmla="*/ 9764 w 10008"/>
                      <a:gd name="connsiteY13" fmla="*/ 0 h 10000"/>
                      <a:gd name="connsiteX14" fmla="*/ 10008 w 10008"/>
                      <a:gd name="connsiteY14" fmla="*/ 1227 h 10000"/>
                      <a:gd name="connsiteX15" fmla="*/ 9902 w 10008"/>
                      <a:gd name="connsiteY15" fmla="*/ 1887 h 10000"/>
                      <a:gd name="connsiteX16" fmla="*/ 8602 w 10008"/>
                      <a:gd name="connsiteY16" fmla="*/ 8127 h 10000"/>
                      <a:gd name="connsiteX0" fmla="*/ 8602 w 10018"/>
                      <a:gd name="connsiteY0" fmla="*/ 8127 h 10000"/>
                      <a:gd name="connsiteX1" fmla="*/ 8512 w 10018"/>
                      <a:gd name="connsiteY1" fmla="*/ 8509 h 10000"/>
                      <a:gd name="connsiteX2" fmla="*/ 8411 w 10018"/>
                      <a:gd name="connsiteY2" fmla="*/ 8852 h 10000"/>
                      <a:gd name="connsiteX3" fmla="*/ 8291 w 10018"/>
                      <a:gd name="connsiteY3" fmla="*/ 9169 h 10000"/>
                      <a:gd name="connsiteX4" fmla="*/ 8170 w 10018"/>
                      <a:gd name="connsiteY4" fmla="*/ 9446 h 10000"/>
                      <a:gd name="connsiteX5" fmla="*/ 8044 w 10018"/>
                      <a:gd name="connsiteY5" fmla="*/ 9683 h 10000"/>
                      <a:gd name="connsiteX6" fmla="*/ 7916 w 10018"/>
                      <a:gd name="connsiteY6" fmla="*/ 9842 h 10000"/>
                      <a:gd name="connsiteX7" fmla="*/ 7797 w 10018"/>
                      <a:gd name="connsiteY7" fmla="*/ 9960 h 10000"/>
                      <a:gd name="connsiteX8" fmla="*/ 7684 w 10018"/>
                      <a:gd name="connsiteY8" fmla="*/ 10000 h 10000"/>
                      <a:gd name="connsiteX9" fmla="*/ 244 w 10018"/>
                      <a:gd name="connsiteY9" fmla="*/ 10000 h 10000"/>
                      <a:gd name="connsiteX10" fmla="*/ 121 w 10018"/>
                      <a:gd name="connsiteY10" fmla="*/ 8127 h 10000"/>
                      <a:gd name="connsiteX11" fmla="*/ 1402 w 10018"/>
                      <a:gd name="connsiteY11" fmla="*/ 1887 h 10000"/>
                      <a:gd name="connsiteX12" fmla="*/ 2323 w 10018"/>
                      <a:gd name="connsiteY12" fmla="*/ 0 h 10000"/>
                      <a:gd name="connsiteX13" fmla="*/ 9764 w 10018"/>
                      <a:gd name="connsiteY13" fmla="*/ 0 h 10000"/>
                      <a:gd name="connsiteX14" fmla="*/ 10008 w 10018"/>
                      <a:gd name="connsiteY14" fmla="*/ 1227 h 10000"/>
                      <a:gd name="connsiteX15" fmla="*/ 9902 w 10018"/>
                      <a:gd name="connsiteY15" fmla="*/ 1887 h 10000"/>
                      <a:gd name="connsiteX16" fmla="*/ 8602 w 10018"/>
                      <a:gd name="connsiteY16" fmla="*/ 8127 h 10000"/>
                      <a:gd name="connsiteX0" fmla="*/ 8602 w 10023"/>
                      <a:gd name="connsiteY0" fmla="*/ 8127 h 10000"/>
                      <a:gd name="connsiteX1" fmla="*/ 8512 w 10023"/>
                      <a:gd name="connsiteY1" fmla="*/ 8509 h 10000"/>
                      <a:gd name="connsiteX2" fmla="*/ 8411 w 10023"/>
                      <a:gd name="connsiteY2" fmla="*/ 8852 h 10000"/>
                      <a:gd name="connsiteX3" fmla="*/ 8291 w 10023"/>
                      <a:gd name="connsiteY3" fmla="*/ 9169 h 10000"/>
                      <a:gd name="connsiteX4" fmla="*/ 8170 w 10023"/>
                      <a:gd name="connsiteY4" fmla="*/ 9446 h 10000"/>
                      <a:gd name="connsiteX5" fmla="*/ 8044 w 10023"/>
                      <a:gd name="connsiteY5" fmla="*/ 9683 h 10000"/>
                      <a:gd name="connsiteX6" fmla="*/ 7916 w 10023"/>
                      <a:gd name="connsiteY6" fmla="*/ 9842 h 10000"/>
                      <a:gd name="connsiteX7" fmla="*/ 7797 w 10023"/>
                      <a:gd name="connsiteY7" fmla="*/ 9960 h 10000"/>
                      <a:gd name="connsiteX8" fmla="*/ 7684 w 10023"/>
                      <a:gd name="connsiteY8" fmla="*/ 10000 h 10000"/>
                      <a:gd name="connsiteX9" fmla="*/ 244 w 10023"/>
                      <a:gd name="connsiteY9" fmla="*/ 10000 h 10000"/>
                      <a:gd name="connsiteX10" fmla="*/ 121 w 10023"/>
                      <a:gd name="connsiteY10" fmla="*/ 8127 h 10000"/>
                      <a:gd name="connsiteX11" fmla="*/ 1402 w 10023"/>
                      <a:gd name="connsiteY11" fmla="*/ 1887 h 10000"/>
                      <a:gd name="connsiteX12" fmla="*/ 2323 w 10023"/>
                      <a:gd name="connsiteY12" fmla="*/ 0 h 10000"/>
                      <a:gd name="connsiteX13" fmla="*/ 9764 w 10023"/>
                      <a:gd name="connsiteY13" fmla="*/ 0 h 10000"/>
                      <a:gd name="connsiteX14" fmla="*/ 10008 w 10023"/>
                      <a:gd name="connsiteY14" fmla="*/ 1227 h 10000"/>
                      <a:gd name="connsiteX15" fmla="*/ 9902 w 10023"/>
                      <a:gd name="connsiteY15" fmla="*/ 1887 h 10000"/>
                      <a:gd name="connsiteX16" fmla="*/ 8602 w 10023"/>
                      <a:gd name="connsiteY16" fmla="*/ 8127 h 10000"/>
                      <a:gd name="connsiteX0" fmla="*/ 8602 w 10016"/>
                      <a:gd name="connsiteY0" fmla="*/ 8127 h 10000"/>
                      <a:gd name="connsiteX1" fmla="*/ 8512 w 10016"/>
                      <a:gd name="connsiteY1" fmla="*/ 8509 h 10000"/>
                      <a:gd name="connsiteX2" fmla="*/ 8411 w 10016"/>
                      <a:gd name="connsiteY2" fmla="*/ 8852 h 10000"/>
                      <a:gd name="connsiteX3" fmla="*/ 8291 w 10016"/>
                      <a:gd name="connsiteY3" fmla="*/ 9169 h 10000"/>
                      <a:gd name="connsiteX4" fmla="*/ 8170 w 10016"/>
                      <a:gd name="connsiteY4" fmla="*/ 9446 h 10000"/>
                      <a:gd name="connsiteX5" fmla="*/ 8044 w 10016"/>
                      <a:gd name="connsiteY5" fmla="*/ 9683 h 10000"/>
                      <a:gd name="connsiteX6" fmla="*/ 7916 w 10016"/>
                      <a:gd name="connsiteY6" fmla="*/ 9842 h 10000"/>
                      <a:gd name="connsiteX7" fmla="*/ 7797 w 10016"/>
                      <a:gd name="connsiteY7" fmla="*/ 9960 h 10000"/>
                      <a:gd name="connsiteX8" fmla="*/ 7684 w 10016"/>
                      <a:gd name="connsiteY8" fmla="*/ 10000 h 10000"/>
                      <a:gd name="connsiteX9" fmla="*/ 244 w 10016"/>
                      <a:gd name="connsiteY9" fmla="*/ 10000 h 10000"/>
                      <a:gd name="connsiteX10" fmla="*/ 121 w 10016"/>
                      <a:gd name="connsiteY10" fmla="*/ 8127 h 10000"/>
                      <a:gd name="connsiteX11" fmla="*/ 1402 w 10016"/>
                      <a:gd name="connsiteY11" fmla="*/ 1887 h 10000"/>
                      <a:gd name="connsiteX12" fmla="*/ 2323 w 10016"/>
                      <a:gd name="connsiteY12" fmla="*/ 0 h 10000"/>
                      <a:gd name="connsiteX13" fmla="*/ 9764 w 10016"/>
                      <a:gd name="connsiteY13" fmla="*/ 0 h 10000"/>
                      <a:gd name="connsiteX14" fmla="*/ 10008 w 10016"/>
                      <a:gd name="connsiteY14" fmla="*/ 1227 h 10000"/>
                      <a:gd name="connsiteX15" fmla="*/ 9902 w 10016"/>
                      <a:gd name="connsiteY15" fmla="*/ 1887 h 10000"/>
                      <a:gd name="connsiteX16" fmla="*/ 8602 w 10016"/>
                      <a:gd name="connsiteY16" fmla="*/ 8127 h 10000"/>
                      <a:gd name="connsiteX0" fmla="*/ 8602 w 10016"/>
                      <a:gd name="connsiteY0" fmla="*/ 8127 h 10000"/>
                      <a:gd name="connsiteX1" fmla="*/ 8512 w 10016"/>
                      <a:gd name="connsiteY1" fmla="*/ 8509 h 10000"/>
                      <a:gd name="connsiteX2" fmla="*/ 8411 w 10016"/>
                      <a:gd name="connsiteY2" fmla="*/ 8852 h 10000"/>
                      <a:gd name="connsiteX3" fmla="*/ 8291 w 10016"/>
                      <a:gd name="connsiteY3" fmla="*/ 9169 h 10000"/>
                      <a:gd name="connsiteX4" fmla="*/ 8170 w 10016"/>
                      <a:gd name="connsiteY4" fmla="*/ 9446 h 10000"/>
                      <a:gd name="connsiteX5" fmla="*/ 8044 w 10016"/>
                      <a:gd name="connsiteY5" fmla="*/ 9683 h 10000"/>
                      <a:gd name="connsiteX6" fmla="*/ 7916 w 10016"/>
                      <a:gd name="connsiteY6" fmla="*/ 9842 h 10000"/>
                      <a:gd name="connsiteX7" fmla="*/ 7797 w 10016"/>
                      <a:gd name="connsiteY7" fmla="*/ 9960 h 10000"/>
                      <a:gd name="connsiteX8" fmla="*/ 7684 w 10016"/>
                      <a:gd name="connsiteY8" fmla="*/ 10000 h 10000"/>
                      <a:gd name="connsiteX9" fmla="*/ 244 w 10016"/>
                      <a:gd name="connsiteY9" fmla="*/ 10000 h 10000"/>
                      <a:gd name="connsiteX10" fmla="*/ 121 w 10016"/>
                      <a:gd name="connsiteY10" fmla="*/ 8127 h 10000"/>
                      <a:gd name="connsiteX11" fmla="*/ 1402 w 10016"/>
                      <a:gd name="connsiteY11" fmla="*/ 1887 h 10000"/>
                      <a:gd name="connsiteX12" fmla="*/ 2323 w 10016"/>
                      <a:gd name="connsiteY12" fmla="*/ 0 h 10000"/>
                      <a:gd name="connsiteX13" fmla="*/ 9764 w 10016"/>
                      <a:gd name="connsiteY13" fmla="*/ 0 h 10000"/>
                      <a:gd name="connsiteX14" fmla="*/ 10008 w 10016"/>
                      <a:gd name="connsiteY14" fmla="*/ 1227 h 10000"/>
                      <a:gd name="connsiteX15" fmla="*/ 9902 w 10016"/>
                      <a:gd name="connsiteY15" fmla="*/ 1887 h 10000"/>
                      <a:gd name="connsiteX16" fmla="*/ 8602 w 10016"/>
                      <a:gd name="connsiteY16" fmla="*/ 8127 h 10000"/>
                      <a:gd name="connsiteX0" fmla="*/ 8602 w 10032"/>
                      <a:gd name="connsiteY0" fmla="*/ 8127 h 10000"/>
                      <a:gd name="connsiteX1" fmla="*/ 8512 w 10032"/>
                      <a:gd name="connsiteY1" fmla="*/ 8509 h 10000"/>
                      <a:gd name="connsiteX2" fmla="*/ 8411 w 10032"/>
                      <a:gd name="connsiteY2" fmla="*/ 8852 h 10000"/>
                      <a:gd name="connsiteX3" fmla="*/ 8291 w 10032"/>
                      <a:gd name="connsiteY3" fmla="*/ 9169 h 10000"/>
                      <a:gd name="connsiteX4" fmla="*/ 8170 w 10032"/>
                      <a:gd name="connsiteY4" fmla="*/ 9446 h 10000"/>
                      <a:gd name="connsiteX5" fmla="*/ 8044 w 10032"/>
                      <a:gd name="connsiteY5" fmla="*/ 9683 h 10000"/>
                      <a:gd name="connsiteX6" fmla="*/ 7916 w 10032"/>
                      <a:gd name="connsiteY6" fmla="*/ 9842 h 10000"/>
                      <a:gd name="connsiteX7" fmla="*/ 7797 w 10032"/>
                      <a:gd name="connsiteY7" fmla="*/ 9960 h 10000"/>
                      <a:gd name="connsiteX8" fmla="*/ 7684 w 10032"/>
                      <a:gd name="connsiteY8" fmla="*/ 10000 h 10000"/>
                      <a:gd name="connsiteX9" fmla="*/ 244 w 10032"/>
                      <a:gd name="connsiteY9" fmla="*/ 10000 h 10000"/>
                      <a:gd name="connsiteX10" fmla="*/ 121 w 10032"/>
                      <a:gd name="connsiteY10" fmla="*/ 8127 h 10000"/>
                      <a:gd name="connsiteX11" fmla="*/ 1402 w 10032"/>
                      <a:gd name="connsiteY11" fmla="*/ 1887 h 10000"/>
                      <a:gd name="connsiteX12" fmla="*/ 2323 w 10032"/>
                      <a:gd name="connsiteY12" fmla="*/ 0 h 10000"/>
                      <a:gd name="connsiteX13" fmla="*/ 9764 w 10032"/>
                      <a:gd name="connsiteY13" fmla="*/ 0 h 10000"/>
                      <a:gd name="connsiteX14" fmla="*/ 10025 w 10032"/>
                      <a:gd name="connsiteY14" fmla="*/ 1086 h 10000"/>
                      <a:gd name="connsiteX15" fmla="*/ 9902 w 10032"/>
                      <a:gd name="connsiteY15" fmla="*/ 1887 h 10000"/>
                      <a:gd name="connsiteX16" fmla="*/ 8602 w 10032"/>
                      <a:gd name="connsiteY16" fmla="*/ 8127 h 10000"/>
                      <a:gd name="connsiteX0" fmla="*/ 8602 w 10035"/>
                      <a:gd name="connsiteY0" fmla="*/ 8127 h 10000"/>
                      <a:gd name="connsiteX1" fmla="*/ 8512 w 10035"/>
                      <a:gd name="connsiteY1" fmla="*/ 8509 h 10000"/>
                      <a:gd name="connsiteX2" fmla="*/ 8411 w 10035"/>
                      <a:gd name="connsiteY2" fmla="*/ 8852 h 10000"/>
                      <a:gd name="connsiteX3" fmla="*/ 8291 w 10035"/>
                      <a:gd name="connsiteY3" fmla="*/ 9169 h 10000"/>
                      <a:gd name="connsiteX4" fmla="*/ 8170 w 10035"/>
                      <a:gd name="connsiteY4" fmla="*/ 9446 h 10000"/>
                      <a:gd name="connsiteX5" fmla="*/ 8044 w 10035"/>
                      <a:gd name="connsiteY5" fmla="*/ 9683 h 10000"/>
                      <a:gd name="connsiteX6" fmla="*/ 7916 w 10035"/>
                      <a:gd name="connsiteY6" fmla="*/ 9842 h 10000"/>
                      <a:gd name="connsiteX7" fmla="*/ 7797 w 10035"/>
                      <a:gd name="connsiteY7" fmla="*/ 9960 h 10000"/>
                      <a:gd name="connsiteX8" fmla="*/ 7684 w 10035"/>
                      <a:gd name="connsiteY8" fmla="*/ 10000 h 10000"/>
                      <a:gd name="connsiteX9" fmla="*/ 244 w 10035"/>
                      <a:gd name="connsiteY9" fmla="*/ 10000 h 10000"/>
                      <a:gd name="connsiteX10" fmla="*/ 121 w 10035"/>
                      <a:gd name="connsiteY10" fmla="*/ 8127 h 10000"/>
                      <a:gd name="connsiteX11" fmla="*/ 1402 w 10035"/>
                      <a:gd name="connsiteY11" fmla="*/ 1887 h 10000"/>
                      <a:gd name="connsiteX12" fmla="*/ 2323 w 10035"/>
                      <a:gd name="connsiteY12" fmla="*/ 0 h 10000"/>
                      <a:gd name="connsiteX13" fmla="*/ 9764 w 10035"/>
                      <a:gd name="connsiteY13" fmla="*/ 0 h 10000"/>
                      <a:gd name="connsiteX14" fmla="*/ 10025 w 10035"/>
                      <a:gd name="connsiteY14" fmla="*/ 1086 h 10000"/>
                      <a:gd name="connsiteX15" fmla="*/ 9902 w 10035"/>
                      <a:gd name="connsiteY15" fmla="*/ 1887 h 10000"/>
                      <a:gd name="connsiteX16" fmla="*/ 8602 w 10035"/>
                      <a:gd name="connsiteY16" fmla="*/ 8127 h 10000"/>
                      <a:gd name="connsiteX0" fmla="*/ 8602 w 10040"/>
                      <a:gd name="connsiteY0" fmla="*/ 8127 h 10000"/>
                      <a:gd name="connsiteX1" fmla="*/ 8512 w 10040"/>
                      <a:gd name="connsiteY1" fmla="*/ 8509 h 10000"/>
                      <a:gd name="connsiteX2" fmla="*/ 8411 w 10040"/>
                      <a:gd name="connsiteY2" fmla="*/ 8852 h 10000"/>
                      <a:gd name="connsiteX3" fmla="*/ 8291 w 10040"/>
                      <a:gd name="connsiteY3" fmla="*/ 9169 h 10000"/>
                      <a:gd name="connsiteX4" fmla="*/ 8170 w 10040"/>
                      <a:gd name="connsiteY4" fmla="*/ 9446 h 10000"/>
                      <a:gd name="connsiteX5" fmla="*/ 8044 w 10040"/>
                      <a:gd name="connsiteY5" fmla="*/ 9683 h 10000"/>
                      <a:gd name="connsiteX6" fmla="*/ 7916 w 10040"/>
                      <a:gd name="connsiteY6" fmla="*/ 9842 h 10000"/>
                      <a:gd name="connsiteX7" fmla="*/ 7797 w 10040"/>
                      <a:gd name="connsiteY7" fmla="*/ 9960 h 10000"/>
                      <a:gd name="connsiteX8" fmla="*/ 7684 w 10040"/>
                      <a:gd name="connsiteY8" fmla="*/ 10000 h 10000"/>
                      <a:gd name="connsiteX9" fmla="*/ 244 w 10040"/>
                      <a:gd name="connsiteY9" fmla="*/ 10000 h 10000"/>
                      <a:gd name="connsiteX10" fmla="*/ 121 w 10040"/>
                      <a:gd name="connsiteY10" fmla="*/ 8127 h 10000"/>
                      <a:gd name="connsiteX11" fmla="*/ 1402 w 10040"/>
                      <a:gd name="connsiteY11" fmla="*/ 1887 h 10000"/>
                      <a:gd name="connsiteX12" fmla="*/ 2323 w 10040"/>
                      <a:gd name="connsiteY12" fmla="*/ 0 h 10000"/>
                      <a:gd name="connsiteX13" fmla="*/ 9764 w 10040"/>
                      <a:gd name="connsiteY13" fmla="*/ 0 h 10000"/>
                      <a:gd name="connsiteX14" fmla="*/ 10025 w 10040"/>
                      <a:gd name="connsiteY14" fmla="*/ 1086 h 10000"/>
                      <a:gd name="connsiteX15" fmla="*/ 9902 w 10040"/>
                      <a:gd name="connsiteY15" fmla="*/ 1887 h 10000"/>
                      <a:gd name="connsiteX16" fmla="*/ 8602 w 10040"/>
                      <a:gd name="connsiteY16" fmla="*/ 8127 h 10000"/>
                      <a:gd name="connsiteX0" fmla="*/ 8602 w 10040"/>
                      <a:gd name="connsiteY0" fmla="*/ 8127 h 10000"/>
                      <a:gd name="connsiteX1" fmla="*/ 8512 w 10040"/>
                      <a:gd name="connsiteY1" fmla="*/ 8509 h 10000"/>
                      <a:gd name="connsiteX2" fmla="*/ 8411 w 10040"/>
                      <a:gd name="connsiteY2" fmla="*/ 8852 h 10000"/>
                      <a:gd name="connsiteX3" fmla="*/ 8291 w 10040"/>
                      <a:gd name="connsiteY3" fmla="*/ 9169 h 10000"/>
                      <a:gd name="connsiteX4" fmla="*/ 8170 w 10040"/>
                      <a:gd name="connsiteY4" fmla="*/ 9446 h 10000"/>
                      <a:gd name="connsiteX5" fmla="*/ 8044 w 10040"/>
                      <a:gd name="connsiteY5" fmla="*/ 9683 h 10000"/>
                      <a:gd name="connsiteX6" fmla="*/ 7916 w 10040"/>
                      <a:gd name="connsiteY6" fmla="*/ 9842 h 10000"/>
                      <a:gd name="connsiteX7" fmla="*/ 7797 w 10040"/>
                      <a:gd name="connsiteY7" fmla="*/ 9960 h 10000"/>
                      <a:gd name="connsiteX8" fmla="*/ 7684 w 10040"/>
                      <a:gd name="connsiteY8" fmla="*/ 10000 h 10000"/>
                      <a:gd name="connsiteX9" fmla="*/ 244 w 10040"/>
                      <a:gd name="connsiteY9" fmla="*/ 10000 h 10000"/>
                      <a:gd name="connsiteX10" fmla="*/ 121 w 10040"/>
                      <a:gd name="connsiteY10" fmla="*/ 8127 h 10000"/>
                      <a:gd name="connsiteX11" fmla="*/ 1402 w 10040"/>
                      <a:gd name="connsiteY11" fmla="*/ 1887 h 10000"/>
                      <a:gd name="connsiteX12" fmla="*/ 2323 w 10040"/>
                      <a:gd name="connsiteY12" fmla="*/ 0 h 10000"/>
                      <a:gd name="connsiteX13" fmla="*/ 9764 w 10040"/>
                      <a:gd name="connsiteY13" fmla="*/ 0 h 10000"/>
                      <a:gd name="connsiteX14" fmla="*/ 10025 w 10040"/>
                      <a:gd name="connsiteY14" fmla="*/ 1086 h 10000"/>
                      <a:gd name="connsiteX15" fmla="*/ 9902 w 10040"/>
                      <a:gd name="connsiteY15" fmla="*/ 1887 h 10000"/>
                      <a:gd name="connsiteX16" fmla="*/ 8602 w 10040"/>
                      <a:gd name="connsiteY16" fmla="*/ 8127 h 10000"/>
                      <a:gd name="connsiteX0" fmla="*/ 8602 w 10034"/>
                      <a:gd name="connsiteY0" fmla="*/ 8127 h 10000"/>
                      <a:gd name="connsiteX1" fmla="*/ 8512 w 10034"/>
                      <a:gd name="connsiteY1" fmla="*/ 8509 h 10000"/>
                      <a:gd name="connsiteX2" fmla="*/ 8411 w 10034"/>
                      <a:gd name="connsiteY2" fmla="*/ 8852 h 10000"/>
                      <a:gd name="connsiteX3" fmla="*/ 8291 w 10034"/>
                      <a:gd name="connsiteY3" fmla="*/ 9169 h 10000"/>
                      <a:gd name="connsiteX4" fmla="*/ 8170 w 10034"/>
                      <a:gd name="connsiteY4" fmla="*/ 9446 h 10000"/>
                      <a:gd name="connsiteX5" fmla="*/ 8044 w 10034"/>
                      <a:gd name="connsiteY5" fmla="*/ 9683 h 10000"/>
                      <a:gd name="connsiteX6" fmla="*/ 7916 w 10034"/>
                      <a:gd name="connsiteY6" fmla="*/ 9842 h 10000"/>
                      <a:gd name="connsiteX7" fmla="*/ 7797 w 10034"/>
                      <a:gd name="connsiteY7" fmla="*/ 9960 h 10000"/>
                      <a:gd name="connsiteX8" fmla="*/ 7684 w 10034"/>
                      <a:gd name="connsiteY8" fmla="*/ 10000 h 10000"/>
                      <a:gd name="connsiteX9" fmla="*/ 244 w 10034"/>
                      <a:gd name="connsiteY9" fmla="*/ 10000 h 10000"/>
                      <a:gd name="connsiteX10" fmla="*/ 121 w 10034"/>
                      <a:gd name="connsiteY10" fmla="*/ 8127 h 10000"/>
                      <a:gd name="connsiteX11" fmla="*/ 1402 w 10034"/>
                      <a:gd name="connsiteY11" fmla="*/ 1887 h 10000"/>
                      <a:gd name="connsiteX12" fmla="*/ 2323 w 10034"/>
                      <a:gd name="connsiteY12" fmla="*/ 0 h 10000"/>
                      <a:gd name="connsiteX13" fmla="*/ 9764 w 10034"/>
                      <a:gd name="connsiteY13" fmla="*/ 0 h 10000"/>
                      <a:gd name="connsiteX14" fmla="*/ 10018 w 10034"/>
                      <a:gd name="connsiteY14" fmla="*/ 1192 h 10000"/>
                      <a:gd name="connsiteX15" fmla="*/ 9902 w 10034"/>
                      <a:gd name="connsiteY15" fmla="*/ 1887 h 10000"/>
                      <a:gd name="connsiteX16" fmla="*/ 8602 w 10034"/>
                      <a:gd name="connsiteY16"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916 w 10036"/>
                      <a:gd name="connsiteY6" fmla="*/ 9842 h 10000"/>
                      <a:gd name="connsiteX7" fmla="*/ 7797 w 10036"/>
                      <a:gd name="connsiteY7" fmla="*/ 9960 h 10000"/>
                      <a:gd name="connsiteX8" fmla="*/ 7684 w 10036"/>
                      <a:gd name="connsiteY8" fmla="*/ 10000 h 10000"/>
                      <a:gd name="connsiteX9" fmla="*/ 244 w 10036"/>
                      <a:gd name="connsiteY9" fmla="*/ 10000 h 10000"/>
                      <a:gd name="connsiteX10" fmla="*/ 121 w 10036"/>
                      <a:gd name="connsiteY10" fmla="*/ 8127 h 10000"/>
                      <a:gd name="connsiteX11" fmla="*/ 1402 w 10036"/>
                      <a:gd name="connsiteY11" fmla="*/ 1887 h 10000"/>
                      <a:gd name="connsiteX12" fmla="*/ 2323 w 10036"/>
                      <a:gd name="connsiteY12" fmla="*/ 0 h 10000"/>
                      <a:gd name="connsiteX13" fmla="*/ 9764 w 10036"/>
                      <a:gd name="connsiteY13" fmla="*/ 0 h 10000"/>
                      <a:gd name="connsiteX14" fmla="*/ 10018 w 10036"/>
                      <a:gd name="connsiteY14" fmla="*/ 1192 h 10000"/>
                      <a:gd name="connsiteX15" fmla="*/ 9902 w 10036"/>
                      <a:gd name="connsiteY15" fmla="*/ 1887 h 10000"/>
                      <a:gd name="connsiteX16" fmla="*/ 8602 w 10036"/>
                      <a:gd name="connsiteY16"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916 w 10036"/>
                      <a:gd name="connsiteY6" fmla="*/ 9842 h 10000"/>
                      <a:gd name="connsiteX7" fmla="*/ 7684 w 10036"/>
                      <a:gd name="connsiteY7" fmla="*/ 10000 h 10000"/>
                      <a:gd name="connsiteX8" fmla="*/ 244 w 10036"/>
                      <a:gd name="connsiteY8" fmla="*/ 10000 h 10000"/>
                      <a:gd name="connsiteX9" fmla="*/ 121 w 10036"/>
                      <a:gd name="connsiteY9" fmla="*/ 8127 h 10000"/>
                      <a:gd name="connsiteX10" fmla="*/ 1402 w 10036"/>
                      <a:gd name="connsiteY10" fmla="*/ 1887 h 10000"/>
                      <a:gd name="connsiteX11" fmla="*/ 2323 w 10036"/>
                      <a:gd name="connsiteY11" fmla="*/ 0 h 10000"/>
                      <a:gd name="connsiteX12" fmla="*/ 9764 w 10036"/>
                      <a:gd name="connsiteY12" fmla="*/ 0 h 10000"/>
                      <a:gd name="connsiteX13" fmla="*/ 10018 w 10036"/>
                      <a:gd name="connsiteY13" fmla="*/ 1192 h 10000"/>
                      <a:gd name="connsiteX14" fmla="*/ 9902 w 10036"/>
                      <a:gd name="connsiteY14" fmla="*/ 1887 h 10000"/>
                      <a:gd name="connsiteX15" fmla="*/ 8602 w 10036"/>
                      <a:gd name="connsiteY15"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684 w 10036"/>
                      <a:gd name="connsiteY6" fmla="*/ 10000 h 10000"/>
                      <a:gd name="connsiteX7" fmla="*/ 244 w 10036"/>
                      <a:gd name="connsiteY7" fmla="*/ 10000 h 10000"/>
                      <a:gd name="connsiteX8" fmla="*/ 121 w 10036"/>
                      <a:gd name="connsiteY8" fmla="*/ 8127 h 10000"/>
                      <a:gd name="connsiteX9" fmla="*/ 1402 w 10036"/>
                      <a:gd name="connsiteY9" fmla="*/ 1887 h 10000"/>
                      <a:gd name="connsiteX10" fmla="*/ 2323 w 10036"/>
                      <a:gd name="connsiteY10" fmla="*/ 0 h 10000"/>
                      <a:gd name="connsiteX11" fmla="*/ 9764 w 10036"/>
                      <a:gd name="connsiteY11" fmla="*/ 0 h 10000"/>
                      <a:gd name="connsiteX12" fmla="*/ 10018 w 10036"/>
                      <a:gd name="connsiteY12" fmla="*/ 1192 h 10000"/>
                      <a:gd name="connsiteX13" fmla="*/ 9902 w 10036"/>
                      <a:gd name="connsiteY13" fmla="*/ 1887 h 10000"/>
                      <a:gd name="connsiteX14" fmla="*/ 8602 w 10036"/>
                      <a:gd name="connsiteY14"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7684 w 10036"/>
                      <a:gd name="connsiteY5" fmla="*/ 10000 h 10000"/>
                      <a:gd name="connsiteX6" fmla="*/ 244 w 10036"/>
                      <a:gd name="connsiteY6" fmla="*/ 10000 h 10000"/>
                      <a:gd name="connsiteX7" fmla="*/ 121 w 10036"/>
                      <a:gd name="connsiteY7" fmla="*/ 8127 h 10000"/>
                      <a:gd name="connsiteX8" fmla="*/ 1402 w 10036"/>
                      <a:gd name="connsiteY8" fmla="*/ 1887 h 10000"/>
                      <a:gd name="connsiteX9" fmla="*/ 2323 w 10036"/>
                      <a:gd name="connsiteY9" fmla="*/ 0 h 10000"/>
                      <a:gd name="connsiteX10" fmla="*/ 9764 w 10036"/>
                      <a:gd name="connsiteY10" fmla="*/ 0 h 10000"/>
                      <a:gd name="connsiteX11" fmla="*/ 10018 w 10036"/>
                      <a:gd name="connsiteY11" fmla="*/ 1192 h 10000"/>
                      <a:gd name="connsiteX12" fmla="*/ 9902 w 10036"/>
                      <a:gd name="connsiteY12" fmla="*/ 1887 h 10000"/>
                      <a:gd name="connsiteX13" fmla="*/ 8602 w 10036"/>
                      <a:gd name="connsiteY13"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7684 w 10036"/>
                      <a:gd name="connsiteY4" fmla="*/ 10000 h 10000"/>
                      <a:gd name="connsiteX5" fmla="*/ 244 w 10036"/>
                      <a:gd name="connsiteY5" fmla="*/ 10000 h 10000"/>
                      <a:gd name="connsiteX6" fmla="*/ 121 w 10036"/>
                      <a:gd name="connsiteY6" fmla="*/ 8127 h 10000"/>
                      <a:gd name="connsiteX7" fmla="*/ 1402 w 10036"/>
                      <a:gd name="connsiteY7" fmla="*/ 1887 h 10000"/>
                      <a:gd name="connsiteX8" fmla="*/ 2323 w 10036"/>
                      <a:gd name="connsiteY8" fmla="*/ 0 h 10000"/>
                      <a:gd name="connsiteX9" fmla="*/ 9764 w 10036"/>
                      <a:gd name="connsiteY9" fmla="*/ 0 h 10000"/>
                      <a:gd name="connsiteX10" fmla="*/ 10018 w 10036"/>
                      <a:gd name="connsiteY10" fmla="*/ 1192 h 10000"/>
                      <a:gd name="connsiteX11" fmla="*/ 9902 w 10036"/>
                      <a:gd name="connsiteY11" fmla="*/ 1887 h 10000"/>
                      <a:gd name="connsiteX12" fmla="*/ 8602 w 10036"/>
                      <a:gd name="connsiteY12" fmla="*/ 8127 h 10000"/>
                      <a:gd name="connsiteX0" fmla="*/ 8602 w 10036"/>
                      <a:gd name="connsiteY0" fmla="*/ 8127 h 10000"/>
                      <a:gd name="connsiteX1" fmla="*/ 8512 w 10036"/>
                      <a:gd name="connsiteY1" fmla="*/ 8509 h 10000"/>
                      <a:gd name="connsiteX2" fmla="*/ 8411 w 10036"/>
                      <a:gd name="connsiteY2" fmla="*/ 8852 h 10000"/>
                      <a:gd name="connsiteX3" fmla="*/ 7684 w 10036"/>
                      <a:gd name="connsiteY3" fmla="*/ 10000 h 10000"/>
                      <a:gd name="connsiteX4" fmla="*/ 244 w 10036"/>
                      <a:gd name="connsiteY4" fmla="*/ 10000 h 10000"/>
                      <a:gd name="connsiteX5" fmla="*/ 121 w 10036"/>
                      <a:gd name="connsiteY5" fmla="*/ 8127 h 10000"/>
                      <a:gd name="connsiteX6" fmla="*/ 1402 w 10036"/>
                      <a:gd name="connsiteY6" fmla="*/ 1887 h 10000"/>
                      <a:gd name="connsiteX7" fmla="*/ 2323 w 10036"/>
                      <a:gd name="connsiteY7" fmla="*/ 0 h 10000"/>
                      <a:gd name="connsiteX8" fmla="*/ 9764 w 10036"/>
                      <a:gd name="connsiteY8" fmla="*/ 0 h 10000"/>
                      <a:gd name="connsiteX9" fmla="*/ 10018 w 10036"/>
                      <a:gd name="connsiteY9" fmla="*/ 1192 h 10000"/>
                      <a:gd name="connsiteX10" fmla="*/ 9902 w 10036"/>
                      <a:gd name="connsiteY10" fmla="*/ 1887 h 10000"/>
                      <a:gd name="connsiteX11" fmla="*/ 8602 w 10036"/>
                      <a:gd name="connsiteY11" fmla="*/ 8127 h 10000"/>
                      <a:gd name="connsiteX0" fmla="*/ 8602 w 10036"/>
                      <a:gd name="connsiteY0" fmla="*/ 8127 h 10000"/>
                      <a:gd name="connsiteX1" fmla="*/ 8512 w 10036"/>
                      <a:gd name="connsiteY1" fmla="*/ 8509 h 10000"/>
                      <a:gd name="connsiteX2" fmla="*/ 7684 w 10036"/>
                      <a:gd name="connsiteY2" fmla="*/ 10000 h 10000"/>
                      <a:gd name="connsiteX3" fmla="*/ 244 w 10036"/>
                      <a:gd name="connsiteY3" fmla="*/ 10000 h 10000"/>
                      <a:gd name="connsiteX4" fmla="*/ 121 w 10036"/>
                      <a:gd name="connsiteY4" fmla="*/ 8127 h 10000"/>
                      <a:gd name="connsiteX5" fmla="*/ 1402 w 10036"/>
                      <a:gd name="connsiteY5" fmla="*/ 1887 h 10000"/>
                      <a:gd name="connsiteX6" fmla="*/ 2323 w 10036"/>
                      <a:gd name="connsiteY6" fmla="*/ 0 h 10000"/>
                      <a:gd name="connsiteX7" fmla="*/ 9764 w 10036"/>
                      <a:gd name="connsiteY7" fmla="*/ 0 h 10000"/>
                      <a:gd name="connsiteX8" fmla="*/ 10018 w 10036"/>
                      <a:gd name="connsiteY8" fmla="*/ 1192 h 10000"/>
                      <a:gd name="connsiteX9" fmla="*/ 9902 w 10036"/>
                      <a:gd name="connsiteY9" fmla="*/ 1887 h 10000"/>
                      <a:gd name="connsiteX10" fmla="*/ 8602 w 10036"/>
                      <a:gd name="connsiteY10"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6" h="10000">
                        <a:moveTo>
                          <a:pt x="8602" y="8127"/>
                        </a:moveTo>
                        <a:cubicBezTo>
                          <a:pt x="8347" y="9239"/>
                          <a:pt x="8070" y="9788"/>
                          <a:pt x="7684" y="10000"/>
                        </a:cubicBezTo>
                        <a:lnTo>
                          <a:pt x="244" y="10000"/>
                        </a:lnTo>
                        <a:cubicBezTo>
                          <a:pt x="-78" y="10012"/>
                          <a:pt x="-42" y="8975"/>
                          <a:pt x="121" y="8127"/>
                        </a:cubicBezTo>
                        <a:lnTo>
                          <a:pt x="1402" y="1887"/>
                        </a:lnTo>
                        <a:cubicBezTo>
                          <a:pt x="1679" y="748"/>
                          <a:pt x="1964" y="98"/>
                          <a:pt x="2323" y="0"/>
                        </a:cubicBezTo>
                        <a:lnTo>
                          <a:pt x="9764" y="0"/>
                        </a:lnTo>
                        <a:cubicBezTo>
                          <a:pt x="10053" y="-5"/>
                          <a:pt x="10059" y="865"/>
                          <a:pt x="10018" y="1192"/>
                        </a:cubicBezTo>
                        <a:cubicBezTo>
                          <a:pt x="9970" y="1506"/>
                          <a:pt x="9935" y="1764"/>
                          <a:pt x="9902" y="1887"/>
                        </a:cubicBezTo>
                        <a:lnTo>
                          <a:pt x="8602" y="8127"/>
                        </a:lnTo>
                        <a:close/>
                      </a:path>
                    </a:pathLst>
                  </a:custGeom>
                  <a:solidFill>
                    <a:schemeClr val="accent1"/>
                  </a:solidFill>
                  <a:ln w="0">
                    <a:noFill/>
                    <a:prstDash val="solid"/>
                    <a:round/>
                    <a:headEnd/>
                    <a:tailEnd/>
                  </a:ln>
                  <a:effectLst/>
                  <a:scene3d>
                    <a:camera prst="orthographicFront"/>
                    <a:lightRig rig="threePt" dir="t"/>
                  </a:scene3d>
                  <a:sp3d>
                    <a:bevelT w="139700" h="139700" prst="divot"/>
                  </a:sp3d>
                </p:spPr>
                <p:txBody>
                  <a:bodyPr vert="horz" wrap="square" lIns="91440" tIns="45720" rIns="91440" bIns="45720" numCol="1" anchor="t" anchorCtr="0" compatLnSpc="1">
                    <a:prstTxWarp prst="textNoShape">
                      <a:avLst/>
                    </a:prstTxWarp>
                  </a:bodyPr>
                  <a:lstStyle/>
                  <a:p>
                    <a:pPr defTabSz="914400"/>
                    <a:endParaRPr lang="en-US" sz="1400" kern="0" dirty="0">
                      <a:solidFill>
                        <a:prstClr val="black"/>
                      </a:solidFill>
                      <a:latin typeface="Calibri"/>
                    </a:endParaRPr>
                  </a:p>
                </p:txBody>
              </p:sp>
            </p:grpSp>
            <p:grpSp>
              <p:nvGrpSpPr>
                <p:cNvPr id="14" name="Group 13"/>
                <p:cNvGrpSpPr/>
                <p:nvPr/>
              </p:nvGrpSpPr>
              <p:grpSpPr>
                <a:xfrm>
                  <a:off x="996474" y="2602915"/>
                  <a:ext cx="548640" cy="729109"/>
                  <a:chOff x="996474" y="2602915"/>
                  <a:chExt cx="548640" cy="729109"/>
                </a:xfrm>
                <a:effectLst>
                  <a:outerShdw blurRad="50800" dist="38100" dir="2700000" algn="tl" rotWithShape="0">
                    <a:prstClr val="black">
                      <a:alpha val="40000"/>
                    </a:prstClr>
                  </a:outerShdw>
                </a:effectLst>
              </p:grpSpPr>
              <p:sp>
                <p:nvSpPr>
                  <p:cNvPr id="15" name="Oval 14"/>
                  <p:cNvSpPr/>
                  <p:nvPr/>
                </p:nvSpPr>
                <p:spPr>
                  <a:xfrm>
                    <a:off x="996474" y="2666576"/>
                    <a:ext cx="548640" cy="548640"/>
                  </a:xfrm>
                  <a:prstGeom prst="ellipse">
                    <a:avLst/>
                  </a:prstGeom>
                  <a:solidFill>
                    <a:schemeClr val="accent1"/>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1017042" y="2602915"/>
                    <a:ext cx="507507" cy="72910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chemeClr val="bg1"/>
                        </a:solidFill>
                        <a:latin typeface="Agency FB" panose="020B0503020202020204" pitchFamily="34" charset="0"/>
                      </a:rPr>
                      <a:t>02</a:t>
                    </a:r>
                  </a:p>
                </p:txBody>
              </p:sp>
            </p:grpSp>
          </p:grpSp>
          <p:grpSp>
            <p:nvGrpSpPr>
              <p:cNvPr id="19" name="Group 18"/>
              <p:cNvGrpSpPr/>
              <p:nvPr/>
            </p:nvGrpSpPr>
            <p:grpSpPr>
              <a:xfrm>
                <a:off x="944470" y="975544"/>
                <a:ext cx="7458886" cy="1184128"/>
                <a:chOff x="944470" y="975544"/>
                <a:chExt cx="7458886" cy="1184128"/>
              </a:xfrm>
            </p:grpSpPr>
            <p:grpSp>
              <p:nvGrpSpPr>
                <p:cNvPr id="20" name="Group 19"/>
                <p:cNvGrpSpPr/>
                <p:nvPr/>
              </p:nvGrpSpPr>
              <p:grpSpPr>
                <a:xfrm>
                  <a:off x="944470" y="975544"/>
                  <a:ext cx="7458886" cy="1184128"/>
                  <a:chOff x="960098" y="895046"/>
                  <a:chExt cx="7458886" cy="1374734"/>
                </a:xfrm>
              </p:grpSpPr>
              <p:sp>
                <p:nvSpPr>
                  <p:cNvPr id="25" name="Freeform 7"/>
                  <p:cNvSpPr>
                    <a:spLocks/>
                  </p:cNvSpPr>
                  <p:nvPr/>
                </p:nvSpPr>
                <p:spPr bwMode="auto">
                  <a:xfrm>
                    <a:off x="960098" y="1085190"/>
                    <a:ext cx="2453242" cy="802893"/>
                  </a:xfrm>
                  <a:prstGeom prst="roundRect">
                    <a:avLst>
                      <a:gd name="adj" fmla="val 50000"/>
                    </a:avLst>
                  </a:prstGeom>
                  <a:gradFill flip="none" rotWithShape="1">
                    <a:gsLst>
                      <a:gs pos="100000">
                        <a:srgbClr val="FFFFFF">
                          <a:lumMod val="85000"/>
                        </a:srgbClr>
                      </a:gs>
                      <a:gs pos="0">
                        <a:srgbClr val="FFFFFF">
                          <a:lumMod val="95000"/>
                        </a:srgbClr>
                      </a:gs>
                    </a:gsLst>
                    <a:lin ang="10800000" scaled="1"/>
                    <a:tileRect/>
                  </a:grad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ndParaRPr>
                  </a:p>
                </p:txBody>
              </p:sp>
              <p:grpSp>
                <p:nvGrpSpPr>
                  <p:cNvPr id="26" name="Group 25"/>
                  <p:cNvGrpSpPr/>
                  <p:nvPr/>
                </p:nvGrpSpPr>
                <p:grpSpPr>
                  <a:xfrm>
                    <a:off x="1556420" y="895046"/>
                    <a:ext cx="6862564" cy="1374734"/>
                    <a:chOff x="1556420" y="895046"/>
                    <a:chExt cx="6862564" cy="1374734"/>
                  </a:xfrm>
                </p:grpSpPr>
                <p:sp>
                  <p:nvSpPr>
                    <p:cNvPr id="27" name="Freeform 16"/>
                    <p:cNvSpPr>
                      <a:spLocks/>
                    </p:cNvSpPr>
                    <p:nvPr/>
                  </p:nvSpPr>
                  <p:spPr bwMode="auto">
                    <a:xfrm>
                      <a:off x="1556420" y="949823"/>
                      <a:ext cx="6862564" cy="1319957"/>
                    </a:xfrm>
                    <a:custGeom>
                      <a:avLst/>
                      <a:gdLst>
                        <a:gd name="T0" fmla="*/ 2302 w 2683"/>
                        <a:gd name="T1" fmla="*/ 616 h 758"/>
                        <a:gd name="T2" fmla="*/ 2278 w 2683"/>
                        <a:gd name="T3" fmla="*/ 645 h 758"/>
                        <a:gd name="T4" fmla="*/ 2251 w 2683"/>
                        <a:gd name="T5" fmla="*/ 671 h 758"/>
                        <a:gd name="T6" fmla="*/ 2219 w 2683"/>
                        <a:gd name="T7" fmla="*/ 695 h 758"/>
                        <a:gd name="T8" fmla="*/ 2187 w 2683"/>
                        <a:gd name="T9" fmla="*/ 716 h 758"/>
                        <a:gd name="T10" fmla="*/ 2153 w 2683"/>
                        <a:gd name="T11" fmla="*/ 734 h 758"/>
                        <a:gd name="T12" fmla="*/ 2119 w 2683"/>
                        <a:gd name="T13" fmla="*/ 746 h 758"/>
                        <a:gd name="T14" fmla="*/ 2087 w 2683"/>
                        <a:gd name="T15" fmla="*/ 755 h 758"/>
                        <a:gd name="T16" fmla="*/ 2057 w 2683"/>
                        <a:gd name="T17" fmla="*/ 758 h 758"/>
                        <a:gd name="T18" fmla="*/ 71 w 2683"/>
                        <a:gd name="T19" fmla="*/ 758 h 758"/>
                        <a:gd name="T20" fmla="*/ 47 w 2683"/>
                        <a:gd name="T21" fmla="*/ 755 h 758"/>
                        <a:gd name="T22" fmla="*/ 28 w 2683"/>
                        <a:gd name="T23" fmla="*/ 749 h 758"/>
                        <a:gd name="T24" fmla="*/ 13 w 2683"/>
                        <a:gd name="T25" fmla="*/ 739 h 758"/>
                        <a:gd name="T26" fmla="*/ 5 w 2683"/>
                        <a:gd name="T27" fmla="*/ 724 h 758"/>
                        <a:gd name="T28" fmla="*/ 0 w 2683"/>
                        <a:gd name="T29" fmla="*/ 707 h 758"/>
                        <a:gd name="T30" fmla="*/ 0 w 2683"/>
                        <a:gd name="T31" fmla="*/ 687 h 758"/>
                        <a:gd name="T32" fmla="*/ 6 w 2683"/>
                        <a:gd name="T33" fmla="*/ 665 h 758"/>
                        <a:gd name="T34" fmla="*/ 17 w 2683"/>
                        <a:gd name="T35" fmla="*/ 641 h 758"/>
                        <a:gd name="T36" fmla="*/ 33 w 2683"/>
                        <a:gd name="T37" fmla="*/ 616 h 758"/>
                        <a:gd name="T38" fmla="*/ 380 w 2683"/>
                        <a:gd name="T39" fmla="*/ 143 h 758"/>
                        <a:gd name="T40" fmla="*/ 404 w 2683"/>
                        <a:gd name="T41" fmla="*/ 114 h 758"/>
                        <a:gd name="T42" fmla="*/ 432 w 2683"/>
                        <a:gd name="T43" fmla="*/ 86 h 758"/>
                        <a:gd name="T44" fmla="*/ 463 w 2683"/>
                        <a:gd name="T45" fmla="*/ 63 h 758"/>
                        <a:gd name="T46" fmla="*/ 496 w 2683"/>
                        <a:gd name="T47" fmla="*/ 42 h 758"/>
                        <a:gd name="T48" fmla="*/ 530 w 2683"/>
                        <a:gd name="T49" fmla="*/ 25 h 758"/>
                        <a:gd name="T50" fmla="*/ 563 w 2683"/>
                        <a:gd name="T51" fmla="*/ 11 h 758"/>
                        <a:gd name="T52" fmla="*/ 596 w 2683"/>
                        <a:gd name="T53" fmla="*/ 4 h 758"/>
                        <a:gd name="T54" fmla="*/ 626 w 2683"/>
                        <a:gd name="T55" fmla="*/ 0 h 758"/>
                        <a:gd name="T56" fmla="*/ 2612 w 2683"/>
                        <a:gd name="T57" fmla="*/ 0 h 758"/>
                        <a:gd name="T58" fmla="*/ 2635 w 2683"/>
                        <a:gd name="T59" fmla="*/ 2 h 758"/>
                        <a:gd name="T60" fmla="*/ 2654 w 2683"/>
                        <a:gd name="T61" fmla="*/ 9 h 758"/>
                        <a:gd name="T62" fmla="*/ 2668 w 2683"/>
                        <a:gd name="T63" fmla="*/ 20 h 758"/>
                        <a:gd name="T64" fmla="*/ 2678 w 2683"/>
                        <a:gd name="T65" fmla="*/ 34 h 758"/>
                        <a:gd name="T66" fmla="*/ 2683 w 2683"/>
                        <a:gd name="T67" fmla="*/ 51 h 758"/>
                        <a:gd name="T68" fmla="*/ 2682 w 2683"/>
                        <a:gd name="T69" fmla="*/ 70 h 758"/>
                        <a:gd name="T70" fmla="*/ 2677 w 2683"/>
                        <a:gd name="T71" fmla="*/ 93 h 758"/>
                        <a:gd name="T72" fmla="*/ 2665 w 2683"/>
                        <a:gd name="T73" fmla="*/ 117 h 758"/>
                        <a:gd name="T74" fmla="*/ 2649 w 2683"/>
                        <a:gd name="T75" fmla="*/ 143 h 758"/>
                        <a:gd name="T76" fmla="*/ 2302 w 2683"/>
                        <a:gd name="T77" fmla="*/ 616 h 758"/>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610 w 10000"/>
                        <a:gd name="connsiteY20" fmla="*/ 1135 h 10000"/>
                        <a:gd name="connsiteX21" fmla="*/ 1726 w 10000"/>
                        <a:gd name="connsiteY21" fmla="*/ 831 h 10000"/>
                        <a:gd name="connsiteX22" fmla="*/ 1849 w 10000"/>
                        <a:gd name="connsiteY22" fmla="*/ 554 h 10000"/>
                        <a:gd name="connsiteX23" fmla="*/ 1975 w 10000"/>
                        <a:gd name="connsiteY23" fmla="*/ 330 h 10000"/>
                        <a:gd name="connsiteX24" fmla="*/ 2098 w 10000"/>
                        <a:gd name="connsiteY24" fmla="*/ 145 h 10000"/>
                        <a:gd name="connsiteX25" fmla="*/ 2221 w 10000"/>
                        <a:gd name="connsiteY25" fmla="*/ 53 h 10000"/>
                        <a:gd name="connsiteX26" fmla="*/ 2333 w 10000"/>
                        <a:gd name="connsiteY26" fmla="*/ 0 h 10000"/>
                        <a:gd name="connsiteX27" fmla="*/ 9735 w 10000"/>
                        <a:gd name="connsiteY27" fmla="*/ 0 h 10000"/>
                        <a:gd name="connsiteX28" fmla="*/ 9821 w 10000"/>
                        <a:gd name="connsiteY28" fmla="*/ 26 h 10000"/>
                        <a:gd name="connsiteX29" fmla="*/ 9892 w 10000"/>
                        <a:gd name="connsiteY29" fmla="*/ 119 h 10000"/>
                        <a:gd name="connsiteX30" fmla="*/ 9944 w 10000"/>
                        <a:gd name="connsiteY30" fmla="*/ 264 h 10000"/>
                        <a:gd name="connsiteX31" fmla="*/ 9981 w 10000"/>
                        <a:gd name="connsiteY31" fmla="*/ 449 h 10000"/>
                        <a:gd name="connsiteX32" fmla="*/ 10000 w 10000"/>
                        <a:gd name="connsiteY32" fmla="*/ 673 h 10000"/>
                        <a:gd name="connsiteX33" fmla="*/ 9996 w 10000"/>
                        <a:gd name="connsiteY33" fmla="*/ 923 h 10000"/>
                        <a:gd name="connsiteX34" fmla="*/ 9978 w 10000"/>
                        <a:gd name="connsiteY34" fmla="*/ 1227 h 10000"/>
                        <a:gd name="connsiteX35" fmla="*/ 9933 w 10000"/>
                        <a:gd name="connsiteY35" fmla="*/ 1544 h 10000"/>
                        <a:gd name="connsiteX36" fmla="*/ 9873 w 10000"/>
                        <a:gd name="connsiteY36" fmla="*/ 1887 h 10000"/>
                        <a:gd name="connsiteX37" fmla="*/ 8580 w 10000"/>
                        <a:gd name="connsiteY37"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726 w 10000"/>
                        <a:gd name="connsiteY20" fmla="*/ 831 h 10000"/>
                        <a:gd name="connsiteX21" fmla="*/ 1849 w 10000"/>
                        <a:gd name="connsiteY21" fmla="*/ 554 h 10000"/>
                        <a:gd name="connsiteX22" fmla="*/ 1975 w 10000"/>
                        <a:gd name="connsiteY22" fmla="*/ 330 h 10000"/>
                        <a:gd name="connsiteX23" fmla="*/ 2098 w 10000"/>
                        <a:gd name="connsiteY23" fmla="*/ 145 h 10000"/>
                        <a:gd name="connsiteX24" fmla="*/ 2221 w 10000"/>
                        <a:gd name="connsiteY24" fmla="*/ 53 h 10000"/>
                        <a:gd name="connsiteX25" fmla="*/ 2333 w 10000"/>
                        <a:gd name="connsiteY25" fmla="*/ 0 h 10000"/>
                        <a:gd name="connsiteX26" fmla="*/ 9735 w 10000"/>
                        <a:gd name="connsiteY26" fmla="*/ 0 h 10000"/>
                        <a:gd name="connsiteX27" fmla="*/ 9821 w 10000"/>
                        <a:gd name="connsiteY27" fmla="*/ 26 h 10000"/>
                        <a:gd name="connsiteX28" fmla="*/ 9892 w 10000"/>
                        <a:gd name="connsiteY28" fmla="*/ 119 h 10000"/>
                        <a:gd name="connsiteX29" fmla="*/ 9944 w 10000"/>
                        <a:gd name="connsiteY29" fmla="*/ 264 h 10000"/>
                        <a:gd name="connsiteX30" fmla="*/ 9981 w 10000"/>
                        <a:gd name="connsiteY30" fmla="*/ 449 h 10000"/>
                        <a:gd name="connsiteX31" fmla="*/ 10000 w 10000"/>
                        <a:gd name="connsiteY31" fmla="*/ 673 h 10000"/>
                        <a:gd name="connsiteX32" fmla="*/ 9996 w 10000"/>
                        <a:gd name="connsiteY32" fmla="*/ 923 h 10000"/>
                        <a:gd name="connsiteX33" fmla="*/ 9978 w 10000"/>
                        <a:gd name="connsiteY33" fmla="*/ 1227 h 10000"/>
                        <a:gd name="connsiteX34" fmla="*/ 9933 w 10000"/>
                        <a:gd name="connsiteY34" fmla="*/ 1544 h 10000"/>
                        <a:gd name="connsiteX35" fmla="*/ 9873 w 10000"/>
                        <a:gd name="connsiteY35" fmla="*/ 1887 h 10000"/>
                        <a:gd name="connsiteX36" fmla="*/ 8580 w 10000"/>
                        <a:gd name="connsiteY36"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849 w 10000"/>
                        <a:gd name="connsiteY20" fmla="*/ 554 h 10000"/>
                        <a:gd name="connsiteX21" fmla="*/ 1975 w 10000"/>
                        <a:gd name="connsiteY21" fmla="*/ 330 h 10000"/>
                        <a:gd name="connsiteX22" fmla="*/ 2098 w 10000"/>
                        <a:gd name="connsiteY22" fmla="*/ 145 h 10000"/>
                        <a:gd name="connsiteX23" fmla="*/ 2221 w 10000"/>
                        <a:gd name="connsiteY23" fmla="*/ 53 h 10000"/>
                        <a:gd name="connsiteX24" fmla="*/ 2333 w 10000"/>
                        <a:gd name="connsiteY24" fmla="*/ 0 h 10000"/>
                        <a:gd name="connsiteX25" fmla="*/ 9735 w 10000"/>
                        <a:gd name="connsiteY25" fmla="*/ 0 h 10000"/>
                        <a:gd name="connsiteX26" fmla="*/ 9821 w 10000"/>
                        <a:gd name="connsiteY26" fmla="*/ 26 h 10000"/>
                        <a:gd name="connsiteX27" fmla="*/ 9892 w 10000"/>
                        <a:gd name="connsiteY27" fmla="*/ 119 h 10000"/>
                        <a:gd name="connsiteX28" fmla="*/ 9944 w 10000"/>
                        <a:gd name="connsiteY28" fmla="*/ 264 h 10000"/>
                        <a:gd name="connsiteX29" fmla="*/ 9981 w 10000"/>
                        <a:gd name="connsiteY29" fmla="*/ 449 h 10000"/>
                        <a:gd name="connsiteX30" fmla="*/ 10000 w 10000"/>
                        <a:gd name="connsiteY30" fmla="*/ 673 h 10000"/>
                        <a:gd name="connsiteX31" fmla="*/ 9996 w 10000"/>
                        <a:gd name="connsiteY31" fmla="*/ 923 h 10000"/>
                        <a:gd name="connsiteX32" fmla="*/ 9978 w 10000"/>
                        <a:gd name="connsiteY32" fmla="*/ 1227 h 10000"/>
                        <a:gd name="connsiteX33" fmla="*/ 9933 w 10000"/>
                        <a:gd name="connsiteY33" fmla="*/ 1544 h 10000"/>
                        <a:gd name="connsiteX34" fmla="*/ 9873 w 10000"/>
                        <a:gd name="connsiteY34" fmla="*/ 1887 h 10000"/>
                        <a:gd name="connsiteX35" fmla="*/ 8580 w 10000"/>
                        <a:gd name="connsiteY35"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975 w 10000"/>
                        <a:gd name="connsiteY20" fmla="*/ 330 h 10000"/>
                        <a:gd name="connsiteX21" fmla="*/ 2098 w 10000"/>
                        <a:gd name="connsiteY21" fmla="*/ 145 h 10000"/>
                        <a:gd name="connsiteX22" fmla="*/ 2221 w 10000"/>
                        <a:gd name="connsiteY22" fmla="*/ 53 h 10000"/>
                        <a:gd name="connsiteX23" fmla="*/ 2333 w 10000"/>
                        <a:gd name="connsiteY23" fmla="*/ 0 h 10000"/>
                        <a:gd name="connsiteX24" fmla="*/ 9735 w 10000"/>
                        <a:gd name="connsiteY24" fmla="*/ 0 h 10000"/>
                        <a:gd name="connsiteX25" fmla="*/ 9821 w 10000"/>
                        <a:gd name="connsiteY25" fmla="*/ 26 h 10000"/>
                        <a:gd name="connsiteX26" fmla="*/ 9892 w 10000"/>
                        <a:gd name="connsiteY26" fmla="*/ 119 h 10000"/>
                        <a:gd name="connsiteX27" fmla="*/ 9944 w 10000"/>
                        <a:gd name="connsiteY27" fmla="*/ 264 h 10000"/>
                        <a:gd name="connsiteX28" fmla="*/ 9981 w 10000"/>
                        <a:gd name="connsiteY28" fmla="*/ 449 h 10000"/>
                        <a:gd name="connsiteX29" fmla="*/ 10000 w 10000"/>
                        <a:gd name="connsiteY29" fmla="*/ 673 h 10000"/>
                        <a:gd name="connsiteX30" fmla="*/ 9996 w 10000"/>
                        <a:gd name="connsiteY30" fmla="*/ 923 h 10000"/>
                        <a:gd name="connsiteX31" fmla="*/ 9978 w 10000"/>
                        <a:gd name="connsiteY31" fmla="*/ 1227 h 10000"/>
                        <a:gd name="connsiteX32" fmla="*/ 9933 w 10000"/>
                        <a:gd name="connsiteY32" fmla="*/ 1544 h 10000"/>
                        <a:gd name="connsiteX33" fmla="*/ 9873 w 10000"/>
                        <a:gd name="connsiteY33" fmla="*/ 1887 h 10000"/>
                        <a:gd name="connsiteX34" fmla="*/ 8580 w 10000"/>
                        <a:gd name="connsiteY34"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098 w 10000"/>
                        <a:gd name="connsiteY20" fmla="*/ 145 h 10000"/>
                        <a:gd name="connsiteX21" fmla="*/ 2221 w 10000"/>
                        <a:gd name="connsiteY21" fmla="*/ 53 h 10000"/>
                        <a:gd name="connsiteX22" fmla="*/ 2333 w 10000"/>
                        <a:gd name="connsiteY22" fmla="*/ 0 h 10000"/>
                        <a:gd name="connsiteX23" fmla="*/ 9735 w 10000"/>
                        <a:gd name="connsiteY23" fmla="*/ 0 h 10000"/>
                        <a:gd name="connsiteX24" fmla="*/ 9821 w 10000"/>
                        <a:gd name="connsiteY24" fmla="*/ 26 h 10000"/>
                        <a:gd name="connsiteX25" fmla="*/ 9892 w 10000"/>
                        <a:gd name="connsiteY25" fmla="*/ 119 h 10000"/>
                        <a:gd name="connsiteX26" fmla="*/ 9944 w 10000"/>
                        <a:gd name="connsiteY26" fmla="*/ 264 h 10000"/>
                        <a:gd name="connsiteX27" fmla="*/ 9981 w 10000"/>
                        <a:gd name="connsiteY27" fmla="*/ 449 h 10000"/>
                        <a:gd name="connsiteX28" fmla="*/ 10000 w 10000"/>
                        <a:gd name="connsiteY28" fmla="*/ 673 h 10000"/>
                        <a:gd name="connsiteX29" fmla="*/ 9996 w 10000"/>
                        <a:gd name="connsiteY29" fmla="*/ 923 h 10000"/>
                        <a:gd name="connsiteX30" fmla="*/ 9978 w 10000"/>
                        <a:gd name="connsiteY30" fmla="*/ 1227 h 10000"/>
                        <a:gd name="connsiteX31" fmla="*/ 9933 w 10000"/>
                        <a:gd name="connsiteY31" fmla="*/ 1544 h 10000"/>
                        <a:gd name="connsiteX32" fmla="*/ 9873 w 10000"/>
                        <a:gd name="connsiteY32" fmla="*/ 1887 h 10000"/>
                        <a:gd name="connsiteX33" fmla="*/ 8580 w 10000"/>
                        <a:gd name="connsiteY33"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221 w 10000"/>
                        <a:gd name="connsiteY20" fmla="*/ 53 h 10000"/>
                        <a:gd name="connsiteX21" fmla="*/ 2333 w 10000"/>
                        <a:gd name="connsiteY21" fmla="*/ 0 h 10000"/>
                        <a:gd name="connsiteX22" fmla="*/ 9735 w 10000"/>
                        <a:gd name="connsiteY22" fmla="*/ 0 h 10000"/>
                        <a:gd name="connsiteX23" fmla="*/ 9821 w 10000"/>
                        <a:gd name="connsiteY23" fmla="*/ 26 h 10000"/>
                        <a:gd name="connsiteX24" fmla="*/ 9892 w 10000"/>
                        <a:gd name="connsiteY24" fmla="*/ 119 h 10000"/>
                        <a:gd name="connsiteX25" fmla="*/ 9944 w 10000"/>
                        <a:gd name="connsiteY25" fmla="*/ 264 h 10000"/>
                        <a:gd name="connsiteX26" fmla="*/ 9981 w 10000"/>
                        <a:gd name="connsiteY26" fmla="*/ 449 h 10000"/>
                        <a:gd name="connsiteX27" fmla="*/ 10000 w 10000"/>
                        <a:gd name="connsiteY27" fmla="*/ 673 h 10000"/>
                        <a:gd name="connsiteX28" fmla="*/ 9996 w 10000"/>
                        <a:gd name="connsiteY28" fmla="*/ 923 h 10000"/>
                        <a:gd name="connsiteX29" fmla="*/ 9978 w 10000"/>
                        <a:gd name="connsiteY29" fmla="*/ 1227 h 10000"/>
                        <a:gd name="connsiteX30" fmla="*/ 9933 w 10000"/>
                        <a:gd name="connsiteY30" fmla="*/ 1544 h 10000"/>
                        <a:gd name="connsiteX31" fmla="*/ 9873 w 10000"/>
                        <a:gd name="connsiteY31" fmla="*/ 1887 h 10000"/>
                        <a:gd name="connsiteX32" fmla="*/ 8580 w 10000"/>
                        <a:gd name="connsiteY32"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911 w 10331"/>
                        <a:gd name="connsiteY0" fmla="*/ 8127 h 10000"/>
                        <a:gd name="connsiteX1" fmla="*/ 8821 w 10331"/>
                        <a:gd name="connsiteY1" fmla="*/ 8509 h 10000"/>
                        <a:gd name="connsiteX2" fmla="*/ 8721 w 10331"/>
                        <a:gd name="connsiteY2" fmla="*/ 8852 h 10000"/>
                        <a:gd name="connsiteX3" fmla="*/ 8602 w 10331"/>
                        <a:gd name="connsiteY3" fmla="*/ 9169 h 10000"/>
                        <a:gd name="connsiteX4" fmla="*/ 8482 w 10331"/>
                        <a:gd name="connsiteY4" fmla="*/ 9446 h 10000"/>
                        <a:gd name="connsiteX5" fmla="*/ 8356 w 10331"/>
                        <a:gd name="connsiteY5" fmla="*/ 9683 h 10000"/>
                        <a:gd name="connsiteX6" fmla="*/ 8229 w 10331"/>
                        <a:gd name="connsiteY6" fmla="*/ 9842 h 10000"/>
                        <a:gd name="connsiteX7" fmla="*/ 8110 w 10331"/>
                        <a:gd name="connsiteY7" fmla="*/ 9960 h 10000"/>
                        <a:gd name="connsiteX8" fmla="*/ 7998 w 10331"/>
                        <a:gd name="connsiteY8" fmla="*/ 10000 h 10000"/>
                        <a:gd name="connsiteX9" fmla="*/ 596 w 10331"/>
                        <a:gd name="connsiteY9" fmla="*/ 10000 h 10000"/>
                        <a:gd name="connsiteX10" fmla="*/ 435 w 10331"/>
                        <a:gd name="connsiteY10" fmla="*/ 9881 h 10000"/>
                        <a:gd name="connsiteX11" fmla="*/ 379 w 10331"/>
                        <a:gd name="connsiteY11" fmla="*/ 9749 h 10000"/>
                        <a:gd name="connsiteX12" fmla="*/ 350 w 10331"/>
                        <a:gd name="connsiteY12" fmla="*/ 9551 h 10000"/>
                        <a:gd name="connsiteX13" fmla="*/ 331 w 10331"/>
                        <a:gd name="connsiteY13" fmla="*/ 9327 h 10000"/>
                        <a:gd name="connsiteX14" fmla="*/ 331 w 10331"/>
                        <a:gd name="connsiteY14" fmla="*/ 9063 h 10000"/>
                        <a:gd name="connsiteX15" fmla="*/ 353 w 10331"/>
                        <a:gd name="connsiteY15" fmla="*/ 8773 h 10000"/>
                        <a:gd name="connsiteX16" fmla="*/ 394 w 10331"/>
                        <a:gd name="connsiteY16" fmla="*/ 8456 h 10000"/>
                        <a:gd name="connsiteX17" fmla="*/ 454 w 10331"/>
                        <a:gd name="connsiteY17" fmla="*/ 8127 h 10000"/>
                        <a:gd name="connsiteX18" fmla="*/ 1747 w 10331"/>
                        <a:gd name="connsiteY18" fmla="*/ 1887 h 10000"/>
                        <a:gd name="connsiteX19" fmla="*/ 2664 w 10331"/>
                        <a:gd name="connsiteY19" fmla="*/ 0 h 10000"/>
                        <a:gd name="connsiteX20" fmla="*/ 10066 w 10331"/>
                        <a:gd name="connsiteY20" fmla="*/ 0 h 10000"/>
                        <a:gd name="connsiteX21" fmla="*/ 10152 w 10331"/>
                        <a:gd name="connsiteY21" fmla="*/ 26 h 10000"/>
                        <a:gd name="connsiteX22" fmla="*/ 10223 w 10331"/>
                        <a:gd name="connsiteY22" fmla="*/ 119 h 10000"/>
                        <a:gd name="connsiteX23" fmla="*/ 10275 w 10331"/>
                        <a:gd name="connsiteY23" fmla="*/ 264 h 10000"/>
                        <a:gd name="connsiteX24" fmla="*/ 10312 w 10331"/>
                        <a:gd name="connsiteY24" fmla="*/ 449 h 10000"/>
                        <a:gd name="connsiteX25" fmla="*/ 10331 w 10331"/>
                        <a:gd name="connsiteY25" fmla="*/ 673 h 10000"/>
                        <a:gd name="connsiteX26" fmla="*/ 10327 w 10331"/>
                        <a:gd name="connsiteY26" fmla="*/ 923 h 10000"/>
                        <a:gd name="connsiteX27" fmla="*/ 10309 w 10331"/>
                        <a:gd name="connsiteY27" fmla="*/ 1227 h 10000"/>
                        <a:gd name="connsiteX28" fmla="*/ 10264 w 10331"/>
                        <a:gd name="connsiteY28" fmla="*/ 1544 h 10000"/>
                        <a:gd name="connsiteX29" fmla="*/ 10204 w 10331"/>
                        <a:gd name="connsiteY29" fmla="*/ 1887 h 10000"/>
                        <a:gd name="connsiteX30" fmla="*/ 8911 w 10331"/>
                        <a:gd name="connsiteY30" fmla="*/ 8127 h 10000"/>
                        <a:gd name="connsiteX0" fmla="*/ 8931 w 10351"/>
                        <a:gd name="connsiteY0" fmla="*/ 8127 h 10000"/>
                        <a:gd name="connsiteX1" fmla="*/ 8841 w 10351"/>
                        <a:gd name="connsiteY1" fmla="*/ 8509 h 10000"/>
                        <a:gd name="connsiteX2" fmla="*/ 8741 w 10351"/>
                        <a:gd name="connsiteY2" fmla="*/ 8852 h 10000"/>
                        <a:gd name="connsiteX3" fmla="*/ 8622 w 10351"/>
                        <a:gd name="connsiteY3" fmla="*/ 9169 h 10000"/>
                        <a:gd name="connsiteX4" fmla="*/ 8502 w 10351"/>
                        <a:gd name="connsiteY4" fmla="*/ 9446 h 10000"/>
                        <a:gd name="connsiteX5" fmla="*/ 8376 w 10351"/>
                        <a:gd name="connsiteY5" fmla="*/ 9683 h 10000"/>
                        <a:gd name="connsiteX6" fmla="*/ 8249 w 10351"/>
                        <a:gd name="connsiteY6" fmla="*/ 9842 h 10000"/>
                        <a:gd name="connsiteX7" fmla="*/ 8130 w 10351"/>
                        <a:gd name="connsiteY7" fmla="*/ 9960 h 10000"/>
                        <a:gd name="connsiteX8" fmla="*/ 8018 w 10351"/>
                        <a:gd name="connsiteY8" fmla="*/ 10000 h 10000"/>
                        <a:gd name="connsiteX9" fmla="*/ 616 w 10351"/>
                        <a:gd name="connsiteY9" fmla="*/ 10000 h 10000"/>
                        <a:gd name="connsiteX10" fmla="*/ 399 w 10351"/>
                        <a:gd name="connsiteY10" fmla="*/ 9749 h 10000"/>
                        <a:gd name="connsiteX11" fmla="*/ 370 w 10351"/>
                        <a:gd name="connsiteY11" fmla="*/ 9551 h 10000"/>
                        <a:gd name="connsiteX12" fmla="*/ 351 w 10351"/>
                        <a:gd name="connsiteY12" fmla="*/ 9327 h 10000"/>
                        <a:gd name="connsiteX13" fmla="*/ 351 w 10351"/>
                        <a:gd name="connsiteY13" fmla="*/ 9063 h 10000"/>
                        <a:gd name="connsiteX14" fmla="*/ 373 w 10351"/>
                        <a:gd name="connsiteY14" fmla="*/ 8773 h 10000"/>
                        <a:gd name="connsiteX15" fmla="*/ 414 w 10351"/>
                        <a:gd name="connsiteY15" fmla="*/ 8456 h 10000"/>
                        <a:gd name="connsiteX16" fmla="*/ 474 w 10351"/>
                        <a:gd name="connsiteY16" fmla="*/ 8127 h 10000"/>
                        <a:gd name="connsiteX17" fmla="*/ 1767 w 10351"/>
                        <a:gd name="connsiteY17" fmla="*/ 1887 h 10000"/>
                        <a:gd name="connsiteX18" fmla="*/ 2684 w 10351"/>
                        <a:gd name="connsiteY18" fmla="*/ 0 h 10000"/>
                        <a:gd name="connsiteX19" fmla="*/ 10086 w 10351"/>
                        <a:gd name="connsiteY19" fmla="*/ 0 h 10000"/>
                        <a:gd name="connsiteX20" fmla="*/ 10172 w 10351"/>
                        <a:gd name="connsiteY20" fmla="*/ 26 h 10000"/>
                        <a:gd name="connsiteX21" fmla="*/ 10243 w 10351"/>
                        <a:gd name="connsiteY21" fmla="*/ 119 h 10000"/>
                        <a:gd name="connsiteX22" fmla="*/ 10295 w 10351"/>
                        <a:gd name="connsiteY22" fmla="*/ 264 h 10000"/>
                        <a:gd name="connsiteX23" fmla="*/ 10332 w 10351"/>
                        <a:gd name="connsiteY23" fmla="*/ 449 h 10000"/>
                        <a:gd name="connsiteX24" fmla="*/ 10351 w 10351"/>
                        <a:gd name="connsiteY24" fmla="*/ 673 h 10000"/>
                        <a:gd name="connsiteX25" fmla="*/ 10347 w 10351"/>
                        <a:gd name="connsiteY25" fmla="*/ 923 h 10000"/>
                        <a:gd name="connsiteX26" fmla="*/ 10329 w 10351"/>
                        <a:gd name="connsiteY26" fmla="*/ 1227 h 10000"/>
                        <a:gd name="connsiteX27" fmla="*/ 10284 w 10351"/>
                        <a:gd name="connsiteY27" fmla="*/ 1544 h 10000"/>
                        <a:gd name="connsiteX28" fmla="*/ 10224 w 10351"/>
                        <a:gd name="connsiteY28" fmla="*/ 1887 h 10000"/>
                        <a:gd name="connsiteX29" fmla="*/ 8931 w 10351"/>
                        <a:gd name="connsiteY29" fmla="*/ 8127 h 10000"/>
                        <a:gd name="connsiteX0" fmla="*/ 8941 w 10361"/>
                        <a:gd name="connsiteY0" fmla="*/ 8127 h 10000"/>
                        <a:gd name="connsiteX1" fmla="*/ 8851 w 10361"/>
                        <a:gd name="connsiteY1" fmla="*/ 8509 h 10000"/>
                        <a:gd name="connsiteX2" fmla="*/ 8751 w 10361"/>
                        <a:gd name="connsiteY2" fmla="*/ 8852 h 10000"/>
                        <a:gd name="connsiteX3" fmla="*/ 8632 w 10361"/>
                        <a:gd name="connsiteY3" fmla="*/ 9169 h 10000"/>
                        <a:gd name="connsiteX4" fmla="*/ 8512 w 10361"/>
                        <a:gd name="connsiteY4" fmla="*/ 9446 h 10000"/>
                        <a:gd name="connsiteX5" fmla="*/ 8386 w 10361"/>
                        <a:gd name="connsiteY5" fmla="*/ 9683 h 10000"/>
                        <a:gd name="connsiteX6" fmla="*/ 8259 w 10361"/>
                        <a:gd name="connsiteY6" fmla="*/ 9842 h 10000"/>
                        <a:gd name="connsiteX7" fmla="*/ 8140 w 10361"/>
                        <a:gd name="connsiteY7" fmla="*/ 9960 h 10000"/>
                        <a:gd name="connsiteX8" fmla="*/ 8028 w 10361"/>
                        <a:gd name="connsiteY8" fmla="*/ 10000 h 10000"/>
                        <a:gd name="connsiteX9" fmla="*/ 626 w 10361"/>
                        <a:gd name="connsiteY9" fmla="*/ 10000 h 10000"/>
                        <a:gd name="connsiteX10" fmla="*/ 380 w 10361"/>
                        <a:gd name="connsiteY10" fmla="*/ 9551 h 10000"/>
                        <a:gd name="connsiteX11" fmla="*/ 361 w 10361"/>
                        <a:gd name="connsiteY11" fmla="*/ 9327 h 10000"/>
                        <a:gd name="connsiteX12" fmla="*/ 361 w 10361"/>
                        <a:gd name="connsiteY12" fmla="*/ 9063 h 10000"/>
                        <a:gd name="connsiteX13" fmla="*/ 383 w 10361"/>
                        <a:gd name="connsiteY13" fmla="*/ 8773 h 10000"/>
                        <a:gd name="connsiteX14" fmla="*/ 424 w 10361"/>
                        <a:gd name="connsiteY14" fmla="*/ 8456 h 10000"/>
                        <a:gd name="connsiteX15" fmla="*/ 484 w 10361"/>
                        <a:gd name="connsiteY15" fmla="*/ 8127 h 10000"/>
                        <a:gd name="connsiteX16" fmla="*/ 1777 w 10361"/>
                        <a:gd name="connsiteY16" fmla="*/ 1887 h 10000"/>
                        <a:gd name="connsiteX17" fmla="*/ 2694 w 10361"/>
                        <a:gd name="connsiteY17" fmla="*/ 0 h 10000"/>
                        <a:gd name="connsiteX18" fmla="*/ 10096 w 10361"/>
                        <a:gd name="connsiteY18" fmla="*/ 0 h 10000"/>
                        <a:gd name="connsiteX19" fmla="*/ 10182 w 10361"/>
                        <a:gd name="connsiteY19" fmla="*/ 26 h 10000"/>
                        <a:gd name="connsiteX20" fmla="*/ 10253 w 10361"/>
                        <a:gd name="connsiteY20" fmla="*/ 119 h 10000"/>
                        <a:gd name="connsiteX21" fmla="*/ 10305 w 10361"/>
                        <a:gd name="connsiteY21" fmla="*/ 264 h 10000"/>
                        <a:gd name="connsiteX22" fmla="*/ 10342 w 10361"/>
                        <a:gd name="connsiteY22" fmla="*/ 449 h 10000"/>
                        <a:gd name="connsiteX23" fmla="*/ 10361 w 10361"/>
                        <a:gd name="connsiteY23" fmla="*/ 673 h 10000"/>
                        <a:gd name="connsiteX24" fmla="*/ 10357 w 10361"/>
                        <a:gd name="connsiteY24" fmla="*/ 923 h 10000"/>
                        <a:gd name="connsiteX25" fmla="*/ 10339 w 10361"/>
                        <a:gd name="connsiteY25" fmla="*/ 1227 h 10000"/>
                        <a:gd name="connsiteX26" fmla="*/ 10294 w 10361"/>
                        <a:gd name="connsiteY26" fmla="*/ 1544 h 10000"/>
                        <a:gd name="connsiteX27" fmla="*/ 10234 w 10361"/>
                        <a:gd name="connsiteY27" fmla="*/ 1887 h 10000"/>
                        <a:gd name="connsiteX28" fmla="*/ 8941 w 10361"/>
                        <a:gd name="connsiteY28" fmla="*/ 8127 h 10000"/>
                        <a:gd name="connsiteX0" fmla="*/ 8948 w 10368"/>
                        <a:gd name="connsiteY0" fmla="*/ 8127 h 10000"/>
                        <a:gd name="connsiteX1" fmla="*/ 8858 w 10368"/>
                        <a:gd name="connsiteY1" fmla="*/ 8509 h 10000"/>
                        <a:gd name="connsiteX2" fmla="*/ 8758 w 10368"/>
                        <a:gd name="connsiteY2" fmla="*/ 8852 h 10000"/>
                        <a:gd name="connsiteX3" fmla="*/ 8639 w 10368"/>
                        <a:gd name="connsiteY3" fmla="*/ 9169 h 10000"/>
                        <a:gd name="connsiteX4" fmla="*/ 8519 w 10368"/>
                        <a:gd name="connsiteY4" fmla="*/ 9446 h 10000"/>
                        <a:gd name="connsiteX5" fmla="*/ 8393 w 10368"/>
                        <a:gd name="connsiteY5" fmla="*/ 9683 h 10000"/>
                        <a:gd name="connsiteX6" fmla="*/ 8266 w 10368"/>
                        <a:gd name="connsiteY6" fmla="*/ 9842 h 10000"/>
                        <a:gd name="connsiteX7" fmla="*/ 8147 w 10368"/>
                        <a:gd name="connsiteY7" fmla="*/ 9960 h 10000"/>
                        <a:gd name="connsiteX8" fmla="*/ 8035 w 10368"/>
                        <a:gd name="connsiteY8" fmla="*/ 10000 h 10000"/>
                        <a:gd name="connsiteX9" fmla="*/ 633 w 10368"/>
                        <a:gd name="connsiteY9" fmla="*/ 10000 h 10000"/>
                        <a:gd name="connsiteX10" fmla="*/ 368 w 10368"/>
                        <a:gd name="connsiteY10" fmla="*/ 9327 h 10000"/>
                        <a:gd name="connsiteX11" fmla="*/ 368 w 10368"/>
                        <a:gd name="connsiteY11" fmla="*/ 9063 h 10000"/>
                        <a:gd name="connsiteX12" fmla="*/ 390 w 10368"/>
                        <a:gd name="connsiteY12" fmla="*/ 8773 h 10000"/>
                        <a:gd name="connsiteX13" fmla="*/ 431 w 10368"/>
                        <a:gd name="connsiteY13" fmla="*/ 8456 h 10000"/>
                        <a:gd name="connsiteX14" fmla="*/ 491 w 10368"/>
                        <a:gd name="connsiteY14" fmla="*/ 8127 h 10000"/>
                        <a:gd name="connsiteX15" fmla="*/ 1784 w 10368"/>
                        <a:gd name="connsiteY15" fmla="*/ 1887 h 10000"/>
                        <a:gd name="connsiteX16" fmla="*/ 2701 w 10368"/>
                        <a:gd name="connsiteY16" fmla="*/ 0 h 10000"/>
                        <a:gd name="connsiteX17" fmla="*/ 10103 w 10368"/>
                        <a:gd name="connsiteY17" fmla="*/ 0 h 10000"/>
                        <a:gd name="connsiteX18" fmla="*/ 10189 w 10368"/>
                        <a:gd name="connsiteY18" fmla="*/ 26 h 10000"/>
                        <a:gd name="connsiteX19" fmla="*/ 10260 w 10368"/>
                        <a:gd name="connsiteY19" fmla="*/ 119 h 10000"/>
                        <a:gd name="connsiteX20" fmla="*/ 10312 w 10368"/>
                        <a:gd name="connsiteY20" fmla="*/ 264 h 10000"/>
                        <a:gd name="connsiteX21" fmla="*/ 10349 w 10368"/>
                        <a:gd name="connsiteY21" fmla="*/ 449 h 10000"/>
                        <a:gd name="connsiteX22" fmla="*/ 10368 w 10368"/>
                        <a:gd name="connsiteY22" fmla="*/ 673 h 10000"/>
                        <a:gd name="connsiteX23" fmla="*/ 10364 w 10368"/>
                        <a:gd name="connsiteY23" fmla="*/ 923 h 10000"/>
                        <a:gd name="connsiteX24" fmla="*/ 10346 w 10368"/>
                        <a:gd name="connsiteY24" fmla="*/ 1227 h 10000"/>
                        <a:gd name="connsiteX25" fmla="*/ 10301 w 10368"/>
                        <a:gd name="connsiteY25" fmla="*/ 1544 h 10000"/>
                        <a:gd name="connsiteX26" fmla="*/ 10241 w 10368"/>
                        <a:gd name="connsiteY26" fmla="*/ 1887 h 10000"/>
                        <a:gd name="connsiteX27" fmla="*/ 8948 w 10368"/>
                        <a:gd name="connsiteY27" fmla="*/ 8127 h 10000"/>
                        <a:gd name="connsiteX0" fmla="*/ 8950 w 10370"/>
                        <a:gd name="connsiteY0" fmla="*/ 8127 h 10000"/>
                        <a:gd name="connsiteX1" fmla="*/ 8860 w 10370"/>
                        <a:gd name="connsiteY1" fmla="*/ 8509 h 10000"/>
                        <a:gd name="connsiteX2" fmla="*/ 8760 w 10370"/>
                        <a:gd name="connsiteY2" fmla="*/ 8852 h 10000"/>
                        <a:gd name="connsiteX3" fmla="*/ 8641 w 10370"/>
                        <a:gd name="connsiteY3" fmla="*/ 9169 h 10000"/>
                        <a:gd name="connsiteX4" fmla="*/ 8521 w 10370"/>
                        <a:gd name="connsiteY4" fmla="*/ 9446 h 10000"/>
                        <a:gd name="connsiteX5" fmla="*/ 8395 w 10370"/>
                        <a:gd name="connsiteY5" fmla="*/ 9683 h 10000"/>
                        <a:gd name="connsiteX6" fmla="*/ 8268 w 10370"/>
                        <a:gd name="connsiteY6" fmla="*/ 9842 h 10000"/>
                        <a:gd name="connsiteX7" fmla="*/ 8149 w 10370"/>
                        <a:gd name="connsiteY7" fmla="*/ 9960 h 10000"/>
                        <a:gd name="connsiteX8" fmla="*/ 8037 w 10370"/>
                        <a:gd name="connsiteY8" fmla="*/ 10000 h 10000"/>
                        <a:gd name="connsiteX9" fmla="*/ 635 w 10370"/>
                        <a:gd name="connsiteY9" fmla="*/ 10000 h 10000"/>
                        <a:gd name="connsiteX10" fmla="*/ 370 w 10370"/>
                        <a:gd name="connsiteY10" fmla="*/ 9063 h 10000"/>
                        <a:gd name="connsiteX11" fmla="*/ 392 w 10370"/>
                        <a:gd name="connsiteY11" fmla="*/ 8773 h 10000"/>
                        <a:gd name="connsiteX12" fmla="*/ 433 w 10370"/>
                        <a:gd name="connsiteY12" fmla="*/ 8456 h 10000"/>
                        <a:gd name="connsiteX13" fmla="*/ 493 w 10370"/>
                        <a:gd name="connsiteY13" fmla="*/ 8127 h 10000"/>
                        <a:gd name="connsiteX14" fmla="*/ 1786 w 10370"/>
                        <a:gd name="connsiteY14" fmla="*/ 1887 h 10000"/>
                        <a:gd name="connsiteX15" fmla="*/ 2703 w 10370"/>
                        <a:gd name="connsiteY15" fmla="*/ 0 h 10000"/>
                        <a:gd name="connsiteX16" fmla="*/ 10105 w 10370"/>
                        <a:gd name="connsiteY16" fmla="*/ 0 h 10000"/>
                        <a:gd name="connsiteX17" fmla="*/ 10191 w 10370"/>
                        <a:gd name="connsiteY17" fmla="*/ 26 h 10000"/>
                        <a:gd name="connsiteX18" fmla="*/ 10262 w 10370"/>
                        <a:gd name="connsiteY18" fmla="*/ 119 h 10000"/>
                        <a:gd name="connsiteX19" fmla="*/ 10314 w 10370"/>
                        <a:gd name="connsiteY19" fmla="*/ 264 h 10000"/>
                        <a:gd name="connsiteX20" fmla="*/ 10351 w 10370"/>
                        <a:gd name="connsiteY20" fmla="*/ 449 h 10000"/>
                        <a:gd name="connsiteX21" fmla="*/ 10370 w 10370"/>
                        <a:gd name="connsiteY21" fmla="*/ 673 h 10000"/>
                        <a:gd name="connsiteX22" fmla="*/ 10366 w 10370"/>
                        <a:gd name="connsiteY22" fmla="*/ 923 h 10000"/>
                        <a:gd name="connsiteX23" fmla="*/ 10348 w 10370"/>
                        <a:gd name="connsiteY23" fmla="*/ 1227 h 10000"/>
                        <a:gd name="connsiteX24" fmla="*/ 10303 w 10370"/>
                        <a:gd name="connsiteY24" fmla="*/ 1544 h 10000"/>
                        <a:gd name="connsiteX25" fmla="*/ 10243 w 10370"/>
                        <a:gd name="connsiteY25" fmla="*/ 1887 h 10000"/>
                        <a:gd name="connsiteX26" fmla="*/ 8950 w 10370"/>
                        <a:gd name="connsiteY26" fmla="*/ 8127 h 10000"/>
                        <a:gd name="connsiteX0" fmla="*/ 8943 w 10363"/>
                        <a:gd name="connsiteY0" fmla="*/ 8127 h 10000"/>
                        <a:gd name="connsiteX1" fmla="*/ 8853 w 10363"/>
                        <a:gd name="connsiteY1" fmla="*/ 8509 h 10000"/>
                        <a:gd name="connsiteX2" fmla="*/ 8753 w 10363"/>
                        <a:gd name="connsiteY2" fmla="*/ 8852 h 10000"/>
                        <a:gd name="connsiteX3" fmla="*/ 8634 w 10363"/>
                        <a:gd name="connsiteY3" fmla="*/ 9169 h 10000"/>
                        <a:gd name="connsiteX4" fmla="*/ 8514 w 10363"/>
                        <a:gd name="connsiteY4" fmla="*/ 9446 h 10000"/>
                        <a:gd name="connsiteX5" fmla="*/ 8388 w 10363"/>
                        <a:gd name="connsiteY5" fmla="*/ 9683 h 10000"/>
                        <a:gd name="connsiteX6" fmla="*/ 8261 w 10363"/>
                        <a:gd name="connsiteY6" fmla="*/ 9842 h 10000"/>
                        <a:gd name="connsiteX7" fmla="*/ 8142 w 10363"/>
                        <a:gd name="connsiteY7" fmla="*/ 9960 h 10000"/>
                        <a:gd name="connsiteX8" fmla="*/ 8030 w 10363"/>
                        <a:gd name="connsiteY8" fmla="*/ 10000 h 10000"/>
                        <a:gd name="connsiteX9" fmla="*/ 628 w 10363"/>
                        <a:gd name="connsiteY9" fmla="*/ 10000 h 10000"/>
                        <a:gd name="connsiteX10" fmla="*/ 385 w 10363"/>
                        <a:gd name="connsiteY10" fmla="*/ 8773 h 10000"/>
                        <a:gd name="connsiteX11" fmla="*/ 426 w 10363"/>
                        <a:gd name="connsiteY11" fmla="*/ 8456 h 10000"/>
                        <a:gd name="connsiteX12" fmla="*/ 486 w 10363"/>
                        <a:gd name="connsiteY12" fmla="*/ 8127 h 10000"/>
                        <a:gd name="connsiteX13" fmla="*/ 1779 w 10363"/>
                        <a:gd name="connsiteY13" fmla="*/ 1887 h 10000"/>
                        <a:gd name="connsiteX14" fmla="*/ 2696 w 10363"/>
                        <a:gd name="connsiteY14" fmla="*/ 0 h 10000"/>
                        <a:gd name="connsiteX15" fmla="*/ 10098 w 10363"/>
                        <a:gd name="connsiteY15" fmla="*/ 0 h 10000"/>
                        <a:gd name="connsiteX16" fmla="*/ 10184 w 10363"/>
                        <a:gd name="connsiteY16" fmla="*/ 26 h 10000"/>
                        <a:gd name="connsiteX17" fmla="*/ 10255 w 10363"/>
                        <a:gd name="connsiteY17" fmla="*/ 119 h 10000"/>
                        <a:gd name="connsiteX18" fmla="*/ 10307 w 10363"/>
                        <a:gd name="connsiteY18" fmla="*/ 264 h 10000"/>
                        <a:gd name="connsiteX19" fmla="*/ 10344 w 10363"/>
                        <a:gd name="connsiteY19" fmla="*/ 449 h 10000"/>
                        <a:gd name="connsiteX20" fmla="*/ 10363 w 10363"/>
                        <a:gd name="connsiteY20" fmla="*/ 673 h 10000"/>
                        <a:gd name="connsiteX21" fmla="*/ 10359 w 10363"/>
                        <a:gd name="connsiteY21" fmla="*/ 923 h 10000"/>
                        <a:gd name="connsiteX22" fmla="*/ 10341 w 10363"/>
                        <a:gd name="connsiteY22" fmla="*/ 1227 h 10000"/>
                        <a:gd name="connsiteX23" fmla="*/ 10296 w 10363"/>
                        <a:gd name="connsiteY23" fmla="*/ 1544 h 10000"/>
                        <a:gd name="connsiteX24" fmla="*/ 10236 w 10363"/>
                        <a:gd name="connsiteY24" fmla="*/ 1887 h 10000"/>
                        <a:gd name="connsiteX25" fmla="*/ 8943 w 10363"/>
                        <a:gd name="connsiteY25" fmla="*/ 8127 h 10000"/>
                        <a:gd name="connsiteX0" fmla="*/ 8930 w 10350"/>
                        <a:gd name="connsiteY0" fmla="*/ 8127 h 10000"/>
                        <a:gd name="connsiteX1" fmla="*/ 8840 w 10350"/>
                        <a:gd name="connsiteY1" fmla="*/ 8509 h 10000"/>
                        <a:gd name="connsiteX2" fmla="*/ 8740 w 10350"/>
                        <a:gd name="connsiteY2" fmla="*/ 8852 h 10000"/>
                        <a:gd name="connsiteX3" fmla="*/ 8621 w 10350"/>
                        <a:gd name="connsiteY3" fmla="*/ 9169 h 10000"/>
                        <a:gd name="connsiteX4" fmla="*/ 8501 w 10350"/>
                        <a:gd name="connsiteY4" fmla="*/ 9446 h 10000"/>
                        <a:gd name="connsiteX5" fmla="*/ 8375 w 10350"/>
                        <a:gd name="connsiteY5" fmla="*/ 9683 h 10000"/>
                        <a:gd name="connsiteX6" fmla="*/ 8248 w 10350"/>
                        <a:gd name="connsiteY6" fmla="*/ 9842 h 10000"/>
                        <a:gd name="connsiteX7" fmla="*/ 8129 w 10350"/>
                        <a:gd name="connsiteY7" fmla="*/ 9960 h 10000"/>
                        <a:gd name="connsiteX8" fmla="*/ 8017 w 10350"/>
                        <a:gd name="connsiteY8" fmla="*/ 10000 h 10000"/>
                        <a:gd name="connsiteX9" fmla="*/ 615 w 10350"/>
                        <a:gd name="connsiteY9" fmla="*/ 10000 h 10000"/>
                        <a:gd name="connsiteX10" fmla="*/ 413 w 10350"/>
                        <a:gd name="connsiteY10" fmla="*/ 8456 h 10000"/>
                        <a:gd name="connsiteX11" fmla="*/ 473 w 10350"/>
                        <a:gd name="connsiteY11" fmla="*/ 8127 h 10000"/>
                        <a:gd name="connsiteX12" fmla="*/ 1766 w 10350"/>
                        <a:gd name="connsiteY12" fmla="*/ 1887 h 10000"/>
                        <a:gd name="connsiteX13" fmla="*/ 2683 w 10350"/>
                        <a:gd name="connsiteY13" fmla="*/ 0 h 10000"/>
                        <a:gd name="connsiteX14" fmla="*/ 10085 w 10350"/>
                        <a:gd name="connsiteY14" fmla="*/ 0 h 10000"/>
                        <a:gd name="connsiteX15" fmla="*/ 10171 w 10350"/>
                        <a:gd name="connsiteY15" fmla="*/ 26 h 10000"/>
                        <a:gd name="connsiteX16" fmla="*/ 10242 w 10350"/>
                        <a:gd name="connsiteY16" fmla="*/ 119 h 10000"/>
                        <a:gd name="connsiteX17" fmla="*/ 10294 w 10350"/>
                        <a:gd name="connsiteY17" fmla="*/ 264 h 10000"/>
                        <a:gd name="connsiteX18" fmla="*/ 10331 w 10350"/>
                        <a:gd name="connsiteY18" fmla="*/ 449 h 10000"/>
                        <a:gd name="connsiteX19" fmla="*/ 10350 w 10350"/>
                        <a:gd name="connsiteY19" fmla="*/ 673 h 10000"/>
                        <a:gd name="connsiteX20" fmla="*/ 10346 w 10350"/>
                        <a:gd name="connsiteY20" fmla="*/ 923 h 10000"/>
                        <a:gd name="connsiteX21" fmla="*/ 10328 w 10350"/>
                        <a:gd name="connsiteY21" fmla="*/ 1227 h 10000"/>
                        <a:gd name="connsiteX22" fmla="*/ 10283 w 10350"/>
                        <a:gd name="connsiteY22" fmla="*/ 1544 h 10000"/>
                        <a:gd name="connsiteX23" fmla="*/ 10223 w 10350"/>
                        <a:gd name="connsiteY23" fmla="*/ 1887 h 10000"/>
                        <a:gd name="connsiteX24" fmla="*/ 8930 w 10350"/>
                        <a:gd name="connsiteY24" fmla="*/ 8127 h 10000"/>
                        <a:gd name="connsiteX0" fmla="*/ 8963 w 10383"/>
                        <a:gd name="connsiteY0" fmla="*/ 8127 h 10000"/>
                        <a:gd name="connsiteX1" fmla="*/ 8873 w 10383"/>
                        <a:gd name="connsiteY1" fmla="*/ 8509 h 10000"/>
                        <a:gd name="connsiteX2" fmla="*/ 8773 w 10383"/>
                        <a:gd name="connsiteY2" fmla="*/ 8852 h 10000"/>
                        <a:gd name="connsiteX3" fmla="*/ 8654 w 10383"/>
                        <a:gd name="connsiteY3" fmla="*/ 9169 h 10000"/>
                        <a:gd name="connsiteX4" fmla="*/ 8534 w 10383"/>
                        <a:gd name="connsiteY4" fmla="*/ 9446 h 10000"/>
                        <a:gd name="connsiteX5" fmla="*/ 8408 w 10383"/>
                        <a:gd name="connsiteY5" fmla="*/ 9683 h 10000"/>
                        <a:gd name="connsiteX6" fmla="*/ 8281 w 10383"/>
                        <a:gd name="connsiteY6" fmla="*/ 9842 h 10000"/>
                        <a:gd name="connsiteX7" fmla="*/ 8162 w 10383"/>
                        <a:gd name="connsiteY7" fmla="*/ 9960 h 10000"/>
                        <a:gd name="connsiteX8" fmla="*/ 8050 w 10383"/>
                        <a:gd name="connsiteY8" fmla="*/ 10000 h 10000"/>
                        <a:gd name="connsiteX9" fmla="*/ 648 w 10383"/>
                        <a:gd name="connsiteY9" fmla="*/ 10000 h 10000"/>
                        <a:gd name="connsiteX10" fmla="*/ 506 w 10383"/>
                        <a:gd name="connsiteY10" fmla="*/ 8127 h 10000"/>
                        <a:gd name="connsiteX11" fmla="*/ 1799 w 10383"/>
                        <a:gd name="connsiteY11" fmla="*/ 1887 h 10000"/>
                        <a:gd name="connsiteX12" fmla="*/ 2716 w 10383"/>
                        <a:gd name="connsiteY12" fmla="*/ 0 h 10000"/>
                        <a:gd name="connsiteX13" fmla="*/ 10118 w 10383"/>
                        <a:gd name="connsiteY13" fmla="*/ 0 h 10000"/>
                        <a:gd name="connsiteX14" fmla="*/ 10204 w 10383"/>
                        <a:gd name="connsiteY14" fmla="*/ 26 h 10000"/>
                        <a:gd name="connsiteX15" fmla="*/ 10275 w 10383"/>
                        <a:gd name="connsiteY15" fmla="*/ 119 h 10000"/>
                        <a:gd name="connsiteX16" fmla="*/ 10327 w 10383"/>
                        <a:gd name="connsiteY16" fmla="*/ 264 h 10000"/>
                        <a:gd name="connsiteX17" fmla="*/ 10364 w 10383"/>
                        <a:gd name="connsiteY17" fmla="*/ 449 h 10000"/>
                        <a:gd name="connsiteX18" fmla="*/ 10383 w 10383"/>
                        <a:gd name="connsiteY18" fmla="*/ 673 h 10000"/>
                        <a:gd name="connsiteX19" fmla="*/ 10379 w 10383"/>
                        <a:gd name="connsiteY19" fmla="*/ 923 h 10000"/>
                        <a:gd name="connsiteX20" fmla="*/ 10361 w 10383"/>
                        <a:gd name="connsiteY20" fmla="*/ 1227 h 10000"/>
                        <a:gd name="connsiteX21" fmla="*/ 10316 w 10383"/>
                        <a:gd name="connsiteY21" fmla="*/ 1544 h 10000"/>
                        <a:gd name="connsiteX22" fmla="*/ 10256 w 10383"/>
                        <a:gd name="connsiteY22" fmla="*/ 1887 h 10000"/>
                        <a:gd name="connsiteX23" fmla="*/ 8963 w 10383"/>
                        <a:gd name="connsiteY23" fmla="*/ 8127 h 10000"/>
                        <a:gd name="connsiteX0" fmla="*/ 8916 w 10336"/>
                        <a:gd name="connsiteY0" fmla="*/ 8127 h 10000"/>
                        <a:gd name="connsiteX1" fmla="*/ 8826 w 10336"/>
                        <a:gd name="connsiteY1" fmla="*/ 8509 h 10000"/>
                        <a:gd name="connsiteX2" fmla="*/ 8726 w 10336"/>
                        <a:gd name="connsiteY2" fmla="*/ 8852 h 10000"/>
                        <a:gd name="connsiteX3" fmla="*/ 8607 w 10336"/>
                        <a:gd name="connsiteY3" fmla="*/ 9169 h 10000"/>
                        <a:gd name="connsiteX4" fmla="*/ 8487 w 10336"/>
                        <a:gd name="connsiteY4" fmla="*/ 9446 h 10000"/>
                        <a:gd name="connsiteX5" fmla="*/ 8361 w 10336"/>
                        <a:gd name="connsiteY5" fmla="*/ 9683 h 10000"/>
                        <a:gd name="connsiteX6" fmla="*/ 8234 w 10336"/>
                        <a:gd name="connsiteY6" fmla="*/ 9842 h 10000"/>
                        <a:gd name="connsiteX7" fmla="*/ 8115 w 10336"/>
                        <a:gd name="connsiteY7" fmla="*/ 9960 h 10000"/>
                        <a:gd name="connsiteX8" fmla="*/ 8003 w 10336"/>
                        <a:gd name="connsiteY8" fmla="*/ 10000 h 10000"/>
                        <a:gd name="connsiteX9" fmla="*/ 601 w 10336"/>
                        <a:gd name="connsiteY9" fmla="*/ 10000 h 10000"/>
                        <a:gd name="connsiteX10" fmla="*/ 459 w 10336"/>
                        <a:gd name="connsiteY10" fmla="*/ 8127 h 10000"/>
                        <a:gd name="connsiteX11" fmla="*/ 1752 w 10336"/>
                        <a:gd name="connsiteY11" fmla="*/ 1887 h 10000"/>
                        <a:gd name="connsiteX12" fmla="*/ 2669 w 10336"/>
                        <a:gd name="connsiteY12" fmla="*/ 0 h 10000"/>
                        <a:gd name="connsiteX13" fmla="*/ 10071 w 10336"/>
                        <a:gd name="connsiteY13" fmla="*/ 0 h 10000"/>
                        <a:gd name="connsiteX14" fmla="*/ 10157 w 10336"/>
                        <a:gd name="connsiteY14" fmla="*/ 26 h 10000"/>
                        <a:gd name="connsiteX15" fmla="*/ 10228 w 10336"/>
                        <a:gd name="connsiteY15" fmla="*/ 119 h 10000"/>
                        <a:gd name="connsiteX16" fmla="*/ 10280 w 10336"/>
                        <a:gd name="connsiteY16" fmla="*/ 264 h 10000"/>
                        <a:gd name="connsiteX17" fmla="*/ 10317 w 10336"/>
                        <a:gd name="connsiteY17" fmla="*/ 449 h 10000"/>
                        <a:gd name="connsiteX18" fmla="*/ 10336 w 10336"/>
                        <a:gd name="connsiteY18" fmla="*/ 673 h 10000"/>
                        <a:gd name="connsiteX19" fmla="*/ 10332 w 10336"/>
                        <a:gd name="connsiteY19" fmla="*/ 923 h 10000"/>
                        <a:gd name="connsiteX20" fmla="*/ 10314 w 10336"/>
                        <a:gd name="connsiteY20" fmla="*/ 1227 h 10000"/>
                        <a:gd name="connsiteX21" fmla="*/ 10269 w 10336"/>
                        <a:gd name="connsiteY21" fmla="*/ 1544 h 10000"/>
                        <a:gd name="connsiteX22" fmla="*/ 10209 w 10336"/>
                        <a:gd name="connsiteY22" fmla="*/ 1887 h 10000"/>
                        <a:gd name="connsiteX23" fmla="*/ 8916 w 10336"/>
                        <a:gd name="connsiteY23" fmla="*/ 8127 h 10000"/>
                        <a:gd name="connsiteX0" fmla="*/ 8539 w 9959"/>
                        <a:gd name="connsiteY0" fmla="*/ 8127 h 10000"/>
                        <a:gd name="connsiteX1" fmla="*/ 8449 w 9959"/>
                        <a:gd name="connsiteY1" fmla="*/ 8509 h 10000"/>
                        <a:gd name="connsiteX2" fmla="*/ 8349 w 9959"/>
                        <a:gd name="connsiteY2" fmla="*/ 8852 h 10000"/>
                        <a:gd name="connsiteX3" fmla="*/ 8230 w 9959"/>
                        <a:gd name="connsiteY3" fmla="*/ 9169 h 10000"/>
                        <a:gd name="connsiteX4" fmla="*/ 8110 w 9959"/>
                        <a:gd name="connsiteY4" fmla="*/ 9446 h 10000"/>
                        <a:gd name="connsiteX5" fmla="*/ 7984 w 9959"/>
                        <a:gd name="connsiteY5" fmla="*/ 9683 h 10000"/>
                        <a:gd name="connsiteX6" fmla="*/ 7857 w 9959"/>
                        <a:gd name="connsiteY6" fmla="*/ 9842 h 10000"/>
                        <a:gd name="connsiteX7" fmla="*/ 7738 w 9959"/>
                        <a:gd name="connsiteY7" fmla="*/ 9960 h 10000"/>
                        <a:gd name="connsiteX8" fmla="*/ 7626 w 9959"/>
                        <a:gd name="connsiteY8" fmla="*/ 10000 h 10000"/>
                        <a:gd name="connsiteX9" fmla="*/ 224 w 9959"/>
                        <a:gd name="connsiteY9" fmla="*/ 10000 h 10000"/>
                        <a:gd name="connsiteX10" fmla="*/ 82 w 9959"/>
                        <a:gd name="connsiteY10" fmla="*/ 8127 h 10000"/>
                        <a:gd name="connsiteX11" fmla="*/ 1375 w 9959"/>
                        <a:gd name="connsiteY11" fmla="*/ 1887 h 10000"/>
                        <a:gd name="connsiteX12" fmla="*/ 2292 w 9959"/>
                        <a:gd name="connsiteY12" fmla="*/ 0 h 10000"/>
                        <a:gd name="connsiteX13" fmla="*/ 9694 w 9959"/>
                        <a:gd name="connsiteY13" fmla="*/ 0 h 10000"/>
                        <a:gd name="connsiteX14" fmla="*/ 9780 w 9959"/>
                        <a:gd name="connsiteY14" fmla="*/ 26 h 10000"/>
                        <a:gd name="connsiteX15" fmla="*/ 9851 w 9959"/>
                        <a:gd name="connsiteY15" fmla="*/ 119 h 10000"/>
                        <a:gd name="connsiteX16" fmla="*/ 9903 w 9959"/>
                        <a:gd name="connsiteY16" fmla="*/ 264 h 10000"/>
                        <a:gd name="connsiteX17" fmla="*/ 9940 w 9959"/>
                        <a:gd name="connsiteY17" fmla="*/ 449 h 10000"/>
                        <a:gd name="connsiteX18" fmla="*/ 9959 w 9959"/>
                        <a:gd name="connsiteY18" fmla="*/ 673 h 10000"/>
                        <a:gd name="connsiteX19" fmla="*/ 9955 w 9959"/>
                        <a:gd name="connsiteY19" fmla="*/ 923 h 10000"/>
                        <a:gd name="connsiteX20" fmla="*/ 9937 w 9959"/>
                        <a:gd name="connsiteY20" fmla="*/ 1227 h 10000"/>
                        <a:gd name="connsiteX21" fmla="*/ 9892 w 9959"/>
                        <a:gd name="connsiteY21" fmla="*/ 1544 h 10000"/>
                        <a:gd name="connsiteX22" fmla="*/ 9832 w 9959"/>
                        <a:gd name="connsiteY22" fmla="*/ 1887 h 10000"/>
                        <a:gd name="connsiteX23" fmla="*/ 8539 w 9959"/>
                        <a:gd name="connsiteY23" fmla="*/ 8127 h 10000"/>
                        <a:gd name="connsiteX0" fmla="*/ 8570 w 9996"/>
                        <a:gd name="connsiteY0" fmla="*/ 8127 h 10000"/>
                        <a:gd name="connsiteX1" fmla="*/ 8480 w 9996"/>
                        <a:gd name="connsiteY1" fmla="*/ 8509 h 10000"/>
                        <a:gd name="connsiteX2" fmla="*/ 8379 w 9996"/>
                        <a:gd name="connsiteY2" fmla="*/ 8852 h 10000"/>
                        <a:gd name="connsiteX3" fmla="*/ 8260 w 9996"/>
                        <a:gd name="connsiteY3" fmla="*/ 9169 h 10000"/>
                        <a:gd name="connsiteX4" fmla="*/ 8139 w 9996"/>
                        <a:gd name="connsiteY4" fmla="*/ 9446 h 10000"/>
                        <a:gd name="connsiteX5" fmla="*/ 8013 w 9996"/>
                        <a:gd name="connsiteY5" fmla="*/ 9683 h 10000"/>
                        <a:gd name="connsiteX6" fmla="*/ 7885 w 9996"/>
                        <a:gd name="connsiteY6" fmla="*/ 9842 h 10000"/>
                        <a:gd name="connsiteX7" fmla="*/ 7766 w 9996"/>
                        <a:gd name="connsiteY7" fmla="*/ 9960 h 10000"/>
                        <a:gd name="connsiteX8" fmla="*/ 7653 w 9996"/>
                        <a:gd name="connsiteY8" fmla="*/ 10000 h 10000"/>
                        <a:gd name="connsiteX9" fmla="*/ 221 w 9996"/>
                        <a:gd name="connsiteY9" fmla="*/ 10000 h 10000"/>
                        <a:gd name="connsiteX10" fmla="*/ 78 w 9996"/>
                        <a:gd name="connsiteY10" fmla="*/ 8127 h 10000"/>
                        <a:gd name="connsiteX11" fmla="*/ 1377 w 9996"/>
                        <a:gd name="connsiteY11" fmla="*/ 1887 h 10000"/>
                        <a:gd name="connsiteX12" fmla="*/ 2297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70 w 9996"/>
                        <a:gd name="connsiteY23" fmla="*/ 8127 h 10000"/>
                        <a:gd name="connsiteX0" fmla="*/ 8573 w 10000"/>
                        <a:gd name="connsiteY0" fmla="*/ 8127 h 10003"/>
                        <a:gd name="connsiteX1" fmla="*/ 8483 w 10000"/>
                        <a:gd name="connsiteY1" fmla="*/ 8509 h 10003"/>
                        <a:gd name="connsiteX2" fmla="*/ 8382 w 10000"/>
                        <a:gd name="connsiteY2" fmla="*/ 8852 h 10003"/>
                        <a:gd name="connsiteX3" fmla="*/ 8263 w 10000"/>
                        <a:gd name="connsiteY3" fmla="*/ 9169 h 10003"/>
                        <a:gd name="connsiteX4" fmla="*/ 8142 w 10000"/>
                        <a:gd name="connsiteY4" fmla="*/ 9446 h 10003"/>
                        <a:gd name="connsiteX5" fmla="*/ 8016 w 10000"/>
                        <a:gd name="connsiteY5" fmla="*/ 9683 h 10003"/>
                        <a:gd name="connsiteX6" fmla="*/ 7888 w 10000"/>
                        <a:gd name="connsiteY6" fmla="*/ 9842 h 10003"/>
                        <a:gd name="connsiteX7" fmla="*/ 7769 w 10000"/>
                        <a:gd name="connsiteY7" fmla="*/ 9960 h 10003"/>
                        <a:gd name="connsiteX8" fmla="*/ 7656 w 10000"/>
                        <a:gd name="connsiteY8" fmla="*/ 10000 h 10003"/>
                        <a:gd name="connsiteX9" fmla="*/ 221 w 10000"/>
                        <a:gd name="connsiteY9" fmla="*/ 10000 h 10003"/>
                        <a:gd name="connsiteX10" fmla="*/ 78 w 10000"/>
                        <a:gd name="connsiteY10" fmla="*/ 8127 h 10003"/>
                        <a:gd name="connsiteX11" fmla="*/ 1378 w 10000"/>
                        <a:gd name="connsiteY11" fmla="*/ 1887 h 10003"/>
                        <a:gd name="connsiteX12" fmla="*/ 2298 w 10000"/>
                        <a:gd name="connsiteY12" fmla="*/ 0 h 10003"/>
                        <a:gd name="connsiteX13" fmla="*/ 9734 w 10000"/>
                        <a:gd name="connsiteY13" fmla="*/ 0 h 10003"/>
                        <a:gd name="connsiteX14" fmla="*/ 9820 w 10000"/>
                        <a:gd name="connsiteY14" fmla="*/ 26 h 10003"/>
                        <a:gd name="connsiteX15" fmla="*/ 9892 w 10000"/>
                        <a:gd name="connsiteY15" fmla="*/ 119 h 10003"/>
                        <a:gd name="connsiteX16" fmla="*/ 9944 w 10000"/>
                        <a:gd name="connsiteY16" fmla="*/ 264 h 10003"/>
                        <a:gd name="connsiteX17" fmla="*/ 9981 w 10000"/>
                        <a:gd name="connsiteY17" fmla="*/ 449 h 10003"/>
                        <a:gd name="connsiteX18" fmla="*/ 10000 w 10000"/>
                        <a:gd name="connsiteY18" fmla="*/ 673 h 10003"/>
                        <a:gd name="connsiteX19" fmla="*/ 9996 w 10000"/>
                        <a:gd name="connsiteY19" fmla="*/ 923 h 10003"/>
                        <a:gd name="connsiteX20" fmla="*/ 9978 w 10000"/>
                        <a:gd name="connsiteY20" fmla="*/ 1227 h 10003"/>
                        <a:gd name="connsiteX21" fmla="*/ 9933 w 10000"/>
                        <a:gd name="connsiteY21" fmla="*/ 1544 h 10003"/>
                        <a:gd name="connsiteX22" fmla="*/ 9872 w 10000"/>
                        <a:gd name="connsiteY22" fmla="*/ 1887 h 10003"/>
                        <a:gd name="connsiteX23" fmla="*/ 8573 w 10000"/>
                        <a:gd name="connsiteY23" fmla="*/ 8127 h 10003"/>
                        <a:gd name="connsiteX0" fmla="*/ 8609 w 10036"/>
                        <a:gd name="connsiteY0" fmla="*/ 8127 h 10003"/>
                        <a:gd name="connsiteX1" fmla="*/ 8519 w 10036"/>
                        <a:gd name="connsiteY1" fmla="*/ 8509 h 10003"/>
                        <a:gd name="connsiteX2" fmla="*/ 8418 w 10036"/>
                        <a:gd name="connsiteY2" fmla="*/ 8852 h 10003"/>
                        <a:gd name="connsiteX3" fmla="*/ 8299 w 10036"/>
                        <a:gd name="connsiteY3" fmla="*/ 9169 h 10003"/>
                        <a:gd name="connsiteX4" fmla="*/ 8178 w 10036"/>
                        <a:gd name="connsiteY4" fmla="*/ 9446 h 10003"/>
                        <a:gd name="connsiteX5" fmla="*/ 8052 w 10036"/>
                        <a:gd name="connsiteY5" fmla="*/ 9683 h 10003"/>
                        <a:gd name="connsiteX6" fmla="*/ 7924 w 10036"/>
                        <a:gd name="connsiteY6" fmla="*/ 9842 h 10003"/>
                        <a:gd name="connsiteX7" fmla="*/ 7805 w 10036"/>
                        <a:gd name="connsiteY7" fmla="*/ 9960 h 10003"/>
                        <a:gd name="connsiteX8" fmla="*/ 7692 w 10036"/>
                        <a:gd name="connsiteY8" fmla="*/ 10000 h 10003"/>
                        <a:gd name="connsiteX9" fmla="*/ 257 w 10036"/>
                        <a:gd name="connsiteY9" fmla="*/ 10000 h 10003"/>
                        <a:gd name="connsiteX10" fmla="*/ 114 w 10036"/>
                        <a:gd name="connsiteY10" fmla="*/ 8127 h 10003"/>
                        <a:gd name="connsiteX11" fmla="*/ 1414 w 10036"/>
                        <a:gd name="connsiteY11" fmla="*/ 1887 h 10003"/>
                        <a:gd name="connsiteX12" fmla="*/ 2334 w 10036"/>
                        <a:gd name="connsiteY12" fmla="*/ 0 h 10003"/>
                        <a:gd name="connsiteX13" fmla="*/ 9770 w 10036"/>
                        <a:gd name="connsiteY13" fmla="*/ 0 h 10003"/>
                        <a:gd name="connsiteX14" fmla="*/ 9856 w 10036"/>
                        <a:gd name="connsiteY14" fmla="*/ 26 h 10003"/>
                        <a:gd name="connsiteX15" fmla="*/ 9928 w 10036"/>
                        <a:gd name="connsiteY15" fmla="*/ 119 h 10003"/>
                        <a:gd name="connsiteX16" fmla="*/ 9980 w 10036"/>
                        <a:gd name="connsiteY16" fmla="*/ 264 h 10003"/>
                        <a:gd name="connsiteX17" fmla="*/ 10017 w 10036"/>
                        <a:gd name="connsiteY17" fmla="*/ 449 h 10003"/>
                        <a:gd name="connsiteX18" fmla="*/ 10036 w 10036"/>
                        <a:gd name="connsiteY18" fmla="*/ 673 h 10003"/>
                        <a:gd name="connsiteX19" fmla="*/ 10032 w 10036"/>
                        <a:gd name="connsiteY19" fmla="*/ 923 h 10003"/>
                        <a:gd name="connsiteX20" fmla="*/ 10014 w 10036"/>
                        <a:gd name="connsiteY20" fmla="*/ 1227 h 10003"/>
                        <a:gd name="connsiteX21" fmla="*/ 9969 w 10036"/>
                        <a:gd name="connsiteY21" fmla="*/ 1544 h 10003"/>
                        <a:gd name="connsiteX22" fmla="*/ 9908 w 10036"/>
                        <a:gd name="connsiteY22" fmla="*/ 1887 h 10003"/>
                        <a:gd name="connsiteX23" fmla="*/ 8609 w 10036"/>
                        <a:gd name="connsiteY23" fmla="*/ 8127 h 10003"/>
                        <a:gd name="connsiteX0" fmla="*/ 8612 w 10039"/>
                        <a:gd name="connsiteY0" fmla="*/ 8127 h 10002"/>
                        <a:gd name="connsiteX1" fmla="*/ 8522 w 10039"/>
                        <a:gd name="connsiteY1" fmla="*/ 8509 h 10002"/>
                        <a:gd name="connsiteX2" fmla="*/ 8421 w 10039"/>
                        <a:gd name="connsiteY2" fmla="*/ 8852 h 10002"/>
                        <a:gd name="connsiteX3" fmla="*/ 8302 w 10039"/>
                        <a:gd name="connsiteY3" fmla="*/ 9169 h 10002"/>
                        <a:gd name="connsiteX4" fmla="*/ 8181 w 10039"/>
                        <a:gd name="connsiteY4" fmla="*/ 9446 h 10002"/>
                        <a:gd name="connsiteX5" fmla="*/ 8055 w 10039"/>
                        <a:gd name="connsiteY5" fmla="*/ 9683 h 10002"/>
                        <a:gd name="connsiteX6" fmla="*/ 7927 w 10039"/>
                        <a:gd name="connsiteY6" fmla="*/ 9842 h 10002"/>
                        <a:gd name="connsiteX7" fmla="*/ 7808 w 10039"/>
                        <a:gd name="connsiteY7" fmla="*/ 9960 h 10002"/>
                        <a:gd name="connsiteX8" fmla="*/ 7695 w 10039"/>
                        <a:gd name="connsiteY8" fmla="*/ 10000 h 10002"/>
                        <a:gd name="connsiteX9" fmla="*/ 260 w 10039"/>
                        <a:gd name="connsiteY9" fmla="*/ 10000 h 10002"/>
                        <a:gd name="connsiteX10" fmla="*/ 117 w 10039"/>
                        <a:gd name="connsiteY10" fmla="*/ 8127 h 10002"/>
                        <a:gd name="connsiteX11" fmla="*/ 1417 w 10039"/>
                        <a:gd name="connsiteY11" fmla="*/ 1887 h 10002"/>
                        <a:gd name="connsiteX12" fmla="*/ 2337 w 10039"/>
                        <a:gd name="connsiteY12" fmla="*/ 0 h 10002"/>
                        <a:gd name="connsiteX13" fmla="*/ 9773 w 10039"/>
                        <a:gd name="connsiteY13" fmla="*/ 0 h 10002"/>
                        <a:gd name="connsiteX14" fmla="*/ 9859 w 10039"/>
                        <a:gd name="connsiteY14" fmla="*/ 26 h 10002"/>
                        <a:gd name="connsiteX15" fmla="*/ 9931 w 10039"/>
                        <a:gd name="connsiteY15" fmla="*/ 119 h 10002"/>
                        <a:gd name="connsiteX16" fmla="*/ 9983 w 10039"/>
                        <a:gd name="connsiteY16" fmla="*/ 264 h 10002"/>
                        <a:gd name="connsiteX17" fmla="*/ 10020 w 10039"/>
                        <a:gd name="connsiteY17" fmla="*/ 449 h 10002"/>
                        <a:gd name="connsiteX18" fmla="*/ 10039 w 10039"/>
                        <a:gd name="connsiteY18" fmla="*/ 673 h 10002"/>
                        <a:gd name="connsiteX19" fmla="*/ 10035 w 10039"/>
                        <a:gd name="connsiteY19" fmla="*/ 923 h 10002"/>
                        <a:gd name="connsiteX20" fmla="*/ 10017 w 10039"/>
                        <a:gd name="connsiteY20" fmla="*/ 1227 h 10002"/>
                        <a:gd name="connsiteX21" fmla="*/ 9972 w 10039"/>
                        <a:gd name="connsiteY21" fmla="*/ 1544 h 10002"/>
                        <a:gd name="connsiteX22" fmla="*/ 9911 w 10039"/>
                        <a:gd name="connsiteY22" fmla="*/ 1887 h 10002"/>
                        <a:gd name="connsiteX23" fmla="*/ 8612 w 10039"/>
                        <a:gd name="connsiteY23" fmla="*/ 8127 h 10002"/>
                        <a:gd name="connsiteX0" fmla="*/ 8612 w 10039"/>
                        <a:gd name="connsiteY0" fmla="*/ 8127 h 10000"/>
                        <a:gd name="connsiteX1" fmla="*/ 8522 w 10039"/>
                        <a:gd name="connsiteY1" fmla="*/ 8509 h 10000"/>
                        <a:gd name="connsiteX2" fmla="*/ 8421 w 10039"/>
                        <a:gd name="connsiteY2" fmla="*/ 8852 h 10000"/>
                        <a:gd name="connsiteX3" fmla="*/ 8302 w 10039"/>
                        <a:gd name="connsiteY3" fmla="*/ 9169 h 10000"/>
                        <a:gd name="connsiteX4" fmla="*/ 8181 w 10039"/>
                        <a:gd name="connsiteY4" fmla="*/ 9446 h 10000"/>
                        <a:gd name="connsiteX5" fmla="*/ 8055 w 10039"/>
                        <a:gd name="connsiteY5" fmla="*/ 9683 h 10000"/>
                        <a:gd name="connsiteX6" fmla="*/ 7927 w 10039"/>
                        <a:gd name="connsiteY6" fmla="*/ 9842 h 10000"/>
                        <a:gd name="connsiteX7" fmla="*/ 7808 w 10039"/>
                        <a:gd name="connsiteY7" fmla="*/ 9960 h 10000"/>
                        <a:gd name="connsiteX8" fmla="*/ 7695 w 10039"/>
                        <a:gd name="connsiteY8" fmla="*/ 10000 h 10000"/>
                        <a:gd name="connsiteX9" fmla="*/ 260 w 10039"/>
                        <a:gd name="connsiteY9" fmla="*/ 10000 h 10000"/>
                        <a:gd name="connsiteX10" fmla="*/ 117 w 10039"/>
                        <a:gd name="connsiteY10" fmla="*/ 8127 h 10000"/>
                        <a:gd name="connsiteX11" fmla="*/ 1417 w 10039"/>
                        <a:gd name="connsiteY11" fmla="*/ 1887 h 10000"/>
                        <a:gd name="connsiteX12" fmla="*/ 2337 w 10039"/>
                        <a:gd name="connsiteY12" fmla="*/ 0 h 10000"/>
                        <a:gd name="connsiteX13" fmla="*/ 9773 w 10039"/>
                        <a:gd name="connsiteY13" fmla="*/ 0 h 10000"/>
                        <a:gd name="connsiteX14" fmla="*/ 9859 w 10039"/>
                        <a:gd name="connsiteY14" fmla="*/ 26 h 10000"/>
                        <a:gd name="connsiteX15" fmla="*/ 9931 w 10039"/>
                        <a:gd name="connsiteY15" fmla="*/ 119 h 10000"/>
                        <a:gd name="connsiteX16" fmla="*/ 9983 w 10039"/>
                        <a:gd name="connsiteY16" fmla="*/ 264 h 10000"/>
                        <a:gd name="connsiteX17" fmla="*/ 10020 w 10039"/>
                        <a:gd name="connsiteY17" fmla="*/ 449 h 10000"/>
                        <a:gd name="connsiteX18" fmla="*/ 10039 w 10039"/>
                        <a:gd name="connsiteY18" fmla="*/ 673 h 10000"/>
                        <a:gd name="connsiteX19" fmla="*/ 10035 w 10039"/>
                        <a:gd name="connsiteY19" fmla="*/ 923 h 10000"/>
                        <a:gd name="connsiteX20" fmla="*/ 10017 w 10039"/>
                        <a:gd name="connsiteY20" fmla="*/ 1227 h 10000"/>
                        <a:gd name="connsiteX21" fmla="*/ 9972 w 10039"/>
                        <a:gd name="connsiteY21" fmla="*/ 1544 h 10000"/>
                        <a:gd name="connsiteX22" fmla="*/ 9911 w 10039"/>
                        <a:gd name="connsiteY22" fmla="*/ 1887 h 10000"/>
                        <a:gd name="connsiteX23" fmla="*/ 8612 w 10039"/>
                        <a:gd name="connsiteY23" fmla="*/ 8127 h 10000"/>
                        <a:gd name="connsiteX0" fmla="*/ 8616 w 10043"/>
                        <a:gd name="connsiteY0" fmla="*/ 8127 h 10000"/>
                        <a:gd name="connsiteX1" fmla="*/ 8526 w 10043"/>
                        <a:gd name="connsiteY1" fmla="*/ 8509 h 10000"/>
                        <a:gd name="connsiteX2" fmla="*/ 8425 w 10043"/>
                        <a:gd name="connsiteY2" fmla="*/ 8852 h 10000"/>
                        <a:gd name="connsiteX3" fmla="*/ 8306 w 10043"/>
                        <a:gd name="connsiteY3" fmla="*/ 9169 h 10000"/>
                        <a:gd name="connsiteX4" fmla="*/ 8185 w 10043"/>
                        <a:gd name="connsiteY4" fmla="*/ 9446 h 10000"/>
                        <a:gd name="connsiteX5" fmla="*/ 8059 w 10043"/>
                        <a:gd name="connsiteY5" fmla="*/ 9683 h 10000"/>
                        <a:gd name="connsiteX6" fmla="*/ 7931 w 10043"/>
                        <a:gd name="connsiteY6" fmla="*/ 9842 h 10000"/>
                        <a:gd name="connsiteX7" fmla="*/ 7812 w 10043"/>
                        <a:gd name="connsiteY7" fmla="*/ 9960 h 10000"/>
                        <a:gd name="connsiteX8" fmla="*/ 7699 w 10043"/>
                        <a:gd name="connsiteY8" fmla="*/ 10000 h 10000"/>
                        <a:gd name="connsiteX9" fmla="*/ 264 w 10043"/>
                        <a:gd name="connsiteY9" fmla="*/ 10000 h 10000"/>
                        <a:gd name="connsiteX10" fmla="*/ 121 w 10043"/>
                        <a:gd name="connsiteY10" fmla="*/ 8127 h 10000"/>
                        <a:gd name="connsiteX11" fmla="*/ 1421 w 10043"/>
                        <a:gd name="connsiteY11" fmla="*/ 1887 h 10000"/>
                        <a:gd name="connsiteX12" fmla="*/ 2341 w 10043"/>
                        <a:gd name="connsiteY12" fmla="*/ 0 h 10000"/>
                        <a:gd name="connsiteX13" fmla="*/ 9777 w 10043"/>
                        <a:gd name="connsiteY13" fmla="*/ 0 h 10000"/>
                        <a:gd name="connsiteX14" fmla="*/ 9863 w 10043"/>
                        <a:gd name="connsiteY14" fmla="*/ 26 h 10000"/>
                        <a:gd name="connsiteX15" fmla="*/ 9935 w 10043"/>
                        <a:gd name="connsiteY15" fmla="*/ 119 h 10000"/>
                        <a:gd name="connsiteX16" fmla="*/ 9987 w 10043"/>
                        <a:gd name="connsiteY16" fmla="*/ 264 h 10000"/>
                        <a:gd name="connsiteX17" fmla="*/ 10024 w 10043"/>
                        <a:gd name="connsiteY17" fmla="*/ 449 h 10000"/>
                        <a:gd name="connsiteX18" fmla="*/ 10043 w 10043"/>
                        <a:gd name="connsiteY18" fmla="*/ 673 h 10000"/>
                        <a:gd name="connsiteX19" fmla="*/ 10039 w 10043"/>
                        <a:gd name="connsiteY19" fmla="*/ 923 h 10000"/>
                        <a:gd name="connsiteX20" fmla="*/ 10021 w 10043"/>
                        <a:gd name="connsiteY20" fmla="*/ 1227 h 10000"/>
                        <a:gd name="connsiteX21" fmla="*/ 9976 w 10043"/>
                        <a:gd name="connsiteY21" fmla="*/ 1544 h 10000"/>
                        <a:gd name="connsiteX22" fmla="*/ 9915 w 10043"/>
                        <a:gd name="connsiteY22" fmla="*/ 1887 h 10000"/>
                        <a:gd name="connsiteX23" fmla="*/ 8616 w 10043"/>
                        <a:gd name="connsiteY23" fmla="*/ 8127 h 10000"/>
                        <a:gd name="connsiteX0" fmla="*/ 8599 w 10026"/>
                        <a:gd name="connsiteY0" fmla="*/ 8127 h 10000"/>
                        <a:gd name="connsiteX1" fmla="*/ 8509 w 10026"/>
                        <a:gd name="connsiteY1" fmla="*/ 8509 h 10000"/>
                        <a:gd name="connsiteX2" fmla="*/ 8408 w 10026"/>
                        <a:gd name="connsiteY2" fmla="*/ 8852 h 10000"/>
                        <a:gd name="connsiteX3" fmla="*/ 8289 w 10026"/>
                        <a:gd name="connsiteY3" fmla="*/ 9169 h 10000"/>
                        <a:gd name="connsiteX4" fmla="*/ 8168 w 10026"/>
                        <a:gd name="connsiteY4" fmla="*/ 9446 h 10000"/>
                        <a:gd name="connsiteX5" fmla="*/ 8042 w 10026"/>
                        <a:gd name="connsiteY5" fmla="*/ 9683 h 10000"/>
                        <a:gd name="connsiteX6" fmla="*/ 7914 w 10026"/>
                        <a:gd name="connsiteY6" fmla="*/ 9842 h 10000"/>
                        <a:gd name="connsiteX7" fmla="*/ 7795 w 10026"/>
                        <a:gd name="connsiteY7" fmla="*/ 9960 h 10000"/>
                        <a:gd name="connsiteX8" fmla="*/ 7682 w 10026"/>
                        <a:gd name="connsiteY8" fmla="*/ 10000 h 10000"/>
                        <a:gd name="connsiteX9" fmla="*/ 247 w 10026"/>
                        <a:gd name="connsiteY9" fmla="*/ 10000 h 10000"/>
                        <a:gd name="connsiteX10" fmla="*/ 104 w 10026"/>
                        <a:gd name="connsiteY10" fmla="*/ 8127 h 10000"/>
                        <a:gd name="connsiteX11" fmla="*/ 1404 w 10026"/>
                        <a:gd name="connsiteY11" fmla="*/ 1887 h 10000"/>
                        <a:gd name="connsiteX12" fmla="*/ 2324 w 10026"/>
                        <a:gd name="connsiteY12" fmla="*/ 0 h 10000"/>
                        <a:gd name="connsiteX13" fmla="*/ 9760 w 10026"/>
                        <a:gd name="connsiteY13" fmla="*/ 0 h 10000"/>
                        <a:gd name="connsiteX14" fmla="*/ 9846 w 10026"/>
                        <a:gd name="connsiteY14" fmla="*/ 26 h 10000"/>
                        <a:gd name="connsiteX15" fmla="*/ 9918 w 10026"/>
                        <a:gd name="connsiteY15" fmla="*/ 119 h 10000"/>
                        <a:gd name="connsiteX16" fmla="*/ 9970 w 10026"/>
                        <a:gd name="connsiteY16" fmla="*/ 264 h 10000"/>
                        <a:gd name="connsiteX17" fmla="*/ 10007 w 10026"/>
                        <a:gd name="connsiteY17" fmla="*/ 449 h 10000"/>
                        <a:gd name="connsiteX18" fmla="*/ 10026 w 10026"/>
                        <a:gd name="connsiteY18" fmla="*/ 673 h 10000"/>
                        <a:gd name="connsiteX19" fmla="*/ 10022 w 10026"/>
                        <a:gd name="connsiteY19" fmla="*/ 923 h 10000"/>
                        <a:gd name="connsiteX20" fmla="*/ 10004 w 10026"/>
                        <a:gd name="connsiteY20" fmla="*/ 1227 h 10000"/>
                        <a:gd name="connsiteX21" fmla="*/ 9959 w 10026"/>
                        <a:gd name="connsiteY21" fmla="*/ 1544 h 10000"/>
                        <a:gd name="connsiteX22" fmla="*/ 9898 w 10026"/>
                        <a:gd name="connsiteY22" fmla="*/ 1887 h 10000"/>
                        <a:gd name="connsiteX23" fmla="*/ 8599 w 10026"/>
                        <a:gd name="connsiteY23" fmla="*/ 8127 h 10000"/>
                        <a:gd name="connsiteX0" fmla="*/ 8579 w 10006"/>
                        <a:gd name="connsiteY0" fmla="*/ 8127 h 10000"/>
                        <a:gd name="connsiteX1" fmla="*/ 8489 w 10006"/>
                        <a:gd name="connsiteY1" fmla="*/ 8509 h 10000"/>
                        <a:gd name="connsiteX2" fmla="*/ 8388 w 10006"/>
                        <a:gd name="connsiteY2" fmla="*/ 8852 h 10000"/>
                        <a:gd name="connsiteX3" fmla="*/ 8269 w 10006"/>
                        <a:gd name="connsiteY3" fmla="*/ 9169 h 10000"/>
                        <a:gd name="connsiteX4" fmla="*/ 8148 w 10006"/>
                        <a:gd name="connsiteY4" fmla="*/ 9446 h 10000"/>
                        <a:gd name="connsiteX5" fmla="*/ 8022 w 10006"/>
                        <a:gd name="connsiteY5" fmla="*/ 9683 h 10000"/>
                        <a:gd name="connsiteX6" fmla="*/ 7894 w 10006"/>
                        <a:gd name="connsiteY6" fmla="*/ 9842 h 10000"/>
                        <a:gd name="connsiteX7" fmla="*/ 7775 w 10006"/>
                        <a:gd name="connsiteY7" fmla="*/ 9960 h 10000"/>
                        <a:gd name="connsiteX8" fmla="*/ 7662 w 10006"/>
                        <a:gd name="connsiteY8" fmla="*/ 10000 h 10000"/>
                        <a:gd name="connsiteX9" fmla="*/ 227 w 10006"/>
                        <a:gd name="connsiteY9" fmla="*/ 10000 h 10000"/>
                        <a:gd name="connsiteX10" fmla="*/ 84 w 10006"/>
                        <a:gd name="connsiteY10" fmla="*/ 8127 h 10000"/>
                        <a:gd name="connsiteX11" fmla="*/ 1384 w 10006"/>
                        <a:gd name="connsiteY11" fmla="*/ 1887 h 10000"/>
                        <a:gd name="connsiteX12" fmla="*/ 2304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9 w 10006"/>
                        <a:gd name="connsiteY23" fmla="*/ 8127 h 10000"/>
                        <a:gd name="connsiteX0" fmla="*/ 8590 w 10017"/>
                        <a:gd name="connsiteY0" fmla="*/ 8127 h 10000"/>
                        <a:gd name="connsiteX1" fmla="*/ 8500 w 10017"/>
                        <a:gd name="connsiteY1" fmla="*/ 8509 h 10000"/>
                        <a:gd name="connsiteX2" fmla="*/ 8399 w 10017"/>
                        <a:gd name="connsiteY2" fmla="*/ 8852 h 10000"/>
                        <a:gd name="connsiteX3" fmla="*/ 8280 w 10017"/>
                        <a:gd name="connsiteY3" fmla="*/ 9169 h 10000"/>
                        <a:gd name="connsiteX4" fmla="*/ 8159 w 10017"/>
                        <a:gd name="connsiteY4" fmla="*/ 9446 h 10000"/>
                        <a:gd name="connsiteX5" fmla="*/ 8033 w 10017"/>
                        <a:gd name="connsiteY5" fmla="*/ 9683 h 10000"/>
                        <a:gd name="connsiteX6" fmla="*/ 7905 w 10017"/>
                        <a:gd name="connsiteY6" fmla="*/ 9842 h 10000"/>
                        <a:gd name="connsiteX7" fmla="*/ 7786 w 10017"/>
                        <a:gd name="connsiteY7" fmla="*/ 9960 h 10000"/>
                        <a:gd name="connsiteX8" fmla="*/ 7673 w 10017"/>
                        <a:gd name="connsiteY8" fmla="*/ 10000 h 10000"/>
                        <a:gd name="connsiteX9" fmla="*/ 238 w 10017"/>
                        <a:gd name="connsiteY9" fmla="*/ 10000 h 10000"/>
                        <a:gd name="connsiteX10" fmla="*/ 95 w 10017"/>
                        <a:gd name="connsiteY10" fmla="*/ 8127 h 10000"/>
                        <a:gd name="connsiteX11" fmla="*/ 1395 w 10017"/>
                        <a:gd name="connsiteY11" fmla="*/ 1887 h 10000"/>
                        <a:gd name="connsiteX12" fmla="*/ 2315 w 10017"/>
                        <a:gd name="connsiteY12" fmla="*/ 0 h 10000"/>
                        <a:gd name="connsiteX13" fmla="*/ 9751 w 10017"/>
                        <a:gd name="connsiteY13" fmla="*/ 0 h 10000"/>
                        <a:gd name="connsiteX14" fmla="*/ 9837 w 10017"/>
                        <a:gd name="connsiteY14" fmla="*/ 26 h 10000"/>
                        <a:gd name="connsiteX15" fmla="*/ 9909 w 10017"/>
                        <a:gd name="connsiteY15" fmla="*/ 119 h 10000"/>
                        <a:gd name="connsiteX16" fmla="*/ 9961 w 10017"/>
                        <a:gd name="connsiteY16" fmla="*/ 264 h 10000"/>
                        <a:gd name="connsiteX17" fmla="*/ 9998 w 10017"/>
                        <a:gd name="connsiteY17" fmla="*/ 449 h 10000"/>
                        <a:gd name="connsiteX18" fmla="*/ 10017 w 10017"/>
                        <a:gd name="connsiteY18" fmla="*/ 673 h 10000"/>
                        <a:gd name="connsiteX19" fmla="*/ 10013 w 10017"/>
                        <a:gd name="connsiteY19" fmla="*/ 923 h 10000"/>
                        <a:gd name="connsiteX20" fmla="*/ 9995 w 10017"/>
                        <a:gd name="connsiteY20" fmla="*/ 1227 h 10000"/>
                        <a:gd name="connsiteX21" fmla="*/ 9950 w 10017"/>
                        <a:gd name="connsiteY21" fmla="*/ 1544 h 10000"/>
                        <a:gd name="connsiteX22" fmla="*/ 9889 w 10017"/>
                        <a:gd name="connsiteY22" fmla="*/ 1887 h 10000"/>
                        <a:gd name="connsiteX23" fmla="*/ 8590 w 10017"/>
                        <a:gd name="connsiteY23" fmla="*/ 8127 h 10000"/>
                        <a:gd name="connsiteX0" fmla="*/ 8581 w 10008"/>
                        <a:gd name="connsiteY0" fmla="*/ 8127 h 10000"/>
                        <a:gd name="connsiteX1" fmla="*/ 8491 w 10008"/>
                        <a:gd name="connsiteY1" fmla="*/ 8509 h 10000"/>
                        <a:gd name="connsiteX2" fmla="*/ 8390 w 10008"/>
                        <a:gd name="connsiteY2" fmla="*/ 8852 h 10000"/>
                        <a:gd name="connsiteX3" fmla="*/ 8271 w 10008"/>
                        <a:gd name="connsiteY3" fmla="*/ 9169 h 10000"/>
                        <a:gd name="connsiteX4" fmla="*/ 8150 w 10008"/>
                        <a:gd name="connsiteY4" fmla="*/ 9446 h 10000"/>
                        <a:gd name="connsiteX5" fmla="*/ 8024 w 10008"/>
                        <a:gd name="connsiteY5" fmla="*/ 9683 h 10000"/>
                        <a:gd name="connsiteX6" fmla="*/ 7896 w 10008"/>
                        <a:gd name="connsiteY6" fmla="*/ 9842 h 10000"/>
                        <a:gd name="connsiteX7" fmla="*/ 7777 w 10008"/>
                        <a:gd name="connsiteY7" fmla="*/ 9960 h 10000"/>
                        <a:gd name="connsiteX8" fmla="*/ 7664 w 10008"/>
                        <a:gd name="connsiteY8" fmla="*/ 10000 h 10000"/>
                        <a:gd name="connsiteX9" fmla="*/ 229 w 10008"/>
                        <a:gd name="connsiteY9" fmla="*/ 10000 h 10000"/>
                        <a:gd name="connsiteX10" fmla="*/ 106 w 10008"/>
                        <a:gd name="connsiteY10" fmla="*/ 8127 h 10000"/>
                        <a:gd name="connsiteX11" fmla="*/ 1386 w 10008"/>
                        <a:gd name="connsiteY11" fmla="*/ 1887 h 10000"/>
                        <a:gd name="connsiteX12" fmla="*/ 2306 w 10008"/>
                        <a:gd name="connsiteY12" fmla="*/ 0 h 10000"/>
                        <a:gd name="connsiteX13" fmla="*/ 9742 w 10008"/>
                        <a:gd name="connsiteY13" fmla="*/ 0 h 10000"/>
                        <a:gd name="connsiteX14" fmla="*/ 9828 w 10008"/>
                        <a:gd name="connsiteY14" fmla="*/ 26 h 10000"/>
                        <a:gd name="connsiteX15" fmla="*/ 9900 w 10008"/>
                        <a:gd name="connsiteY15" fmla="*/ 119 h 10000"/>
                        <a:gd name="connsiteX16" fmla="*/ 9952 w 10008"/>
                        <a:gd name="connsiteY16" fmla="*/ 264 h 10000"/>
                        <a:gd name="connsiteX17" fmla="*/ 9989 w 10008"/>
                        <a:gd name="connsiteY17" fmla="*/ 449 h 10000"/>
                        <a:gd name="connsiteX18" fmla="*/ 10008 w 10008"/>
                        <a:gd name="connsiteY18" fmla="*/ 673 h 10000"/>
                        <a:gd name="connsiteX19" fmla="*/ 10004 w 10008"/>
                        <a:gd name="connsiteY19" fmla="*/ 923 h 10000"/>
                        <a:gd name="connsiteX20" fmla="*/ 9986 w 10008"/>
                        <a:gd name="connsiteY20" fmla="*/ 1227 h 10000"/>
                        <a:gd name="connsiteX21" fmla="*/ 9941 w 10008"/>
                        <a:gd name="connsiteY21" fmla="*/ 1544 h 10000"/>
                        <a:gd name="connsiteX22" fmla="*/ 9880 w 10008"/>
                        <a:gd name="connsiteY22" fmla="*/ 1887 h 10000"/>
                        <a:gd name="connsiteX23" fmla="*/ 8581 w 10008"/>
                        <a:gd name="connsiteY23" fmla="*/ 8127 h 10000"/>
                        <a:gd name="connsiteX0" fmla="*/ 8591 w 10018"/>
                        <a:gd name="connsiteY0" fmla="*/ 8127 h 10000"/>
                        <a:gd name="connsiteX1" fmla="*/ 8501 w 10018"/>
                        <a:gd name="connsiteY1" fmla="*/ 8509 h 10000"/>
                        <a:gd name="connsiteX2" fmla="*/ 8400 w 10018"/>
                        <a:gd name="connsiteY2" fmla="*/ 8852 h 10000"/>
                        <a:gd name="connsiteX3" fmla="*/ 8281 w 10018"/>
                        <a:gd name="connsiteY3" fmla="*/ 9169 h 10000"/>
                        <a:gd name="connsiteX4" fmla="*/ 8160 w 10018"/>
                        <a:gd name="connsiteY4" fmla="*/ 9446 h 10000"/>
                        <a:gd name="connsiteX5" fmla="*/ 8034 w 10018"/>
                        <a:gd name="connsiteY5" fmla="*/ 9683 h 10000"/>
                        <a:gd name="connsiteX6" fmla="*/ 7906 w 10018"/>
                        <a:gd name="connsiteY6" fmla="*/ 9842 h 10000"/>
                        <a:gd name="connsiteX7" fmla="*/ 7787 w 10018"/>
                        <a:gd name="connsiteY7" fmla="*/ 9960 h 10000"/>
                        <a:gd name="connsiteX8" fmla="*/ 7674 w 10018"/>
                        <a:gd name="connsiteY8" fmla="*/ 10000 h 10000"/>
                        <a:gd name="connsiteX9" fmla="*/ 239 w 10018"/>
                        <a:gd name="connsiteY9" fmla="*/ 10000 h 10000"/>
                        <a:gd name="connsiteX10" fmla="*/ 116 w 10018"/>
                        <a:gd name="connsiteY10" fmla="*/ 8127 h 10000"/>
                        <a:gd name="connsiteX11" fmla="*/ 1396 w 10018"/>
                        <a:gd name="connsiteY11" fmla="*/ 1887 h 10000"/>
                        <a:gd name="connsiteX12" fmla="*/ 2316 w 10018"/>
                        <a:gd name="connsiteY12" fmla="*/ 0 h 10000"/>
                        <a:gd name="connsiteX13" fmla="*/ 9752 w 10018"/>
                        <a:gd name="connsiteY13" fmla="*/ 0 h 10000"/>
                        <a:gd name="connsiteX14" fmla="*/ 9838 w 10018"/>
                        <a:gd name="connsiteY14" fmla="*/ 26 h 10000"/>
                        <a:gd name="connsiteX15" fmla="*/ 9910 w 10018"/>
                        <a:gd name="connsiteY15" fmla="*/ 119 h 10000"/>
                        <a:gd name="connsiteX16" fmla="*/ 9962 w 10018"/>
                        <a:gd name="connsiteY16" fmla="*/ 264 h 10000"/>
                        <a:gd name="connsiteX17" fmla="*/ 9999 w 10018"/>
                        <a:gd name="connsiteY17" fmla="*/ 449 h 10000"/>
                        <a:gd name="connsiteX18" fmla="*/ 10018 w 10018"/>
                        <a:gd name="connsiteY18" fmla="*/ 673 h 10000"/>
                        <a:gd name="connsiteX19" fmla="*/ 10014 w 10018"/>
                        <a:gd name="connsiteY19" fmla="*/ 923 h 10000"/>
                        <a:gd name="connsiteX20" fmla="*/ 9996 w 10018"/>
                        <a:gd name="connsiteY20" fmla="*/ 1227 h 10000"/>
                        <a:gd name="connsiteX21" fmla="*/ 9951 w 10018"/>
                        <a:gd name="connsiteY21" fmla="*/ 1544 h 10000"/>
                        <a:gd name="connsiteX22" fmla="*/ 9890 w 10018"/>
                        <a:gd name="connsiteY22" fmla="*/ 1887 h 10000"/>
                        <a:gd name="connsiteX23" fmla="*/ 8591 w 10018"/>
                        <a:gd name="connsiteY23" fmla="*/ 8127 h 10000"/>
                        <a:gd name="connsiteX0" fmla="*/ 8585 w 10012"/>
                        <a:gd name="connsiteY0" fmla="*/ 8127 h 10000"/>
                        <a:gd name="connsiteX1" fmla="*/ 8495 w 10012"/>
                        <a:gd name="connsiteY1" fmla="*/ 8509 h 10000"/>
                        <a:gd name="connsiteX2" fmla="*/ 8394 w 10012"/>
                        <a:gd name="connsiteY2" fmla="*/ 8852 h 10000"/>
                        <a:gd name="connsiteX3" fmla="*/ 8275 w 10012"/>
                        <a:gd name="connsiteY3" fmla="*/ 9169 h 10000"/>
                        <a:gd name="connsiteX4" fmla="*/ 8154 w 10012"/>
                        <a:gd name="connsiteY4" fmla="*/ 9446 h 10000"/>
                        <a:gd name="connsiteX5" fmla="*/ 8028 w 10012"/>
                        <a:gd name="connsiteY5" fmla="*/ 9683 h 10000"/>
                        <a:gd name="connsiteX6" fmla="*/ 7900 w 10012"/>
                        <a:gd name="connsiteY6" fmla="*/ 9842 h 10000"/>
                        <a:gd name="connsiteX7" fmla="*/ 7781 w 10012"/>
                        <a:gd name="connsiteY7" fmla="*/ 9960 h 10000"/>
                        <a:gd name="connsiteX8" fmla="*/ 7668 w 10012"/>
                        <a:gd name="connsiteY8" fmla="*/ 10000 h 10000"/>
                        <a:gd name="connsiteX9" fmla="*/ 233 w 10012"/>
                        <a:gd name="connsiteY9" fmla="*/ 10000 h 10000"/>
                        <a:gd name="connsiteX10" fmla="*/ 110 w 10012"/>
                        <a:gd name="connsiteY10" fmla="*/ 8127 h 10000"/>
                        <a:gd name="connsiteX11" fmla="*/ 1390 w 10012"/>
                        <a:gd name="connsiteY11" fmla="*/ 1887 h 10000"/>
                        <a:gd name="connsiteX12" fmla="*/ 2310 w 10012"/>
                        <a:gd name="connsiteY12" fmla="*/ 0 h 10000"/>
                        <a:gd name="connsiteX13" fmla="*/ 9746 w 10012"/>
                        <a:gd name="connsiteY13" fmla="*/ 0 h 10000"/>
                        <a:gd name="connsiteX14" fmla="*/ 9832 w 10012"/>
                        <a:gd name="connsiteY14" fmla="*/ 26 h 10000"/>
                        <a:gd name="connsiteX15" fmla="*/ 9904 w 10012"/>
                        <a:gd name="connsiteY15" fmla="*/ 119 h 10000"/>
                        <a:gd name="connsiteX16" fmla="*/ 9956 w 10012"/>
                        <a:gd name="connsiteY16" fmla="*/ 264 h 10000"/>
                        <a:gd name="connsiteX17" fmla="*/ 9993 w 10012"/>
                        <a:gd name="connsiteY17" fmla="*/ 449 h 10000"/>
                        <a:gd name="connsiteX18" fmla="*/ 10012 w 10012"/>
                        <a:gd name="connsiteY18" fmla="*/ 673 h 10000"/>
                        <a:gd name="connsiteX19" fmla="*/ 10008 w 10012"/>
                        <a:gd name="connsiteY19" fmla="*/ 923 h 10000"/>
                        <a:gd name="connsiteX20" fmla="*/ 9990 w 10012"/>
                        <a:gd name="connsiteY20" fmla="*/ 1227 h 10000"/>
                        <a:gd name="connsiteX21" fmla="*/ 9945 w 10012"/>
                        <a:gd name="connsiteY21" fmla="*/ 1544 h 10000"/>
                        <a:gd name="connsiteX22" fmla="*/ 9884 w 10012"/>
                        <a:gd name="connsiteY22" fmla="*/ 1887 h 10000"/>
                        <a:gd name="connsiteX23" fmla="*/ 8585 w 10012"/>
                        <a:gd name="connsiteY23" fmla="*/ 8127 h 10000"/>
                        <a:gd name="connsiteX0" fmla="*/ 8570 w 9997"/>
                        <a:gd name="connsiteY0" fmla="*/ 8127 h 10000"/>
                        <a:gd name="connsiteX1" fmla="*/ 8480 w 9997"/>
                        <a:gd name="connsiteY1" fmla="*/ 8509 h 10000"/>
                        <a:gd name="connsiteX2" fmla="*/ 8379 w 9997"/>
                        <a:gd name="connsiteY2" fmla="*/ 8852 h 10000"/>
                        <a:gd name="connsiteX3" fmla="*/ 8260 w 9997"/>
                        <a:gd name="connsiteY3" fmla="*/ 9169 h 10000"/>
                        <a:gd name="connsiteX4" fmla="*/ 8139 w 9997"/>
                        <a:gd name="connsiteY4" fmla="*/ 9446 h 10000"/>
                        <a:gd name="connsiteX5" fmla="*/ 8013 w 9997"/>
                        <a:gd name="connsiteY5" fmla="*/ 9683 h 10000"/>
                        <a:gd name="connsiteX6" fmla="*/ 7885 w 9997"/>
                        <a:gd name="connsiteY6" fmla="*/ 9842 h 10000"/>
                        <a:gd name="connsiteX7" fmla="*/ 7766 w 9997"/>
                        <a:gd name="connsiteY7" fmla="*/ 9960 h 10000"/>
                        <a:gd name="connsiteX8" fmla="*/ 7653 w 9997"/>
                        <a:gd name="connsiteY8" fmla="*/ 10000 h 10000"/>
                        <a:gd name="connsiteX9" fmla="*/ 218 w 9997"/>
                        <a:gd name="connsiteY9" fmla="*/ 10000 h 10000"/>
                        <a:gd name="connsiteX10" fmla="*/ 95 w 9997"/>
                        <a:gd name="connsiteY10" fmla="*/ 8127 h 10000"/>
                        <a:gd name="connsiteX11" fmla="*/ 1375 w 9997"/>
                        <a:gd name="connsiteY11" fmla="*/ 1887 h 10000"/>
                        <a:gd name="connsiteX12" fmla="*/ 2295 w 9997"/>
                        <a:gd name="connsiteY12" fmla="*/ 0 h 10000"/>
                        <a:gd name="connsiteX13" fmla="*/ 9731 w 9997"/>
                        <a:gd name="connsiteY13" fmla="*/ 0 h 10000"/>
                        <a:gd name="connsiteX14" fmla="*/ 9817 w 9997"/>
                        <a:gd name="connsiteY14" fmla="*/ 26 h 10000"/>
                        <a:gd name="connsiteX15" fmla="*/ 9889 w 9997"/>
                        <a:gd name="connsiteY15" fmla="*/ 119 h 10000"/>
                        <a:gd name="connsiteX16" fmla="*/ 9941 w 9997"/>
                        <a:gd name="connsiteY16" fmla="*/ 264 h 10000"/>
                        <a:gd name="connsiteX17" fmla="*/ 9978 w 9997"/>
                        <a:gd name="connsiteY17" fmla="*/ 449 h 10000"/>
                        <a:gd name="connsiteX18" fmla="*/ 9997 w 9997"/>
                        <a:gd name="connsiteY18" fmla="*/ 673 h 10000"/>
                        <a:gd name="connsiteX19" fmla="*/ 9993 w 9997"/>
                        <a:gd name="connsiteY19" fmla="*/ 923 h 10000"/>
                        <a:gd name="connsiteX20" fmla="*/ 9975 w 9997"/>
                        <a:gd name="connsiteY20" fmla="*/ 1227 h 10000"/>
                        <a:gd name="connsiteX21" fmla="*/ 9930 w 9997"/>
                        <a:gd name="connsiteY21" fmla="*/ 1544 h 10000"/>
                        <a:gd name="connsiteX22" fmla="*/ 9869 w 9997"/>
                        <a:gd name="connsiteY22" fmla="*/ 1887 h 10000"/>
                        <a:gd name="connsiteX23" fmla="*/ 8570 w 9997"/>
                        <a:gd name="connsiteY23" fmla="*/ 8127 h 10000"/>
                        <a:gd name="connsiteX0" fmla="*/ 8569 w 9996"/>
                        <a:gd name="connsiteY0" fmla="*/ 8127 h 10000"/>
                        <a:gd name="connsiteX1" fmla="*/ 8479 w 9996"/>
                        <a:gd name="connsiteY1" fmla="*/ 8509 h 10000"/>
                        <a:gd name="connsiteX2" fmla="*/ 8378 w 9996"/>
                        <a:gd name="connsiteY2" fmla="*/ 8852 h 10000"/>
                        <a:gd name="connsiteX3" fmla="*/ 8258 w 9996"/>
                        <a:gd name="connsiteY3" fmla="*/ 9169 h 10000"/>
                        <a:gd name="connsiteX4" fmla="*/ 8137 w 9996"/>
                        <a:gd name="connsiteY4" fmla="*/ 9446 h 10000"/>
                        <a:gd name="connsiteX5" fmla="*/ 8011 w 9996"/>
                        <a:gd name="connsiteY5" fmla="*/ 9683 h 10000"/>
                        <a:gd name="connsiteX6" fmla="*/ 7883 w 9996"/>
                        <a:gd name="connsiteY6" fmla="*/ 9842 h 10000"/>
                        <a:gd name="connsiteX7" fmla="*/ 7764 w 9996"/>
                        <a:gd name="connsiteY7" fmla="*/ 9960 h 10000"/>
                        <a:gd name="connsiteX8" fmla="*/ 7651 w 9996"/>
                        <a:gd name="connsiteY8" fmla="*/ 10000 h 10000"/>
                        <a:gd name="connsiteX9" fmla="*/ 214 w 9996"/>
                        <a:gd name="connsiteY9" fmla="*/ 10000 h 10000"/>
                        <a:gd name="connsiteX10" fmla="*/ 91 w 9996"/>
                        <a:gd name="connsiteY10" fmla="*/ 8127 h 10000"/>
                        <a:gd name="connsiteX11" fmla="*/ 1371 w 9996"/>
                        <a:gd name="connsiteY11" fmla="*/ 1887 h 10000"/>
                        <a:gd name="connsiteX12" fmla="*/ 2292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69 w 9996"/>
                        <a:gd name="connsiteY23" fmla="*/ 8127 h 10000"/>
                        <a:gd name="connsiteX0" fmla="*/ 8578 w 10006"/>
                        <a:gd name="connsiteY0" fmla="*/ 8127 h 10000"/>
                        <a:gd name="connsiteX1" fmla="*/ 8488 w 10006"/>
                        <a:gd name="connsiteY1" fmla="*/ 8509 h 10000"/>
                        <a:gd name="connsiteX2" fmla="*/ 8387 w 10006"/>
                        <a:gd name="connsiteY2" fmla="*/ 8852 h 10000"/>
                        <a:gd name="connsiteX3" fmla="*/ 8267 w 10006"/>
                        <a:gd name="connsiteY3" fmla="*/ 9169 h 10000"/>
                        <a:gd name="connsiteX4" fmla="*/ 8146 w 10006"/>
                        <a:gd name="connsiteY4" fmla="*/ 9446 h 10000"/>
                        <a:gd name="connsiteX5" fmla="*/ 8020 w 10006"/>
                        <a:gd name="connsiteY5" fmla="*/ 9683 h 10000"/>
                        <a:gd name="connsiteX6" fmla="*/ 7892 w 10006"/>
                        <a:gd name="connsiteY6" fmla="*/ 9842 h 10000"/>
                        <a:gd name="connsiteX7" fmla="*/ 7773 w 10006"/>
                        <a:gd name="connsiteY7" fmla="*/ 9960 h 10000"/>
                        <a:gd name="connsiteX8" fmla="*/ 7660 w 10006"/>
                        <a:gd name="connsiteY8" fmla="*/ 10000 h 10000"/>
                        <a:gd name="connsiteX9" fmla="*/ 220 w 10006"/>
                        <a:gd name="connsiteY9" fmla="*/ 10000 h 10000"/>
                        <a:gd name="connsiteX10" fmla="*/ 97 w 10006"/>
                        <a:gd name="connsiteY10" fmla="*/ 8127 h 10000"/>
                        <a:gd name="connsiteX11" fmla="*/ 1378 w 10006"/>
                        <a:gd name="connsiteY11" fmla="*/ 1887 h 10000"/>
                        <a:gd name="connsiteX12" fmla="*/ 2299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8 w 10006"/>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19 w 10047"/>
                        <a:gd name="connsiteY0" fmla="*/ 8127 h 10000"/>
                        <a:gd name="connsiteX1" fmla="*/ 8529 w 10047"/>
                        <a:gd name="connsiteY1" fmla="*/ 8509 h 10000"/>
                        <a:gd name="connsiteX2" fmla="*/ 8428 w 10047"/>
                        <a:gd name="connsiteY2" fmla="*/ 8852 h 10000"/>
                        <a:gd name="connsiteX3" fmla="*/ 8308 w 10047"/>
                        <a:gd name="connsiteY3" fmla="*/ 9169 h 10000"/>
                        <a:gd name="connsiteX4" fmla="*/ 8187 w 10047"/>
                        <a:gd name="connsiteY4" fmla="*/ 9446 h 10000"/>
                        <a:gd name="connsiteX5" fmla="*/ 8061 w 10047"/>
                        <a:gd name="connsiteY5" fmla="*/ 9683 h 10000"/>
                        <a:gd name="connsiteX6" fmla="*/ 7933 w 10047"/>
                        <a:gd name="connsiteY6" fmla="*/ 9842 h 10000"/>
                        <a:gd name="connsiteX7" fmla="*/ 7814 w 10047"/>
                        <a:gd name="connsiteY7" fmla="*/ 9960 h 10000"/>
                        <a:gd name="connsiteX8" fmla="*/ 7701 w 10047"/>
                        <a:gd name="connsiteY8" fmla="*/ 10000 h 10000"/>
                        <a:gd name="connsiteX9" fmla="*/ 261 w 10047"/>
                        <a:gd name="connsiteY9" fmla="*/ 10000 h 10000"/>
                        <a:gd name="connsiteX10" fmla="*/ 138 w 10047"/>
                        <a:gd name="connsiteY10" fmla="*/ 8127 h 10000"/>
                        <a:gd name="connsiteX11" fmla="*/ 1419 w 10047"/>
                        <a:gd name="connsiteY11" fmla="*/ 1887 h 10000"/>
                        <a:gd name="connsiteX12" fmla="*/ 2340 w 10047"/>
                        <a:gd name="connsiteY12" fmla="*/ 0 h 10000"/>
                        <a:gd name="connsiteX13" fmla="*/ 9781 w 10047"/>
                        <a:gd name="connsiteY13" fmla="*/ 0 h 10000"/>
                        <a:gd name="connsiteX14" fmla="*/ 9867 w 10047"/>
                        <a:gd name="connsiteY14" fmla="*/ 26 h 10000"/>
                        <a:gd name="connsiteX15" fmla="*/ 9939 w 10047"/>
                        <a:gd name="connsiteY15" fmla="*/ 119 h 10000"/>
                        <a:gd name="connsiteX16" fmla="*/ 9991 w 10047"/>
                        <a:gd name="connsiteY16" fmla="*/ 264 h 10000"/>
                        <a:gd name="connsiteX17" fmla="*/ 10028 w 10047"/>
                        <a:gd name="connsiteY17" fmla="*/ 449 h 10000"/>
                        <a:gd name="connsiteX18" fmla="*/ 10047 w 10047"/>
                        <a:gd name="connsiteY18" fmla="*/ 673 h 10000"/>
                        <a:gd name="connsiteX19" fmla="*/ 10043 w 10047"/>
                        <a:gd name="connsiteY19" fmla="*/ 923 h 10000"/>
                        <a:gd name="connsiteX20" fmla="*/ 10025 w 10047"/>
                        <a:gd name="connsiteY20" fmla="*/ 1227 h 10000"/>
                        <a:gd name="connsiteX21" fmla="*/ 9980 w 10047"/>
                        <a:gd name="connsiteY21" fmla="*/ 1544 h 10000"/>
                        <a:gd name="connsiteX22" fmla="*/ 9919 w 10047"/>
                        <a:gd name="connsiteY22" fmla="*/ 1887 h 10000"/>
                        <a:gd name="connsiteX23" fmla="*/ 8619 w 10047"/>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595 w 10023"/>
                        <a:gd name="connsiteY0" fmla="*/ 8127 h 10000"/>
                        <a:gd name="connsiteX1" fmla="*/ 8505 w 10023"/>
                        <a:gd name="connsiteY1" fmla="*/ 8509 h 10000"/>
                        <a:gd name="connsiteX2" fmla="*/ 8404 w 10023"/>
                        <a:gd name="connsiteY2" fmla="*/ 8852 h 10000"/>
                        <a:gd name="connsiteX3" fmla="*/ 8284 w 10023"/>
                        <a:gd name="connsiteY3" fmla="*/ 9169 h 10000"/>
                        <a:gd name="connsiteX4" fmla="*/ 8163 w 10023"/>
                        <a:gd name="connsiteY4" fmla="*/ 9446 h 10000"/>
                        <a:gd name="connsiteX5" fmla="*/ 8037 w 10023"/>
                        <a:gd name="connsiteY5" fmla="*/ 9683 h 10000"/>
                        <a:gd name="connsiteX6" fmla="*/ 7909 w 10023"/>
                        <a:gd name="connsiteY6" fmla="*/ 9842 h 10000"/>
                        <a:gd name="connsiteX7" fmla="*/ 7790 w 10023"/>
                        <a:gd name="connsiteY7" fmla="*/ 9960 h 10000"/>
                        <a:gd name="connsiteX8" fmla="*/ 7677 w 10023"/>
                        <a:gd name="connsiteY8" fmla="*/ 10000 h 10000"/>
                        <a:gd name="connsiteX9" fmla="*/ 237 w 10023"/>
                        <a:gd name="connsiteY9" fmla="*/ 10000 h 10000"/>
                        <a:gd name="connsiteX10" fmla="*/ 114 w 10023"/>
                        <a:gd name="connsiteY10" fmla="*/ 8127 h 10000"/>
                        <a:gd name="connsiteX11" fmla="*/ 1395 w 10023"/>
                        <a:gd name="connsiteY11" fmla="*/ 1887 h 10000"/>
                        <a:gd name="connsiteX12" fmla="*/ 2316 w 10023"/>
                        <a:gd name="connsiteY12" fmla="*/ 0 h 10000"/>
                        <a:gd name="connsiteX13" fmla="*/ 9757 w 10023"/>
                        <a:gd name="connsiteY13" fmla="*/ 0 h 10000"/>
                        <a:gd name="connsiteX14" fmla="*/ 9843 w 10023"/>
                        <a:gd name="connsiteY14" fmla="*/ 26 h 10000"/>
                        <a:gd name="connsiteX15" fmla="*/ 9915 w 10023"/>
                        <a:gd name="connsiteY15" fmla="*/ 119 h 10000"/>
                        <a:gd name="connsiteX16" fmla="*/ 9967 w 10023"/>
                        <a:gd name="connsiteY16" fmla="*/ 264 h 10000"/>
                        <a:gd name="connsiteX17" fmla="*/ 10004 w 10023"/>
                        <a:gd name="connsiteY17" fmla="*/ 449 h 10000"/>
                        <a:gd name="connsiteX18" fmla="*/ 10023 w 10023"/>
                        <a:gd name="connsiteY18" fmla="*/ 673 h 10000"/>
                        <a:gd name="connsiteX19" fmla="*/ 10019 w 10023"/>
                        <a:gd name="connsiteY19" fmla="*/ 923 h 10000"/>
                        <a:gd name="connsiteX20" fmla="*/ 10001 w 10023"/>
                        <a:gd name="connsiteY20" fmla="*/ 1227 h 10000"/>
                        <a:gd name="connsiteX21" fmla="*/ 9956 w 10023"/>
                        <a:gd name="connsiteY21" fmla="*/ 1544 h 10000"/>
                        <a:gd name="connsiteX22" fmla="*/ 9895 w 10023"/>
                        <a:gd name="connsiteY22" fmla="*/ 1887 h 10000"/>
                        <a:gd name="connsiteX23" fmla="*/ 8595 w 10023"/>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684 w 10030"/>
                        <a:gd name="connsiteY7" fmla="*/ 10000 h 10000"/>
                        <a:gd name="connsiteX8" fmla="*/ 244 w 10030"/>
                        <a:gd name="connsiteY8" fmla="*/ 10000 h 10000"/>
                        <a:gd name="connsiteX9" fmla="*/ 121 w 10030"/>
                        <a:gd name="connsiteY9" fmla="*/ 8127 h 10000"/>
                        <a:gd name="connsiteX10" fmla="*/ 1402 w 10030"/>
                        <a:gd name="connsiteY10" fmla="*/ 1887 h 10000"/>
                        <a:gd name="connsiteX11" fmla="*/ 2323 w 10030"/>
                        <a:gd name="connsiteY11" fmla="*/ 0 h 10000"/>
                        <a:gd name="connsiteX12" fmla="*/ 9764 w 10030"/>
                        <a:gd name="connsiteY12" fmla="*/ 0 h 10000"/>
                        <a:gd name="connsiteX13" fmla="*/ 9850 w 10030"/>
                        <a:gd name="connsiteY13" fmla="*/ 26 h 10000"/>
                        <a:gd name="connsiteX14" fmla="*/ 9922 w 10030"/>
                        <a:gd name="connsiteY14" fmla="*/ 119 h 10000"/>
                        <a:gd name="connsiteX15" fmla="*/ 9974 w 10030"/>
                        <a:gd name="connsiteY15" fmla="*/ 264 h 10000"/>
                        <a:gd name="connsiteX16" fmla="*/ 10011 w 10030"/>
                        <a:gd name="connsiteY16" fmla="*/ 449 h 10000"/>
                        <a:gd name="connsiteX17" fmla="*/ 10030 w 10030"/>
                        <a:gd name="connsiteY17" fmla="*/ 673 h 10000"/>
                        <a:gd name="connsiteX18" fmla="*/ 10026 w 10030"/>
                        <a:gd name="connsiteY18" fmla="*/ 923 h 10000"/>
                        <a:gd name="connsiteX19" fmla="*/ 10008 w 10030"/>
                        <a:gd name="connsiteY19" fmla="*/ 1227 h 10000"/>
                        <a:gd name="connsiteX20" fmla="*/ 9963 w 10030"/>
                        <a:gd name="connsiteY20" fmla="*/ 1544 h 10000"/>
                        <a:gd name="connsiteX21" fmla="*/ 9902 w 10030"/>
                        <a:gd name="connsiteY21" fmla="*/ 1887 h 10000"/>
                        <a:gd name="connsiteX22" fmla="*/ 8602 w 10030"/>
                        <a:gd name="connsiteY22"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684 w 10030"/>
                        <a:gd name="connsiteY6" fmla="*/ 10000 h 10000"/>
                        <a:gd name="connsiteX7" fmla="*/ 244 w 10030"/>
                        <a:gd name="connsiteY7" fmla="*/ 10000 h 10000"/>
                        <a:gd name="connsiteX8" fmla="*/ 121 w 10030"/>
                        <a:gd name="connsiteY8" fmla="*/ 8127 h 10000"/>
                        <a:gd name="connsiteX9" fmla="*/ 1402 w 10030"/>
                        <a:gd name="connsiteY9" fmla="*/ 1887 h 10000"/>
                        <a:gd name="connsiteX10" fmla="*/ 2323 w 10030"/>
                        <a:gd name="connsiteY10" fmla="*/ 0 h 10000"/>
                        <a:gd name="connsiteX11" fmla="*/ 9764 w 10030"/>
                        <a:gd name="connsiteY11" fmla="*/ 0 h 10000"/>
                        <a:gd name="connsiteX12" fmla="*/ 9850 w 10030"/>
                        <a:gd name="connsiteY12" fmla="*/ 26 h 10000"/>
                        <a:gd name="connsiteX13" fmla="*/ 9922 w 10030"/>
                        <a:gd name="connsiteY13" fmla="*/ 119 h 10000"/>
                        <a:gd name="connsiteX14" fmla="*/ 9974 w 10030"/>
                        <a:gd name="connsiteY14" fmla="*/ 264 h 10000"/>
                        <a:gd name="connsiteX15" fmla="*/ 10011 w 10030"/>
                        <a:gd name="connsiteY15" fmla="*/ 449 h 10000"/>
                        <a:gd name="connsiteX16" fmla="*/ 10030 w 10030"/>
                        <a:gd name="connsiteY16" fmla="*/ 673 h 10000"/>
                        <a:gd name="connsiteX17" fmla="*/ 10026 w 10030"/>
                        <a:gd name="connsiteY17" fmla="*/ 923 h 10000"/>
                        <a:gd name="connsiteX18" fmla="*/ 10008 w 10030"/>
                        <a:gd name="connsiteY18" fmla="*/ 1227 h 10000"/>
                        <a:gd name="connsiteX19" fmla="*/ 9963 w 10030"/>
                        <a:gd name="connsiteY19" fmla="*/ 1544 h 10000"/>
                        <a:gd name="connsiteX20" fmla="*/ 9902 w 10030"/>
                        <a:gd name="connsiteY20" fmla="*/ 1887 h 10000"/>
                        <a:gd name="connsiteX21" fmla="*/ 8602 w 10030"/>
                        <a:gd name="connsiteY21"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7684 w 10030"/>
                        <a:gd name="connsiteY5" fmla="*/ 10000 h 10000"/>
                        <a:gd name="connsiteX6" fmla="*/ 244 w 10030"/>
                        <a:gd name="connsiteY6" fmla="*/ 10000 h 10000"/>
                        <a:gd name="connsiteX7" fmla="*/ 121 w 10030"/>
                        <a:gd name="connsiteY7" fmla="*/ 8127 h 10000"/>
                        <a:gd name="connsiteX8" fmla="*/ 1402 w 10030"/>
                        <a:gd name="connsiteY8" fmla="*/ 1887 h 10000"/>
                        <a:gd name="connsiteX9" fmla="*/ 2323 w 10030"/>
                        <a:gd name="connsiteY9" fmla="*/ 0 h 10000"/>
                        <a:gd name="connsiteX10" fmla="*/ 9764 w 10030"/>
                        <a:gd name="connsiteY10" fmla="*/ 0 h 10000"/>
                        <a:gd name="connsiteX11" fmla="*/ 9850 w 10030"/>
                        <a:gd name="connsiteY11" fmla="*/ 26 h 10000"/>
                        <a:gd name="connsiteX12" fmla="*/ 9922 w 10030"/>
                        <a:gd name="connsiteY12" fmla="*/ 119 h 10000"/>
                        <a:gd name="connsiteX13" fmla="*/ 9974 w 10030"/>
                        <a:gd name="connsiteY13" fmla="*/ 264 h 10000"/>
                        <a:gd name="connsiteX14" fmla="*/ 10011 w 10030"/>
                        <a:gd name="connsiteY14" fmla="*/ 449 h 10000"/>
                        <a:gd name="connsiteX15" fmla="*/ 10030 w 10030"/>
                        <a:gd name="connsiteY15" fmla="*/ 673 h 10000"/>
                        <a:gd name="connsiteX16" fmla="*/ 10026 w 10030"/>
                        <a:gd name="connsiteY16" fmla="*/ 923 h 10000"/>
                        <a:gd name="connsiteX17" fmla="*/ 10008 w 10030"/>
                        <a:gd name="connsiteY17" fmla="*/ 1227 h 10000"/>
                        <a:gd name="connsiteX18" fmla="*/ 9963 w 10030"/>
                        <a:gd name="connsiteY18" fmla="*/ 1544 h 10000"/>
                        <a:gd name="connsiteX19" fmla="*/ 9902 w 10030"/>
                        <a:gd name="connsiteY19" fmla="*/ 1887 h 10000"/>
                        <a:gd name="connsiteX20" fmla="*/ 8602 w 10030"/>
                        <a:gd name="connsiteY20"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7684 w 10030"/>
                        <a:gd name="connsiteY4" fmla="*/ 10000 h 10000"/>
                        <a:gd name="connsiteX5" fmla="*/ 244 w 10030"/>
                        <a:gd name="connsiteY5" fmla="*/ 10000 h 10000"/>
                        <a:gd name="connsiteX6" fmla="*/ 121 w 10030"/>
                        <a:gd name="connsiteY6" fmla="*/ 8127 h 10000"/>
                        <a:gd name="connsiteX7" fmla="*/ 1402 w 10030"/>
                        <a:gd name="connsiteY7" fmla="*/ 1887 h 10000"/>
                        <a:gd name="connsiteX8" fmla="*/ 2323 w 10030"/>
                        <a:gd name="connsiteY8" fmla="*/ 0 h 10000"/>
                        <a:gd name="connsiteX9" fmla="*/ 9764 w 10030"/>
                        <a:gd name="connsiteY9" fmla="*/ 0 h 10000"/>
                        <a:gd name="connsiteX10" fmla="*/ 9850 w 10030"/>
                        <a:gd name="connsiteY10" fmla="*/ 26 h 10000"/>
                        <a:gd name="connsiteX11" fmla="*/ 9922 w 10030"/>
                        <a:gd name="connsiteY11" fmla="*/ 119 h 10000"/>
                        <a:gd name="connsiteX12" fmla="*/ 9974 w 10030"/>
                        <a:gd name="connsiteY12" fmla="*/ 264 h 10000"/>
                        <a:gd name="connsiteX13" fmla="*/ 10011 w 10030"/>
                        <a:gd name="connsiteY13" fmla="*/ 449 h 10000"/>
                        <a:gd name="connsiteX14" fmla="*/ 10030 w 10030"/>
                        <a:gd name="connsiteY14" fmla="*/ 673 h 10000"/>
                        <a:gd name="connsiteX15" fmla="*/ 10026 w 10030"/>
                        <a:gd name="connsiteY15" fmla="*/ 923 h 10000"/>
                        <a:gd name="connsiteX16" fmla="*/ 10008 w 10030"/>
                        <a:gd name="connsiteY16" fmla="*/ 1227 h 10000"/>
                        <a:gd name="connsiteX17" fmla="*/ 9963 w 10030"/>
                        <a:gd name="connsiteY17" fmla="*/ 1544 h 10000"/>
                        <a:gd name="connsiteX18" fmla="*/ 9902 w 10030"/>
                        <a:gd name="connsiteY18" fmla="*/ 1887 h 10000"/>
                        <a:gd name="connsiteX19" fmla="*/ 8602 w 10030"/>
                        <a:gd name="connsiteY19" fmla="*/ 8127 h 10000"/>
                        <a:gd name="connsiteX0" fmla="*/ 8602 w 10030"/>
                        <a:gd name="connsiteY0" fmla="*/ 8127 h 10000"/>
                        <a:gd name="connsiteX1" fmla="*/ 8512 w 10030"/>
                        <a:gd name="connsiteY1" fmla="*/ 8509 h 10000"/>
                        <a:gd name="connsiteX2" fmla="*/ 8411 w 10030"/>
                        <a:gd name="connsiteY2" fmla="*/ 8852 h 10000"/>
                        <a:gd name="connsiteX3" fmla="*/ 7684 w 10030"/>
                        <a:gd name="connsiteY3" fmla="*/ 10000 h 10000"/>
                        <a:gd name="connsiteX4" fmla="*/ 244 w 10030"/>
                        <a:gd name="connsiteY4" fmla="*/ 10000 h 10000"/>
                        <a:gd name="connsiteX5" fmla="*/ 121 w 10030"/>
                        <a:gd name="connsiteY5" fmla="*/ 8127 h 10000"/>
                        <a:gd name="connsiteX6" fmla="*/ 1402 w 10030"/>
                        <a:gd name="connsiteY6" fmla="*/ 1887 h 10000"/>
                        <a:gd name="connsiteX7" fmla="*/ 2323 w 10030"/>
                        <a:gd name="connsiteY7" fmla="*/ 0 h 10000"/>
                        <a:gd name="connsiteX8" fmla="*/ 9764 w 10030"/>
                        <a:gd name="connsiteY8" fmla="*/ 0 h 10000"/>
                        <a:gd name="connsiteX9" fmla="*/ 9850 w 10030"/>
                        <a:gd name="connsiteY9" fmla="*/ 26 h 10000"/>
                        <a:gd name="connsiteX10" fmla="*/ 9922 w 10030"/>
                        <a:gd name="connsiteY10" fmla="*/ 119 h 10000"/>
                        <a:gd name="connsiteX11" fmla="*/ 9974 w 10030"/>
                        <a:gd name="connsiteY11" fmla="*/ 264 h 10000"/>
                        <a:gd name="connsiteX12" fmla="*/ 10011 w 10030"/>
                        <a:gd name="connsiteY12" fmla="*/ 449 h 10000"/>
                        <a:gd name="connsiteX13" fmla="*/ 10030 w 10030"/>
                        <a:gd name="connsiteY13" fmla="*/ 673 h 10000"/>
                        <a:gd name="connsiteX14" fmla="*/ 10026 w 10030"/>
                        <a:gd name="connsiteY14" fmla="*/ 923 h 10000"/>
                        <a:gd name="connsiteX15" fmla="*/ 10008 w 10030"/>
                        <a:gd name="connsiteY15" fmla="*/ 1227 h 10000"/>
                        <a:gd name="connsiteX16" fmla="*/ 9963 w 10030"/>
                        <a:gd name="connsiteY16" fmla="*/ 1544 h 10000"/>
                        <a:gd name="connsiteX17" fmla="*/ 9902 w 10030"/>
                        <a:gd name="connsiteY17" fmla="*/ 1887 h 10000"/>
                        <a:gd name="connsiteX18" fmla="*/ 8602 w 10030"/>
                        <a:gd name="connsiteY18" fmla="*/ 8127 h 10000"/>
                        <a:gd name="connsiteX0" fmla="*/ 8602 w 10030"/>
                        <a:gd name="connsiteY0" fmla="*/ 8127 h 10000"/>
                        <a:gd name="connsiteX1" fmla="*/ 8512 w 10030"/>
                        <a:gd name="connsiteY1" fmla="*/ 8509 h 10000"/>
                        <a:gd name="connsiteX2" fmla="*/ 7684 w 10030"/>
                        <a:gd name="connsiteY2" fmla="*/ 10000 h 10000"/>
                        <a:gd name="connsiteX3" fmla="*/ 244 w 10030"/>
                        <a:gd name="connsiteY3" fmla="*/ 10000 h 10000"/>
                        <a:gd name="connsiteX4" fmla="*/ 121 w 10030"/>
                        <a:gd name="connsiteY4" fmla="*/ 8127 h 10000"/>
                        <a:gd name="connsiteX5" fmla="*/ 1402 w 10030"/>
                        <a:gd name="connsiteY5" fmla="*/ 1887 h 10000"/>
                        <a:gd name="connsiteX6" fmla="*/ 2323 w 10030"/>
                        <a:gd name="connsiteY6" fmla="*/ 0 h 10000"/>
                        <a:gd name="connsiteX7" fmla="*/ 9764 w 10030"/>
                        <a:gd name="connsiteY7" fmla="*/ 0 h 10000"/>
                        <a:gd name="connsiteX8" fmla="*/ 9850 w 10030"/>
                        <a:gd name="connsiteY8" fmla="*/ 26 h 10000"/>
                        <a:gd name="connsiteX9" fmla="*/ 9922 w 10030"/>
                        <a:gd name="connsiteY9" fmla="*/ 119 h 10000"/>
                        <a:gd name="connsiteX10" fmla="*/ 9974 w 10030"/>
                        <a:gd name="connsiteY10" fmla="*/ 264 h 10000"/>
                        <a:gd name="connsiteX11" fmla="*/ 10011 w 10030"/>
                        <a:gd name="connsiteY11" fmla="*/ 449 h 10000"/>
                        <a:gd name="connsiteX12" fmla="*/ 10030 w 10030"/>
                        <a:gd name="connsiteY12" fmla="*/ 673 h 10000"/>
                        <a:gd name="connsiteX13" fmla="*/ 10026 w 10030"/>
                        <a:gd name="connsiteY13" fmla="*/ 923 h 10000"/>
                        <a:gd name="connsiteX14" fmla="*/ 10008 w 10030"/>
                        <a:gd name="connsiteY14" fmla="*/ 1227 h 10000"/>
                        <a:gd name="connsiteX15" fmla="*/ 9963 w 10030"/>
                        <a:gd name="connsiteY15" fmla="*/ 1544 h 10000"/>
                        <a:gd name="connsiteX16" fmla="*/ 9902 w 10030"/>
                        <a:gd name="connsiteY16" fmla="*/ 1887 h 10000"/>
                        <a:gd name="connsiteX17" fmla="*/ 8602 w 10030"/>
                        <a:gd name="connsiteY17"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922 w 10030"/>
                        <a:gd name="connsiteY7" fmla="*/ 119 h 10000"/>
                        <a:gd name="connsiteX8" fmla="*/ 9974 w 10030"/>
                        <a:gd name="connsiteY8" fmla="*/ 264 h 10000"/>
                        <a:gd name="connsiteX9" fmla="*/ 10011 w 10030"/>
                        <a:gd name="connsiteY9" fmla="*/ 449 h 10000"/>
                        <a:gd name="connsiteX10" fmla="*/ 10030 w 10030"/>
                        <a:gd name="connsiteY10" fmla="*/ 673 h 10000"/>
                        <a:gd name="connsiteX11" fmla="*/ 10026 w 10030"/>
                        <a:gd name="connsiteY11" fmla="*/ 923 h 10000"/>
                        <a:gd name="connsiteX12" fmla="*/ 10008 w 10030"/>
                        <a:gd name="connsiteY12" fmla="*/ 1227 h 10000"/>
                        <a:gd name="connsiteX13" fmla="*/ 9963 w 10030"/>
                        <a:gd name="connsiteY13" fmla="*/ 1544 h 10000"/>
                        <a:gd name="connsiteX14" fmla="*/ 9902 w 10030"/>
                        <a:gd name="connsiteY14" fmla="*/ 1887 h 10000"/>
                        <a:gd name="connsiteX15" fmla="*/ 8602 w 10030"/>
                        <a:gd name="connsiteY15"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922 w 10030"/>
                        <a:gd name="connsiteY7" fmla="*/ 119 h 10000"/>
                        <a:gd name="connsiteX8" fmla="*/ 10011 w 10030"/>
                        <a:gd name="connsiteY8" fmla="*/ 449 h 10000"/>
                        <a:gd name="connsiteX9" fmla="*/ 10030 w 10030"/>
                        <a:gd name="connsiteY9" fmla="*/ 673 h 10000"/>
                        <a:gd name="connsiteX10" fmla="*/ 10026 w 10030"/>
                        <a:gd name="connsiteY10" fmla="*/ 923 h 10000"/>
                        <a:gd name="connsiteX11" fmla="*/ 10008 w 10030"/>
                        <a:gd name="connsiteY11" fmla="*/ 1227 h 10000"/>
                        <a:gd name="connsiteX12" fmla="*/ 9963 w 10030"/>
                        <a:gd name="connsiteY12" fmla="*/ 1544 h 10000"/>
                        <a:gd name="connsiteX13" fmla="*/ 9902 w 10030"/>
                        <a:gd name="connsiteY13" fmla="*/ 1887 h 10000"/>
                        <a:gd name="connsiteX14" fmla="*/ 8602 w 10030"/>
                        <a:gd name="connsiteY14"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10011 w 10030"/>
                        <a:gd name="connsiteY7" fmla="*/ 449 h 10000"/>
                        <a:gd name="connsiteX8" fmla="*/ 10030 w 10030"/>
                        <a:gd name="connsiteY8" fmla="*/ 673 h 10000"/>
                        <a:gd name="connsiteX9" fmla="*/ 10026 w 10030"/>
                        <a:gd name="connsiteY9" fmla="*/ 923 h 10000"/>
                        <a:gd name="connsiteX10" fmla="*/ 10008 w 10030"/>
                        <a:gd name="connsiteY10" fmla="*/ 1227 h 10000"/>
                        <a:gd name="connsiteX11" fmla="*/ 9963 w 10030"/>
                        <a:gd name="connsiteY11" fmla="*/ 1544 h 10000"/>
                        <a:gd name="connsiteX12" fmla="*/ 9902 w 10030"/>
                        <a:gd name="connsiteY12" fmla="*/ 1887 h 10000"/>
                        <a:gd name="connsiteX13" fmla="*/ 8602 w 10030"/>
                        <a:gd name="connsiteY13" fmla="*/ 8127 h 10000"/>
                        <a:gd name="connsiteX0" fmla="*/ 8602 w 10400"/>
                        <a:gd name="connsiteY0" fmla="*/ 8127 h 10000"/>
                        <a:gd name="connsiteX1" fmla="*/ 7684 w 10400"/>
                        <a:gd name="connsiteY1" fmla="*/ 10000 h 10000"/>
                        <a:gd name="connsiteX2" fmla="*/ 244 w 10400"/>
                        <a:gd name="connsiteY2" fmla="*/ 10000 h 10000"/>
                        <a:gd name="connsiteX3" fmla="*/ 121 w 10400"/>
                        <a:gd name="connsiteY3" fmla="*/ 8127 h 10000"/>
                        <a:gd name="connsiteX4" fmla="*/ 1402 w 10400"/>
                        <a:gd name="connsiteY4" fmla="*/ 1887 h 10000"/>
                        <a:gd name="connsiteX5" fmla="*/ 2323 w 10400"/>
                        <a:gd name="connsiteY5" fmla="*/ 0 h 10000"/>
                        <a:gd name="connsiteX6" fmla="*/ 9764 w 10400"/>
                        <a:gd name="connsiteY6" fmla="*/ 0 h 10000"/>
                        <a:gd name="connsiteX7" fmla="*/ 10030 w 10400"/>
                        <a:gd name="connsiteY7" fmla="*/ 673 h 10000"/>
                        <a:gd name="connsiteX8" fmla="*/ 10026 w 10400"/>
                        <a:gd name="connsiteY8" fmla="*/ 923 h 10000"/>
                        <a:gd name="connsiteX9" fmla="*/ 10008 w 10400"/>
                        <a:gd name="connsiteY9" fmla="*/ 1227 h 10000"/>
                        <a:gd name="connsiteX10" fmla="*/ 9963 w 10400"/>
                        <a:gd name="connsiteY10" fmla="*/ 1544 h 10000"/>
                        <a:gd name="connsiteX11" fmla="*/ 9902 w 10400"/>
                        <a:gd name="connsiteY11" fmla="*/ 1887 h 10000"/>
                        <a:gd name="connsiteX12" fmla="*/ 8602 w 10400"/>
                        <a:gd name="connsiteY12" fmla="*/ 8127 h 10000"/>
                        <a:gd name="connsiteX0" fmla="*/ 8602 w 10400"/>
                        <a:gd name="connsiteY0" fmla="*/ 8127 h 10000"/>
                        <a:gd name="connsiteX1" fmla="*/ 7684 w 10400"/>
                        <a:gd name="connsiteY1" fmla="*/ 10000 h 10000"/>
                        <a:gd name="connsiteX2" fmla="*/ 244 w 10400"/>
                        <a:gd name="connsiteY2" fmla="*/ 10000 h 10000"/>
                        <a:gd name="connsiteX3" fmla="*/ 121 w 10400"/>
                        <a:gd name="connsiteY3" fmla="*/ 8127 h 10000"/>
                        <a:gd name="connsiteX4" fmla="*/ 1402 w 10400"/>
                        <a:gd name="connsiteY4" fmla="*/ 1887 h 10000"/>
                        <a:gd name="connsiteX5" fmla="*/ 2323 w 10400"/>
                        <a:gd name="connsiteY5" fmla="*/ 0 h 10000"/>
                        <a:gd name="connsiteX6" fmla="*/ 9764 w 10400"/>
                        <a:gd name="connsiteY6" fmla="*/ 0 h 10000"/>
                        <a:gd name="connsiteX7" fmla="*/ 10030 w 10400"/>
                        <a:gd name="connsiteY7" fmla="*/ 673 h 10000"/>
                        <a:gd name="connsiteX8" fmla="*/ 10008 w 10400"/>
                        <a:gd name="connsiteY8" fmla="*/ 1227 h 10000"/>
                        <a:gd name="connsiteX9" fmla="*/ 9963 w 10400"/>
                        <a:gd name="connsiteY9" fmla="*/ 1544 h 10000"/>
                        <a:gd name="connsiteX10" fmla="*/ 9902 w 10400"/>
                        <a:gd name="connsiteY10" fmla="*/ 1887 h 10000"/>
                        <a:gd name="connsiteX11" fmla="*/ 8602 w 10400"/>
                        <a:gd name="connsiteY11" fmla="*/ 8127 h 10000"/>
                        <a:gd name="connsiteX0" fmla="*/ 8602 w 10395"/>
                        <a:gd name="connsiteY0" fmla="*/ 8127 h 10000"/>
                        <a:gd name="connsiteX1" fmla="*/ 7684 w 10395"/>
                        <a:gd name="connsiteY1" fmla="*/ 10000 h 10000"/>
                        <a:gd name="connsiteX2" fmla="*/ 244 w 10395"/>
                        <a:gd name="connsiteY2" fmla="*/ 10000 h 10000"/>
                        <a:gd name="connsiteX3" fmla="*/ 121 w 10395"/>
                        <a:gd name="connsiteY3" fmla="*/ 8127 h 10000"/>
                        <a:gd name="connsiteX4" fmla="*/ 1402 w 10395"/>
                        <a:gd name="connsiteY4" fmla="*/ 1887 h 10000"/>
                        <a:gd name="connsiteX5" fmla="*/ 2323 w 10395"/>
                        <a:gd name="connsiteY5" fmla="*/ 0 h 10000"/>
                        <a:gd name="connsiteX6" fmla="*/ 9764 w 10395"/>
                        <a:gd name="connsiteY6" fmla="*/ 0 h 10000"/>
                        <a:gd name="connsiteX7" fmla="*/ 10008 w 10395"/>
                        <a:gd name="connsiteY7" fmla="*/ 1227 h 10000"/>
                        <a:gd name="connsiteX8" fmla="*/ 9963 w 10395"/>
                        <a:gd name="connsiteY8" fmla="*/ 1544 h 10000"/>
                        <a:gd name="connsiteX9" fmla="*/ 9902 w 10395"/>
                        <a:gd name="connsiteY9" fmla="*/ 1887 h 10000"/>
                        <a:gd name="connsiteX10" fmla="*/ 8602 w 10395"/>
                        <a:gd name="connsiteY10" fmla="*/ 8127 h 10000"/>
                        <a:gd name="connsiteX0" fmla="*/ 8602 w 10380"/>
                        <a:gd name="connsiteY0" fmla="*/ 8127 h 10000"/>
                        <a:gd name="connsiteX1" fmla="*/ 7684 w 10380"/>
                        <a:gd name="connsiteY1" fmla="*/ 10000 h 10000"/>
                        <a:gd name="connsiteX2" fmla="*/ 244 w 10380"/>
                        <a:gd name="connsiteY2" fmla="*/ 10000 h 10000"/>
                        <a:gd name="connsiteX3" fmla="*/ 121 w 10380"/>
                        <a:gd name="connsiteY3" fmla="*/ 8127 h 10000"/>
                        <a:gd name="connsiteX4" fmla="*/ 1402 w 10380"/>
                        <a:gd name="connsiteY4" fmla="*/ 1887 h 10000"/>
                        <a:gd name="connsiteX5" fmla="*/ 2323 w 10380"/>
                        <a:gd name="connsiteY5" fmla="*/ 0 h 10000"/>
                        <a:gd name="connsiteX6" fmla="*/ 9764 w 10380"/>
                        <a:gd name="connsiteY6" fmla="*/ 0 h 10000"/>
                        <a:gd name="connsiteX7" fmla="*/ 9963 w 10380"/>
                        <a:gd name="connsiteY7" fmla="*/ 1544 h 10000"/>
                        <a:gd name="connsiteX8" fmla="*/ 9902 w 10380"/>
                        <a:gd name="connsiteY8" fmla="*/ 1887 h 10000"/>
                        <a:gd name="connsiteX9" fmla="*/ 8602 w 10380"/>
                        <a:gd name="connsiteY9" fmla="*/ 8127 h 10000"/>
                        <a:gd name="connsiteX0" fmla="*/ 8602 w 10414"/>
                        <a:gd name="connsiteY0" fmla="*/ 8127 h 10000"/>
                        <a:gd name="connsiteX1" fmla="*/ 7684 w 10414"/>
                        <a:gd name="connsiteY1" fmla="*/ 10000 h 10000"/>
                        <a:gd name="connsiteX2" fmla="*/ 244 w 10414"/>
                        <a:gd name="connsiteY2" fmla="*/ 10000 h 10000"/>
                        <a:gd name="connsiteX3" fmla="*/ 121 w 10414"/>
                        <a:gd name="connsiteY3" fmla="*/ 8127 h 10000"/>
                        <a:gd name="connsiteX4" fmla="*/ 1402 w 10414"/>
                        <a:gd name="connsiteY4" fmla="*/ 1887 h 10000"/>
                        <a:gd name="connsiteX5" fmla="*/ 2323 w 10414"/>
                        <a:gd name="connsiteY5" fmla="*/ 0 h 10000"/>
                        <a:gd name="connsiteX6" fmla="*/ 9764 w 10414"/>
                        <a:gd name="connsiteY6" fmla="*/ 0 h 10000"/>
                        <a:gd name="connsiteX7" fmla="*/ 9902 w 10414"/>
                        <a:gd name="connsiteY7" fmla="*/ 1887 h 10000"/>
                        <a:gd name="connsiteX8" fmla="*/ 8602 w 10414"/>
                        <a:gd name="connsiteY8" fmla="*/ 8127 h 10000"/>
                        <a:gd name="connsiteX0" fmla="*/ 8602 w 10017"/>
                        <a:gd name="connsiteY0" fmla="*/ 8127 h 10000"/>
                        <a:gd name="connsiteX1" fmla="*/ 7684 w 10017"/>
                        <a:gd name="connsiteY1" fmla="*/ 10000 h 10000"/>
                        <a:gd name="connsiteX2" fmla="*/ 244 w 10017"/>
                        <a:gd name="connsiteY2" fmla="*/ 10000 h 10000"/>
                        <a:gd name="connsiteX3" fmla="*/ 121 w 10017"/>
                        <a:gd name="connsiteY3" fmla="*/ 8127 h 10000"/>
                        <a:gd name="connsiteX4" fmla="*/ 1402 w 10017"/>
                        <a:gd name="connsiteY4" fmla="*/ 1887 h 10000"/>
                        <a:gd name="connsiteX5" fmla="*/ 2323 w 10017"/>
                        <a:gd name="connsiteY5" fmla="*/ 0 h 10000"/>
                        <a:gd name="connsiteX6" fmla="*/ 9764 w 10017"/>
                        <a:gd name="connsiteY6" fmla="*/ 0 h 10000"/>
                        <a:gd name="connsiteX7" fmla="*/ 9902 w 10017"/>
                        <a:gd name="connsiteY7" fmla="*/ 1887 h 10000"/>
                        <a:gd name="connsiteX8" fmla="*/ 8602 w 10017"/>
                        <a:gd name="connsiteY8" fmla="*/ 8127 h 10000"/>
                        <a:gd name="connsiteX0" fmla="*/ 8602 w 10011"/>
                        <a:gd name="connsiteY0" fmla="*/ 8127 h 10000"/>
                        <a:gd name="connsiteX1" fmla="*/ 7684 w 10011"/>
                        <a:gd name="connsiteY1" fmla="*/ 10000 h 10000"/>
                        <a:gd name="connsiteX2" fmla="*/ 244 w 10011"/>
                        <a:gd name="connsiteY2" fmla="*/ 10000 h 10000"/>
                        <a:gd name="connsiteX3" fmla="*/ 121 w 10011"/>
                        <a:gd name="connsiteY3" fmla="*/ 8127 h 10000"/>
                        <a:gd name="connsiteX4" fmla="*/ 1402 w 10011"/>
                        <a:gd name="connsiteY4" fmla="*/ 1887 h 10000"/>
                        <a:gd name="connsiteX5" fmla="*/ 2323 w 10011"/>
                        <a:gd name="connsiteY5" fmla="*/ 0 h 10000"/>
                        <a:gd name="connsiteX6" fmla="*/ 9764 w 10011"/>
                        <a:gd name="connsiteY6" fmla="*/ 0 h 10000"/>
                        <a:gd name="connsiteX7" fmla="*/ 9902 w 10011"/>
                        <a:gd name="connsiteY7" fmla="*/ 1887 h 10000"/>
                        <a:gd name="connsiteX8" fmla="*/ 8602 w 10011"/>
                        <a:gd name="connsiteY8" fmla="*/ 8127 h 10000"/>
                        <a:gd name="connsiteX0" fmla="*/ 8602 w 10029"/>
                        <a:gd name="connsiteY0" fmla="*/ 8127 h 10000"/>
                        <a:gd name="connsiteX1" fmla="*/ 7684 w 10029"/>
                        <a:gd name="connsiteY1" fmla="*/ 10000 h 10000"/>
                        <a:gd name="connsiteX2" fmla="*/ 244 w 10029"/>
                        <a:gd name="connsiteY2" fmla="*/ 10000 h 10000"/>
                        <a:gd name="connsiteX3" fmla="*/ 121 w 10029"/>
                        <a:gd name="connsiteY3" fmla="*/ 8127 h 10000"/>
                        <a:gd name="connsiteX4" fmla="*/ 1402 w 10029"/>
                        <a:gd name="connsiteY4" fmla="*/ 1887 h 10000"/>
                        <a:gd name="connsiteX5" fmla="*/ 2323 w 10029"/>
                        <a:gd name="connsiteY5" fmla="*/ 0 h 10000"/>
                        <a:gd name="connsiteX6" fmla="*/ 9764 w 10029"/>
                        <a:gd name="connsiteY6" fmla="*/ 0 h 10000"/>
                        <a:gd name="connsiteX7" fmla="*/ 9902 w 10029"/>
                        <a:gd name="connsiteY7" fmla="*/ 1887 h 10000"/>
                        <a:gd name="connsiteX8" fmla="*/ 8602 w 10029"/>
                        <a:gd name="connsiteY8" fmla="*/ 8127 h 10000"/>
                        <a:gd name="connsiteX0" fmla="*/ 8602 w 10050"/>
                        <a:gd name="connsiteY0" fmla="*/ 8127 h 10000"/>
                        <a:gd name="connsiteX1" fmla="*/ 7684 w 10050"/>
                        <a:gd name="connsiteY1" fmla="*/ 10000 h 10000"/>
                        <a:gd name="connsiteX2" fmla="*/ 244 w 10050"/>
                        <a:gd name="connsiteY2" fmla="*/ 10000 h 10000"/>
                        <a:gd name="connsiteX3" fmla="*/ 121 w 10050"/>
                        <a:gd name="connsiteY3" fmla="*/ 8127 h 10000"/>
                        <a:gd name="connsiteX4" fmla="*/ 1402 w 10050"/>
                        <a:gd name="connsiteY4" fmla="*/ 1887 h 10000"/>
                        <a:gd name="connsiteX5" fmla="*/ 2323 w 10050"/>
                        <a:gd name="connsiteY5" fmla="*/ 0 h 10000"/>
                        <a:gd name="connsiteX6" fmla="*/ 9764 w 10050"/>
                        <a:gd name="connsiteY6" fmla="*/ 0 h 10000"/>
                        <a:gd name="connsiteX7" fmla="*/ 9902 w 10050"/>
                        <a:gd name="connsiteY7" fmla="*/ 1887 h 10000"/>
                        <a:gd name="connsiteX8" fmla="*/ 8602 w 10050"/>
                        <a:gd name="connsiteY8" fmla="*/ 8127 h 10000"/>
                        <a:gd name="connsiteX0" fmla="*/ 8623 w 10071"/>
                        <a:gd name="connsiteY0" fmla="*/ 8127 h 10000"/>
                        <a:gd name="connsiteX1" fmla="*/ 7705 w 10071"/>
                        <a:gd name="connsiteY1" fmla="*/ 10000 h 10000"/>
                        <a:gd name="connsiteX2" fmla="*/ 265 w 10071"/>
                        <a:gd name="connsiteY2" fmla="*/ 10000 h 10000"/>
                        <a:gd name="connsiteX3" fmla="*/ 107 w 10071"/>
                        <a:gd name="connsiteY3" fmla="*/ 8127 h 10000"/>
                        <a:gd name="connsiteX4" fmla="*/ 1423 w 10071"/>
                        <a:gd name="connsiteY4" fmla="*/ 1887 h 10000"/>
                        <a:gd name="connsiteX5" fmla="*/ 2344 w 10071"/>
                        <a:gd name="connsiteY5" fmla="*/ 0 h 10000"/>
                        <a:gd name="connsiteX6" fmla="*/ 9785 w 10071"/>
                        <a:gd name="connsiteY6" fmla="*/ 0 h 10000"/>
                        <a:gd name="connsiteX7" fmla="*/ 9923 w 10071"/>
                        <a:gd name="connsiteY7" fmla="*/ 1887 h 10000"/>
                        <a:gd name="connsiteX8" fmla="*/ 8623 w 10071"/>
                        <a:gd name="connsiteY8" fmla="*/ 8127 h 10000"/>
                        <a:gd name="connsiteX0" fmla="*/ 8614 w 10062"/>
                        <a:gd name="connsiteY0" fmla="*/ 8127 h 10000"/>
                        <a:gd name="connsiteX1" fmla="*/ 7696 w 10062"/>
                        <a:gd name="connsiteY1" fmla="*/ 10000 h 10000"/>
                        <a:gd name="connsiteX2" fmla="*/ 256 w 10062"/>
                        <a:gd name="connsiteY2" fmla="*/ 10000 h 10000"/>
                        <a:gd name="connsiteX3" fmla="*/ 98 w 10062"/>
                        <a:gd name="connsiteY3" fmla="*/ 8127 h 10000"/>
                        <a:gd name="connsiteX4" fmla="*/ 1414 w 10062"/>
                        <a:gd name="connsiteY4" fmla="*/ 1887 h 10000"/>
                        <a:gd name="connsiteX5" fmla="*/ 2335 w 10062"/>
                        <a:gd name="connsiteY5" fmla="*/ 0 h 10000"/>
                        <a:gd name="connsiteX6" fmla="*/ 9776 w 10062"/>
                        <a:gd name="connsiteY6" fmla="*/ 0 h 10000"/>
                        <a:gd name="connsiteX7" fmla="*/ 9914 w 10062"/>
                        <a:gd name="connsiteY7" fmla="*/ 1887 h 10000"/>
                        <a:gd name="connsiteX8" fmla="*/ 8614 w 10062"/>
                        <a:gd name="connsiteY8" fmla="*/ 8127 h 10000"/>
                        <a:gd name="connsiteX0" fmla="*/ 8614 w 10062"/>
                        <a:gd name="connsiteY0" fmla="*/ 8127 h 10000"/>
                        <a:gd name="connsiteX1" fmla="*/ 7696 w 10062"/>
                        <a:gd name="connsiteY1" fmla="*/ 10000 h 10000"/>
                        <a:gd name="connsiteX2" fmla="*/ 256 w 10062"/>
                        <a:gd name="connsiteY2" fmla="*/ 10000 h 10000"/>
                        <a:gd name="connsiteX3" fmla="*/ 98 w 10062"/>
                        <a:gd name="connsiteY3" fmla="*/ 8127 h 10000"/>
                        <a:gd name="connsiteX4" fmla="*/ 1379 w 10062"/>
                        <a:gd name="connsiteY4" fmla="*/ 1887 h 10000"/>
                        <a:gd name="connsiteX5" fmla="*/ 2335 w 10062"/>
                        <a:gd name="connsiteY5" fmla="*/ 0 h 10000"/>
                        <a:gd name="connsiteX6" fmla="*/ 9776 w 10062"/>
                        <a:gd name="connsiteY6" fmla="*/ 0 h 10000"/>
                        <a:gd name="connsiteX7" fmla="*/ 9914 w 10062"/>
                        <a:gd name="connsiteY7" fmla="*/ 1887 h 10000"/>
                        <a:gd name="connsiteX8" fmla="*/ 8614 w 10062"/>
                        <a:gd name="connsiteY8" fmla="*/ 8127 h 10000"/>
                        <a:gd name="connsiteX0" fmla="*/ 8614 w 10062"/>
                        <a:gd name="connsiteY0" fmla="*/ 8157 h 10030"/>
                        <a:gd name="connsiteX1" fmla="*/ 7696 w 10062"/>
                        <a:gd name="connsiteY1" fmla="*/ 10030 h 10030"/>
                        <a:gd name="connsiteX2" fmla="*/ 256 w 10062"/>
                        <a:gd name="connsiteY2" fmla="*/ 10030 h 10030"/>
                        <a:gd name="connsiteX3" fmla="*/ 98 w 10062"/>
                        <a:gd name="connsiteY3" fmla="*/ 8157 h 10030"/>
                        <a:gd name="connsiteX4" fmla="*/ 1379 w 10062"/>
                        <a:gd name="connsiteY4" fmla="*/ 1917 h 10030"/>
                        <a:gd name="connsiteX5" fmla="*/ 2266 w 10062"/>
                        <a:gd name="connsiteY5" fmla="*/ 0 h 10030"/>
                        <a:gd name="connsiteX6" fmla="*/ 9776 w 10062"/>
                        <a:gd name="connsiteY6" fmla="*/ 30 h 10030"/>
                        <a:gd name="connsiteX7" fmla="*/ 9914 w 10062"/>
                        <a:gd name="connsiteY7" fmla="*/ 1917 h 10030"/>
                        <a:gd name="connsiteX8" fmla="*/ 8614 w 10062"/>
                        <a:gd name="connsiteY8" fmla="*/ 8157 h 10030"/>
                        <a:gd name="connsiteX0" fmla="*/ 8606 w 10054"/>
                        <a:gd name="connsiteY0" fmla="*/ 8157 h 10030"/>
                        <a:gd name="connsiteX1" fmla="*/ 7688 w 10054"/>
                        <a:gd name="connsiteY1" fmla="*/ 10030 h 10030"/>
                        <a:gd name="connsiteX2" fmla="*/ 248 w 10054"/>
                        <a:gd name="connsiteY2" fmla="*/ 10030 h 10030"/>
                        <a:gd name="connsiteX3" fmla="*/ 90 w 10054"/>
                        <a:gd name="connsiteY3" fmla="*/ 8157 h 10030"/>
                        <a:gd name="connsiteX4" fmla="*/ 1371 w 10054"/>
                        <a:gd name="connsiteY4" fmla="*/ 1917 h 10030"/>
                        <a:gd name="connsiteX5" fmla="*/ 2258 w 10054"/>
                        <a:gd name="connsiteY5" fmla="*/ 0 h 10030"/>
                        <a:gd name="connsiteX6" fmla="*/ 9768 w 10054"/>
                        <a:gd name="connsiteY6" fmla="*/ 30 h 10030"/>
                        <a:gd name="connsiteX7" fmla="*/ 9906 w 10054"/>
                        <a:gd name="connsiteY7" fmla="*/ 1917 h 10030"/>
                        <a:gd name="connsiteX8" fmla="*/ 8606 w 10054"/>
                        <a:gd name="connsiteY8" fmla="*/ 8157 h 10030"/>
                        <a:gd name="connsiteX0" fmla="*/ 8604 w 10052"/>
                        <a:gd name="connsiteY0" fmla="*/ 8157 h 10030"/>
                        <a:gd name="connsiteX1" fmla="*/ 7686 w 10052"/>
                        <a:gd name="connsiteY1" fmla="*/ 10030 h 10030"/>
                        <a:gd name="connsiteX2" fmla="*/ 246 w 10052"/>
                        <a:gd name="connsiteY2" fmla="*/ 10030 h 10030"/>
                        <a:gd name="connsiteX3" fmla="*/ 88 w 10052"/>
                        <a:gd name="connsiteY3" fmla="*/ 8157 h 10030"/>
                        <a:gd name="connsiteX4" fmla="*/ 1369 w 10052"/>
                        <a:gd name="connsiteY4" fmla="*/ 1917 h 10030"/>
                        <a:gd name="connsiteX5" fmla="*/ 2256 w 10052"/>
                        <a:gd name="connsiteY5" fmla="*/ 0 h 10030"/>
                        <a:gd name="connsiteX6" fmla="*/ 9766 w 10052"/>
                        <a:gd name="connsiteY6" fmla="*/ 30 h 10030"/>
                        <a:gd name="connsiteX7" fmla="*/ 9904 w 10052"/>
                        <a:gd name="connsiteY7" fmla="*/ 1917 h 10030"/>
                        <a:gd name="connsiteX8" fmla="*/ 8604 w 10052"/>
                        <a:gd name="connsiteY8" fmla="*/ 8157 h 10030"/>
                        <a:gd name="connsiteX0" fmla="*/ 8604 w 10042"/>
                        <a:gd name="connsiteY0" fmla="*/ 8157 h 10030"/>
                        <a:gd name="connsiteX1" fmla="*/ 7686 w 10042"/>
                        <a:gd name="connsiteY1" fmla="*/ 10030 h 10030"/>
                        <a:gd name="connsiteX2" fmla="*/ 246 w 10042"/>
                        <a:gd name="connsiteY2" fmla="*/ 10030 h 10030"/>
                        <a:gd name="connsiteX3" fmla="*/ 88 w 10042"/>
                        <a:gd name="connsiteY3" fmla="*/ 8157 h 10030"/>
                        <a:gd name="connsiteX4" fmla="*/ 1369 w 10042"/>
                        <a:gd name="connsiteY4" fmla="*/ 1917 h 10030"/>
                        <a:gd name="connsiteX5" fmla="*/ 2256 w 10042"/>
                        <a:gd name="connsiteY5" fmla="*/ 0 h 10030"/>
                        <a:gd name="connsiteX6" fmla="*/ 9766 w 10042"/>
                        <a:gd name="connsiteY6" fmla="*/ 30 h 10030"/>
                        <a:gd name="connsiteX7" fmla="*/ 9904 w 10042"/>
                        <a:gd name="connsiteY7" fmla="*/ 1917 h 10030"/>
                        <a:gd name="connsiteX8" fmla="*/ 8604 w 10042"/>
                        <a:gd name="connsiteY8" fmla="*/ 8157 h 10030"/>
                        <a:gd name="connsiteX0" fmla="*/ 8604 w 10039"/>
                        <a:gd name="connsiteY0" fmla="*/ 8157 h 10030"/>
                        <a:gd name="connsiteX1" fmla="*/ 7686 w 10039"/>
                        <a:gd name="connsiteY1" fmla="*/ 10030 h 10030"/>
                        <a:gd name="connsiteX2" fmla="*/ 246 w 10039"/>
                        <a:gd name="connsiteY2" fmla="*/ 10030 h 10030"/>
                        <a:gd name="connsiteX3" fmla="*/ 88 w 10039"/>
                        <a:gd name="connsiteY3" fmla="*/ 8157 h 10030"/>
                        <a:gd name="connsiteX4" fmla="*/ 1369 w 10039"/>
                        <a:gd name="connsiteY4" fmla="*/ 1917 h 10030"/>
                        <a:gd name="connsiteX5" fmla="*/ 2256 w 10039"/>
                        <a:gd name="connsiteY5" fmla="*/ 0 h 10030"/>
                        <a:gd name="connsiteX6" fmla="*/ 9766 w 10039"/>
                        <a:gd name="connsiteY6" fmla="*/ 30 h 10030"/>
                        <a:gd name="connsiteX7" fmla="*/ 9904 w 10039"/>
                        <a:gd name="connsiteY7" fmla="*/ 1917 h 10030"/>
                        <a:gd name="connsiteX8" fmla="*/ 8604 w 10039"/>
                        <a:gd name="connsiteY8" fmla="*/ 8157 h 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9" h="10030">
                          <a:moveTo>
                            <a:pt x="8604" y="8157"/>
                          </a:moveTo>
                          <a:cubicBezTo>
                            <a:pt x="8464" y="8837"/>
                            <a:pt x="8166" y="9867"/>
                            <a:pt x="7686" y="10030"/>
                          </a:cubicBezTo>
                          <a:lnTo>
                            <a:pt x="246" y="10030"/>
                          </a:lnTo>
                          <a:cubicBezTo>
                            <a:pt x="-41" y="10042"/>
                            <a:pt x="-52" y="9005"/>
                            <a:pt x="88" y="8157"/>
                          </a:cubicBezTo>
                          <a:lnTo>
                            <a:pt x="1369" y="1917"/>
                          </a:lnTo>
                          <a:cubicBezTo>
                            <a:pt x="1646" y="778"/>
                            <a:pt x="1897" y="98"/>
                            <a:pt x="2256" y="0"/>
                          </a:cubicBezTo>
                          <a:lnTo>
                            <a:pt x="9766" y="30"/>
                          </a:lnTo>
                          <a:cubicBezTo>
                            <a:pt x="10022" y="9"/>
                            <a:pt x="10157" y="757"/>
                            <a:pt x="9904" y="1917"/>
                          </a:cubicBezTo>
                          <a:lnTo>
                            <a:pt x="8604" y="8157"/>
                          </a:lnTo>
                          <a:close/>
                        </a:path>
                      </a:pathLst>
                    </a:custGeom>
                    <a:solidFill>
                      <a:srgbClr val="E06361">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ndParaRPr>
                    </a:p>
                  </p:txBody>
                </p:sp>
                <p:sp>
                  <p:nvSpPr>
                    <p:cNvPr id="28" name="Freeform 16"/>
                    <p:cNvSpPr>
                      <a:spLocks/>
                    </p:cNvSpPr>
                    <p:nvPr/>
                  </p:nvSpPr>
                  <p:spPr bwMode="auto">
                    <a:xfrm>
                      <a:off x="1557780" y="895046"/>
                      <a:ext cx="6860513" cy="1316009"/>
                    </a:xfrm>
                    <a:custGeom>
                      <a:avLst/>
                      <a:gdLst>
                        <a:gd name="T0" fmla="*/ 2302 w 2683"/>
                        <a:gd name="T1" fmla="*/ 616 h 758"/>
                        <a:gd name="T2" fmla="*/ 2278 w 2683"/>
                        <a:gd name="T3" fmla="*/ 645 h 758"/>
                        <a:gd name="T4" fmla="*/ 2251 w 2683"/>
                        <a:gd name="T5" fmla="*/ 671 h 758"/>
                        <a:gd name="T6" fmla="*/ 2219 w 2683"/>
                        <a:gd name="T7" fmla="*/ 695 h 758"/>
                        <a:gd name="T8" fmla="*/ 2187 w 2683"/>
                        <a:gd name="T9" fmla="*/ 716 h 758"/>
                        <a:gd name="T10" fmla="*/ 2153 w 2683"/>
                        <a:gd name="T11" fmla="*/ 734 h 758"/>
                        <a:gd name="T12" fmla="*/ 2119 w 2683"/>
                        <a:gd name="T13" fmla="*/ 746 h 758"/>
                        <a:gd name="T14" fmla="*/ 2087 w 2683"/>
                        <a:gd name="T15" fmla="*/ 755 h 758"/>
                        <a:gd name="T16" fmla="*/ 2057 w 2683"/>
                        <a:gd name="T17" fmla="*/ 758 h 758"/>
                        <a:gd name="T18" fmla="*/ 71 w 2683"/>
                        <a:gd name="T19" fmla="*/ 758 h 758"/>
                        <a:gd name="T20" fmla="*/ 47 w 2683"/>
                        <a:gd name="T21" fmla="*/ 755 h 758"/>
                        <a:gd name="T22" fmla="*/ 28 w 2683"/>
                        <a:gd name="T23" fmla="*/ 749 h 758"/>
                        <a:gd name="T24" fmla="*/ 13 w 2683"/>
                        <a:gd name="T25" fmla="*/ 739 h 758"/>
                        <a:gd name="T26" fmla="*/ 5 w 2683"/>
                        <a:gd name="T27" fmla="*/ 724 h 758"/>
                        <a:gd name="T28" fmla="*/ 0 w 2683"/>
                        <a:gd name="T29" fmla="*/ 707 h 758"/>
                        <a:gd name="T30" fmla="*/ 0 w 2683"/>
                        <a:gd name="T31" fmla="*/ 687 h 758"/>
                        <a:gd name="T32" fmla="*/ 6 w 2683"/>
                        <a:gd name="T33" fmla="*/ 665 h 758"/>
                        <a:gd name="T34" fmla="*/ 17 w 2683"/>
                        <a:gd name="T35" fmla="*/ 641 h 758"/>
                        <a:gd name="T36" fmla="*/ 33 w 2683"/>
                        <a:gd name="T37" fmla="*/ 616 h 758"/>
                        <a:gd name="T38" fmla="*/ 380 w 2683"/>
                        <a:gd name="T39" fmla="*/ 143 h 758"/>
                        <a:gd name="T40" fmla="*/ 404 w 2683"/>
                        <a:gd name="T41" fmla="*/ 114 h 758"/>
                        <a:gd name="T42" fmla="*/ 432 w 2683"/>
                        <a:gd name="T43" fmla="*/ 86 h 758"/>
                        <a:gd name="T44" fmla="*/ 463 w 2683"/>
                        <a:gd name="T45" fmla="*/ 63 h 758"/>
                        <a:gd name="T46" fmla="*/ 496 w 2683"/>
                        <a:gd name="T47" fmla="*/ 42 h 758"/>
                        <a:gd name="T48" fmla="*/ 530 w 2683"/>
                        <a:gd name="T49" fmla="*/ 25 h 758"/>
                        <a:gd name="T50" fmla="*/ 563 w 2683"/>
                        <a:gd name="T51" fmla="*/ 11 h 758"/>
                        <a:gd name="T52" fmla="*/ 596 w 2683"/>
                        <a:gd name="T53" fmla="*/ 4 h 758"/>
                        <a:gd name="T54" fmla="*/ 626 w 2683"/>
                        <a:gd name="T55" fmla="*/ 0 h 758"/>
                        <a:gd name="T56" fmla="*/ 2612 w 2683"/>
                        <a:gd name="T57" fmla="*/ 0 h 758"/>
                        <a:gd name="T58" fmla="*/ 2635 w 2683"/>
                        <a:gd name="T59" fmla="*/ 2 h 758"/>
                        <a:gd name="T60" fmla="*/ 2654 w 2683"/>
                        <a:gd name="T61" fmla="*/ 9 h 758"/>
                        <a:gd name="T62" fmla="*/ 2668 w 2683"/>
                        <a:gd name="T63" fmla="*/ 20 h 758"/>
                        <a:gd name="T64" fmla="*/ 2678 w 2683"/>
                        <a:gd name="T65" fmla="*/ 34 h 758"/>
                        <a:gd name="T66" fmla="*/ 2683 w 2683"/>
                        <a:gd name="T67" fmla="*/ 51 h 758"/>
                        <a:gd name="T68" fmla="*/ 2682 w 2683"/>
                        <a:gd name="T69" fmla="*/ 70 h 758"/>
                        <a:gd name="T70" fmla="*/ 2677 w 2683"/>
                        <a:gd name="T71" fmla="*/ 93 h 758"/>
                        <a:gd name="T72" fmla="*/ 2665 w 2683"/>
                        <a:gd name="T73" fmla="*/ 117 h 758"/>
                        <a:gd name="T74" fmla="*/ 2649 w 2683"/>
                        <a:gd name="T75" fmla="*/ 143 h 758"/>
                        <a:gd name="T76" fmla="*/ 2302 w 2683"/>
                        <a:gd name="T77" fmla="*/ 616 h 758"/>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610 w 10000"/>
                        <a:gd name="connsiteY20" fmla="*/ 1135 h 10000"/>
                        <a:gd name="connsiteX21" fmla="*/ 1726 w 10000"/>
                        <a:gd name="connsiteY21" fmla="*/ 831 h 10000"/>
                        <a:gd name="connsiteX22" fmla="*/ 1849 w 10000"/>
                        <a:gd name="connsiteY22" fmla="*/ 554 h 10000"/>
                        <a:gd name="connsiteX23" fmla="*/ 1975 w 10000"/>
                        <a:gd name="connsiteY23" fmla="*/ 330 h 10000"/>
                        <a:gd name="connsiteX24" fmla="*/ 2098 w 10000"/>
                        <a:gd name="connsiteY24" fmla="*/ 145 h 10000"/>
                        <a:gd name="connsiteX25" fmla="*/ 2221 w 10000"/>
                        <a:gd name="connsiteY25" fmla="*/ 53 h 10000"/>
                        <a:gd name="connsiteX26" fmla="*/ 2333 w 10000"/>
                        <a:gd name="connsiteY26" fmla="*/ 0 h 10000"/>
                        <a:gd name="connsiteX27" fmla="*/ 9735 w 10000"/>
                        <a:gd name="connsiteY27" fmla="*/ 0 h 10000"/>
                        <a:gd name="connsiteX28" fmla="*/ 9821 w 10000"/>
                        <a:gd name="connsiteY28" fmla="*/ 26 h 10000"/>
                        <a:gd name="connsiteX29" fmla="*/ 9892 w 10000"/>
                        <a:gd name="connsiteY29" fmla="*/ 119 h 10000"/>
                        <a:gd name="connsiteX30" fmla="*/ 9944 w 10000"/>
                        <a:gd name="connsiteY30" fmla="*/ 264 h 10000"/>
                        <a:gd name="connsiteX31" fmla="*/ 9981 w 10000"/>
                        <a:gd name="connsiteY31" fmla="*/ 449 h 10000"/>
                        <a:gd name="connsiteX32" fmla="*/ 10000 w 10000"/>
                        <a:gd name="connsiteY32" fmla="*/ 673 h 10000"/>
                        <a:gd name="connsiteX33" fmla="*/ 9996 w 10000"/>
                        <a:gd name="connsiteY33" fmla="*/ 923 h 10000"/>
                        <a:gd name="connsiteX34" fmla="*/ 9978 w 10000"/>
                        <a:gd name="connsiteY34" fmla="*/ 1227 h 10000"/>
                        <a:gd name="connsiteX35" fmla="*/ 9933 w 10000"/>
                        <a:gd name="connsiteY35" fmla="*/ 1544 h 10000"/>
                        <a:gd name="connsiteX36" fmla="*/ 9873 w 10000"/>
                        <a:gd name="connsiteY36" fmla="*/ 1887 h 10000"/>
                        <a:gd name="connsiteX37" fmla="*/ 8580 w 10000"/>
                        <a:gd name="connsiteY37"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726 w 10000"/>
                        <a:gd name="connsiteY20" fmla="*/ 831 h 10000"/>
                        <a:gd name="connsiteX21" fmla="*/ 1849 w 10000"/>
                        <a:gd name="connsiteY21" fmla="*/ 554 h 10000"/>
                        <a:gd name="connsiteX22" fmla="*/ 1975 w 10000"/>
                        <a:gd name="connsiteY22" fmla="*/ 330 h 10000"/>
                        <a:gd name="connsiteX23" fmla="*/ 2098 w 10000"/>
                        <a:gd name="connsiteY23" fmla="*/ 145 h 10000"/>
                        <a:gd name="connsiteX24" fmla="*/ 2221 w 10000"/>
                        <a:gd name="connsiteY24" fmla="*/ 53 h 10000"/>
                        <a:gd name="connsiteX25" fmla="*/ 2333 w 10000"/>
                        <a:gd name="connsiteY25" fmla="*/ 0 h 10000"/>
                        <a:gd name="connsiteX26" fmla="*/ 9735 w 10000"/>
                        <a:gd name="connsiteY26" fmla="*/ 0 h 10000"/>
                        <a:gd name="connsiteX27" fmla="*/ 9821 w 10000"/>
                        <a:gd name="connsiteY27" fmla="*/ 26 h 10000"/>
                        <a:gd name="connsiteX28" fmla="*/ 9892 w 10000"/>
                        <a:gd name="connsiteY28" fmla="*/ 119 h 10000"/>
                        <a:gd name="connsiteX29" fmla="*/ 9944 w 10000"/>
                        <a:gd name="connsiteY29" fmla="*/ 264 h 10000"/>
                        <a:gd name="connsiteX30" fmla="*/ 9981 w 10000"/>
                        <a:gd name="connsiteY30" fmla="*/ 449 h 10000"/>
                        <a:gd name="connsiteX31" fmla="*/ 10000 w 10000"/>
                        <a:gd name="connsiteY31" fmla="*/ 673 h 10000"/>
                        <a:gd name="connsiteX32" fmla="*/ 9996 w 10000"/>
                        <a:gd name="connsiteY32" fmla="*/ 923 h 10000"/>
                        <a:gd name="connsiteX33" fmla="*/ 9978 w 10000"/>
                        <a:gd name="connsiteY33" fmla="*/ 1227 h 10000"/>
                        <a:gd name="connsiteX34" fmla="*/ 9933 w 10000"/>
                        <a:gd name="connsiteY34" fmla="*/ 1544 h 10000"/>
                        <a:gd name="connsiteX35" fmla="*/ 9873 w 10000"/>
                        <a:gd name="connsiteY35" fmla="*/ 1887 h 10000"/>
                        <a:gd name="connsiteX36" fmla="*/ 8580 w 10000"/>
                        <a:gd name="connsiteY36"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849 w 10000"/>
                        <a:gd name="connsiteY20" fmla="*/ 554 h 10000"/>
                        <a:gd name="connsiteX21" fmla="*/ 1975 w 10000"/>
                        <a:gd name="connsiteY21" fmla="*/ 330 h 10000"/>
                        <a:gd name="connsiteX22" fmla="*/ 2098 w 10000"/>
                        <a:gd name="connsiteY22" fmla="*/ 145 h 10000"/>
                        <a:gd name="connsiteX23" fmla="*/ 2221 w 10000"/>
                        <a:gd name="connsiteY23" fmla="*/ 53 h 10000"/>
                        <a:gd name="connsiteX24" fmla="*/ 2333 w 10000"/>
                        <a:gd name="connsiteY24" fmla="*/ 0 h 10000"/>
                        <a:gd name="connsiteX25" fmla="*/ 9735 w 10000"/>
                        <a:gd name="connsiteY25" fmla="*/ 0 h 10000"/>
                        <a:gd name="connsiteX26" fmla="*/ 9821 w 10000"/>
                        <a:gd name="connsiteY26" fmla="*/ 26 h 10000"/>
                        <a:gd name="connsiteX27" fmla="*/ 9892 w 10000"/>
                        <a:gd name="connsiteY27" fmla="*/ 119 h 10000"/>
                        <a:gd name="connsiteX28" fmla="*/ 9944 w 10000"/>
                        <a:gd name="connsiteY28" fmla="*/ 264 h 10000"/>
                        <a:gd name="connsiteX29" fmla="*/ 9981 w 10000"/>
                        <a:gd name="connsiteY29" fmla="*/ 449 h 10000"/>
                        <a:gd name="connsiteX30" fmla="*/ 10000 w 10000"/>
                        <a:gd name="connsiteY30" fmla="*/ 673 h 10000"/>
                        <a:gd name="connsiteX31" fmla="*/ 9996 w 10000"/>
                        <a:gd name="connsiteY31" fmla="*/ 923 h 10000"/>
                        <a:gd name="connsiteX32" fmla="*/ 9978 w 10000"/>
                        <a:gd name="connsiteY32" fmla="*/ 1227 h 10000"/>
                        <a:gd name="connsiteX33" fmla="*/ 9933 w 10000"/>
                        <a:gd name="connsiteY33" fmla="*/ 1544 h 10000"/>
                        <a:gd name="connsiteX34" fmla="*/ 9873 w 10000"/>
                        <a:gd name="connsiteY34" fmla="*/ 1887 h 10000"/>
                        <a:gd name="connsiteX35" fmla="*/ 8580 w 10000"/>
                        <a:gd name="connsiteY35"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975 w 10000"/>
                        <a:gd name="connsiteY20" fmla="*/ 330 h 10000"/>
                        <a:gd name="connsiteX21" fmla="*/ 2098 w 10000"/>
                        <a:gd name="connsiteY21" fmla="*/ 145 h 10000"/>
                        <a:gd name="connsiteX22" fmla="*/ 2221 w 10000"/>
                        <a:gd name="connsiteY22" fmla="*/ 53 h 10000"/>
                        <a:gd name="connsiteX23" fmla="*/ 2333 w 10000"/>
                        <a:gd name="connsiteY23" fmla="*/ 0 h 10000"/>
                        <a:gd name="connsiteX24" fmla="*/ 9735 w 10000"/>
                        <a:gd name="connsiteY24" fmla="*/ 0 h 10000"/>
                        <a:gd name="connsiteX25" fmla="*/ 9821 w 10000"/>
                        <a:gd name="connsiteY25" fmla="*/ 26 h 10000"/>
                        <a:gd name="connsiteX26" fmla="*/ 9892 w 10000"/>
                        <a:gd name="connsiteY26" fmla="*/ 119 h 10000"/>
                        <a:gd name="connsiteX27" fmla="*/ 9944 w 10000"/>
                        <a:gd name="connsiteY27" fmla="*/ 264 h 10000"/>
                        <a:gd name="connsiteX28" fmla="*/ 9981 w 10000"/>
                        <a:gd name="connsiteY28" fmla="*/ 449 h 10000"/>
                        <a:gd name="connsiteX29" fmla="*/ 10000 w 10000"/>
                        <a:gd name="connsiteY29" fmla="*/ 673 h 10000"/>
                        <a:gd name="connsiteX30" fmla="*/ 9996 w 10000"/>
                        <a:gd name="connsiteY30" fmla="*/ 923 h 10000"/>
                        <a:gd name="connsiteX31" fmla="*/ 9978 w 10000"/>
                        <a:gd name="connsiteY31" fmla="*/ 1227 h 10000"/>
                        <a:gd name="connsiteX32" fmla="*/ 9933 w 10000"/>
                        <a:gd name="connsiteY32" fmla="*/ 1544 h 10000"/>
                        <a:gd name="connsiteX33" fmla="*/ 9873 w 10000"/>
                        <a:gd name="connsiteY33" fmla="*/ 1887 h 10000"/>
                        <a:gd name="connsiteX34" fmla="*/ 8580 w 10000"/>
                        <a:gd name="connsiteY34"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098 w 10000"/>
                        <a:gd name="connsiteY20" fmla="*/ 145 h 10000"/>
                        <a:gd name="connsiteX21" fmla="*/ 2221 w 10000"/>
                        <a:gd name="connsiteY21" fmla="*/ 53 h 10000"/>
                        <a:gd name="connsiteX22" fmla="*/ 2333 w 10000"/>
                        <a:gd name="connsiteY22" fmla="*/ 0 h 10000"/>
                        <a:gd name="connsiteX23" fmla="*/ 9735 w 10000"/>
                        <a:gd name="connsiteY23" fmla="*/ 0 h 10000"/>
                        <a:gd name="connsiteX24" fmla="*/ 9821 w 10000"/>
                        <a:gd name="connsiteY24" fmla="*/ 26 h 10000"/>
                        <a:gd name="connsiteX25" fmla="*/ 9892 w 10000"/>
                        <a:gd name="connsiteY25" fmla="*/ 119 h 10000"/>
                        <a:gd name="connsiteX26" fmla="*/ 9944 w 10000"/>
                        <a:gd name="connsiteY26" fmla="*/ 264 h 10000"/>
                        <a:gd name="connsiteX27" fmla="*/ 9981 w 10000"/>
                        <a:gd name="connsiteY27" fmla="*/ 449 h 10000"/>
                        <a:gd name="connsiteX28" fmla="*/ 10000 w 10000"/>
                        <a:gd name="connsiteY28" fmla="*/ 673 h 10000"/>
                        <a:gd name="connsiteX29" fmla="*/ 9996 w 10000"/>
                        <a:gd name="connsiteY29" fmla="*/ 923 h 10000"/>
                        <a:gd name="connsiteX30" fmla="*/ 9978 w 10000"/>
                        <a:gd name="connsiteY30" fmla="*/ 1227 h 10000"/>
                        <a:gd name="connsiteX31" fmla="*/ 9933 w 10000"/>
                        <a:gd name="connsiteY31" fmla="*/ 1544 h 10000"/>
                        <a:gd name="connsiteX32" fmla="*/ 9873 w 10000"/>
                        <a:gd name="connsiteY32" fmla="*/ 1887 h 10000"/>
                        <a:gd name="connsiteX33" fmla="*/ 8580 w 10000"/>
                        <a:gd name="connsiteY33"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221 w 10000"/>
                        <a:gd name="connsiteY20" fmla="*/ 53 h 10000"/>
                        <a:gd name="connsiteX21" fmla="*/ 2333 w 10000"/>
                        <a:gd name="connsiteY21" fmla="*/ 0 h 10000"/>
                        <a:gd name="connsiteX22" fmla="*/ 9735 w 10000"/>
                        <a:gd name="connsiteY22" fmla="*/ 0 h 10000"/>
                        <a:gd name="connsiteX23" fmla="*/ 9821 w 10000"/>
                        <a:gd name="connsiteY23" fmla="*/ 26 h 10000"/>
                        <a:gd name="connsiteX24" fmla="*/ 9892 w 10000"/>
                        <a:gd name="connsiteY24" fmla="*/ 119 h 10000"/>
                        <a:gd name="connsiteX25" fmla="*/ 9944 w 10000"/>
                        <a:gd name="connsiteY25" fmla="*/ 264 h 10000"/>
                        <a:gd name="connsiteX26" fmla="*/ 9981 w 10000"/>
                        <a:gd name="connsiteY26" fmla="*/ 449 h 10000"/>
                        <a:gd name="connsiteX27" fmla="*/ 10000 w 10000"/>
                        <a:gd name="connsiteY27" fmla="*/ 673 h 10000"/>
                        <a:gd name="connsiteX28" fmla="*/ 9996 w 10000"/>
                        <a:gd name="connsiteY28" fmla="*/ 923 h 10000"/>
                        <a:gd name="connsiteX29" fmla="*/ 9978 w 10000"/>
                        <a:gd name="connsiteY29" fmla="*/ 1227 h 10000"/>
                        <a:gd name="connsiteX30" fmla="*/ 9933 w 10000"/>
                        <a:gd name="connsiteY30" fmla="*/ 1544 h 10000"/>
                        <a:gd name="connsiteX31" fmla="*/ 9873 w 10000"/>
                        <a:gd name="connsiteY31" fmla="*/ 1887 h 10000"/>
                        <a:gd name="connsiteX32" fmla="*/ 8580 w 10000"/>
                        <a:gd name="connsiteY32"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911 w 10331"/>
                        <a:gd name="connsiteY0" fmla="*/ 8127 h 10000"/>
                        <a:gd name="connsiteX1" fmla="*/ 8821 w 10331"/>
                        <a:gd name="connsiteY1" fmla="*/ 8509 h 10000"/>
                        <a:gd name="connsiteX2" fmla="*/ 8721 w 10331"/>
                        <a:gd name="connsiteY2" fmla="*/ 8852 h 10000"/>
                        <a:gd name="connsiteX3" fmla="*/ 8602 w 10331"/>
                        <a:gd name="connsiteY3" fmla="*/ 9169 h 10000"/>
                        <a:gd name="connsiteX4" fmla="*/ 8482 w 10331"/>
                        <a:gd name="connsiteY4" fmla="*/ 9446 h 10000"/>
                        <a:gd name="connsiteX5" fmla="*/ 8356 w 10331"/>
                        <a:gd name="connsiteY5" fmla="*/ 9683 h 10000"/>
                        <a:gd name="connsiteX6" fmla="*/ 8229 w 10331"/>
                        <a:gd name="connsiteY6" fmla="*/ 9842 h 10000"/>
                        <a:gd name="connsiteX7" fmla="*/ 8110 w 10331"/>
                        <a:gd name="connsiteY7" fmla="*/ 9960 h 10000"/>
                        <a:gd name="connsiteX8" fmla="*/ 7998 w 10331"/>
                        <a:gd name="connsiteY8" fmla="*/ 10000 h 10000"/>
                        <a:gd name="connsiteX9" fmla="*/ 596 w 10331"/>
                        <a:gd name="connsiteY9" fmla="*/ 10000 h 10000"/>
                        <a:gd name="connsiteX10" fmla="*/ 435 w 10331"/>
                        <a:gd name="connsiteY10" fmla="*/ 9881 h 10000"/>
                        <a:gd name="connsiteX11" fmla="*/ 379 w 10331"/>
                        <a:gd name="connsiteY11" fmla="*/ 9749 h 10000"/>
                        <a:gd name="connsiteX12" fmla="*/ 350 w 10331"/>
                        <a:gd name="connsiteY12" fmla="*/ 9551 h 10000"/>
                        <a:gd name="connsiteX13" fmla="*/ 331 w 10331"/>
                        <a:gd name="connsiteY13" fmla="*/ 9327 h 10000"/>
                        <a:gd name="connsiteX14" fmla="*/ 331 w 10331"/>
                        <a:gd name="connsiteY14" fmla="*/ 9063 h 10000"/>
                        <a:gd name="connsiteX15" fmla="*/ 353 w 10331"/>
                        <a:gd name="connsiteY15" fmla="*/ 8773 h 10000"/>
                        <a:gd name="connsiteX16" fmla="*/ 394 w 10331"/>
                        <a:gd name="connsiteY16" fmla="*/ 8456 h 10000"/>
                        <a:gd name="connsiteX17" fmla="*/ 454 w 10331"/>
                        <a:gd name="connsiteY17" fmla="*/ 8127 h 10000"/>
                        <a:gd name="connsiteX18" fmla="*/ 1747 w 10331"/>
                        <a:gd name="connsiteY18" fmla="*/ 1887 h 10000"/>
                        <a:gd name="connsiteX19" fmla="*/ 2664 w 10331"/>
                        <a:gd name="connsiteY19" fmla="*/ 0 h 10000"/>
                        <a:gd name="connsiteX20" fmla="*/ 10066 w 10331"/>
                        <a:gd name="connsiteY20" fmla="*/ 0 h 10000"/>
                        <a:gd name="connsiteX21" fmla="*/ 10152 w 10331"/>
                        <a:gd name="connsiteY21" fmla="*/ 26 h 10000"/>
                        <a:gd name="connsiteX22" fmla="*/ 10223 w 10331"/>
                        <a:gd name="connsiteY22" fmla="*/ 119 h 10000"/>
                        <a:gd name="connsiteX23" fmla="*/ 10275 w 10331"/>
                        <a:gd name="connsiteY23" fmla="*/ 264 h 10000"/>
                        <a:gd name="connsiteX24" fmla="*/ 10312 w 10331"/>
                        <a:gd name="connsiteY24" fmla="*/ 449 h 10000"/>
                        <a:gd name="connsiteX25" fmla="*/ 10331 w 10331"/>
                        <a:gd name="connsiteY25" fmla="*/ 673 h 10000"/>
                        <a:gd name="connsiteX26" fmla="*/ 10327 w 10331"/>
                        <a:gd name="connsiteY26" fmla="*/ 923 h 10000"/>
                        <a:gd name="connsiteX27" fmla="*/ 10309 w 10331"/>
                        <a:gd name="connsiteY27" fmla="*/ 1227 h 10000"/>
                        <a:gd name="connsiteX28" fmla="*/ 10264 w 10331"/>
                        <a:gd name="connsiteY28" fmla="*/ 1544 h 10000"/>
                        <a:gd name="connsiteX29" fmla="*/ 10204 w 10331"/>
                        <a:gd name="connsiteY29" fmla="*/ 1887 h 10000"/>
                        <a:gd name="connsiteX30" fmla="*/ 8911 w 10331"/>
                        <a:gd name="connsiteY30" fmla="*/ 8127 h 10000"/>
                        <a:gd name="connsiteX0" fmla="*/ 8931 w 10351"/>
                        <a:gd name="connsiteY0" fmla="*/ 8127 h 10000"/>
                        <a:gd name="connsiteX1" fmla="*/ 8841 w 10351"/>
                        <a:gd name="connsiteY1" fmla="*/ 8509 h 10000"/>
                        <a:gd name="connsiteX2" fmla="*/ 8741 w 10351"/>
                        <a:gd name="connsiteY2" fmla="*/ 8852 h 10000"/>
                        <a:gd name="connsiteX3" fmla="*/ 8622 w 10351"/>
                        <a:gd name="connsiteY3" fmla="*/ 9169 h 10000"/>
                        <a:gd name="connsiteX4" fmla="*/ 8502 w 10351"/>
                        <a:gd name="connsiteY4" fmla="*/ 9446 h 10000"/>
                        <a:gd name="connsiteX5" fmla="*/ 8376 w 10351"/>
                        <a:gd name="connsiteY5" fmla="*/ 9683 h 10000"/>
                        <a:gd name="connsiteX6" fmla="*/ 8249 w 10351"/>
                        <a:gd name="connsiteY6" fmla="*/ 9842 h 10000"/>
                        <a:gd name="connsiteX7" fmla="*/ 8130 w 10351"/>
                        <a:gd name="connsiteY7" fmla="*/ 9960 h 10000"/>
                        <a:gd name="connsiteX8" fmla="*/ 8018 w 10351"/>
                        <a:gd name="connsiteY8" fmla="*/ 10000 h 10000"/>
                        <a:gd name="connsiteX9" fmla="*/ 616 w 10351"/>
                        <a:gd name="connsiteY9" fmla="*/ 10000 h 10000"/>
                        <a:gd name="connsiteX10" fmla="*/ 399 w 10351"/>
                        <a:gd name="connsiteY10" fmla="*/ 9749 h 10000"/>
                        <a:gd name="connsiteX11" fmla="*/ 370 w 10351"/>
                        <a:gd name="connsiteY11" fmla="*/ 9551 h 10000"/>
                        <a:gd name="connsiteX12" fmla="*/ 351 w 10351"/>
                        <a:gd name="connsiteY12" fmla="*/ 9327 h 10000"/>
                        <a:gd name="connsiteX13" fmla="*/ 351 w 10351"/>
                        <a:gd name="connsiteY13" fmla="*/ 9063 h 10000"/>
                        <a:gd name="connsiteX14" fmla="*/ 373 w 10351"/>
                        <a:gd name="connsiteY14" fmla="*/ 8773 h 10000"/>
                        <a:gd name="connsiteX15" fmla="*/ 414 w 10351"/>
                        <a:gd name="connsiteY15" fmla="*/ 8456 h 10000"/>
                        <a:gd name="connsiteX16" fmla="*/ 474 w 10351"/>
                        <a:gd name="connsiteY16" fmla="*/ 8127 h 10000"/>
                        <a:gd name="connsiteX17" fmla="*/ 1767 w 10351"/>
                        <a:gd name="connsiteY17" fmla="*/ 1887 h 10000"/>
                        <a:gd name="connsiteX18" fmla="*/ 2684 w 10351"/>
                        <a:gd name="connsiteY18" fmla="*/ 0 h 10000"/>
                        <a:gd name="connsiteX19" fmla="*/ 10086 w 10351"/>
                        <a:gd name="connsiteY19" fmla="*/ 0 h 10000"/>
                        <a:gd name="connsiteX20" fmla="*/ 10172 w 10351"/>
                        <a:gd name="connsiteY20" fmla="*/ 26 h 10000"/>
                        <a:gd name="connsiteX21" fmla="*/ 10243 w 10351"/>
                        <a:gd name="connsiteY21" fmla="*/ 119 h 10000"/>
                        <a:gd name="connsiteX22" fmla="*/ 10295 w 10351"/>
                        <a:gd name="connsiteY22" fmla="*/ 264 h 10000"/>
                        <a:gd name="connsiteX23" fmla="*/ 10332 w 10351"/>
                        <a:gd name="connsiteY23" fmla="*/ 449 h 10000"/>
                        <a:gd name="connsiteX24" fmla="*/ 10351 w 10351"/>
                        <a:gd name="connsiteY24" fmla="*/ 673 h 10000"/>
                        <a:gd name="connsiteX25" fmla="*/ 10347 w 10351"/>
                        <a:gd name="connsiteY25" fmla="*/ 923 h 10000"/>
                        <a:gd name="connsiteX26" fmla="*/ 10329 w 10351"/>
                        <a:gd name="connsiteY26" fmla="*/ 1227 h 10000"/>
                        <a:gd name="connsiteX27" fmla="*/ 10284 w 10351"/>
                        <a:gd name="connsiteY27" fmla="*/ 1544 h 10000"/>
                        <a:gd name="connsiteX28" fmla="*/ 10224 w 10351"/>
                        <a:gd name="connsiteY28" fmla="*/ 1887 h 10000"/>
                        <a:gd name="connsiteX29" fmla="*/ 8931 w 10351"/>
                        <a:gd name="connsiteY29" fmla="*/ 8127 h 10000"/>
                        <a:gd name="connsiteX0" fmla="*/ 8941 w 10361"/>
                        <a:gd name="connsiteY0" fmla="*/ 8127 h 10000"/>
                        <a:gd name="connsiteX1" fmla="*/ 8851 w 10361"/>
                        <a:gd name="connsiteY1" fmla="*/ 8509 h 10000"/>
                        <a:gd name="connsiteX2" fmla="*/ 8751 w 10361"/>
                        <a:gd name="connsiteY2" fmla="*/ 8852 h 10000"/>
                        <a:gd name="connsiteX3" fmla="*/ 8632 w 10361"/>
                        <a:gd name="connsiteY3" fmla="*/ 9169 h 10000"/>
                        <a:gd name="connsiteX4" fmla="*/ 8512 w 10361"/>
                        <a:gd name="connsiteY4" fmla="*/ 9446 h 10000"/>
                        <a:gd name="connsiteX5" fmla="*/ 8386 w 10361"/>
                        <a:gd name="connsiteY5" fmla="*/ 9683 h 10000"/>
                        <a:gd name="connsiteX6" fmla="*/ 8259 w 10361"/>
                        <a:gd name="connsiteY6" fmla="*/ 9842 h 10000"/>
                        <a:gd name="connsiteX7" fmla="*/ 8140 w 10361"/>
                        <a:gd name="connsiteY7" fmla="*/ 9960 h 10000"/>
                        <a:gd name="connsiteX8" fmla="*/ 8028 w 10361"/>
                        <a:gd name="connsiteY8" fmla="*/ 10000 h 10000"/>
                        <a:gd name="connsiteX9" fmla="*/ 626 w 10361"/>
                        <a:gd name="connsiteY9" fmla="*/ 10000 h 10000"/>
                        <a:gd name="connsiteX10" fmla="*/ 380 w 10361"/>
                        <a:gd name="connsiteY10" fmla="*/ 9551 h 10000"/>
                        <a:gd name="connsiteX11" fmla="*/ 361 w 10361"/>
                        <a:gd name="connsiteY11" fmla="*/ 9327 h 10000"/>
                        <a:gd name="connsiteX12" fmla="*/ 361 w 10361"/>
                        <a:gd name="connsiteY12" fmla="*/ 9063 h 10000"/>
                        <a:gd name="connsiteX13" fmla="*/ 383 w 10361"/>
                        <a:gd name="connsiteY13" fmla="*/ 8773 h 10000"/>
                        <a:gd name="connsiteX14" fmla="*/ 424 w 10361"/>
                        <a:gd name="connsiteY14" fmla="*/ 8456 h 10000"/>
                        <a:gd name="connsiteX15" fmla="*/ 484 w 10361"/>
                        <a:gd name="connsiteY15" fmla="*/ 8127 h 10000"/>
                        <a:gd name="connsiteX16" fmla="*/ 1777 w 10361"/>
                        <a:gd name="connsiteY16" fmla="*/ 1887 h 10000"/>
                        <a:gd name="connsiteX17" fmla="*/ 2694 w 10361"/>
                        <a:gd name="connsiteY17" fmla="*/ 0 h 10000"/>
                        <a:gd name="connsiteX18" fmla="*/ 10096 w 10361"/>
                        <a:gd name="connsiteY18" fmla="*/ 0 h 10000"/>
                        <a:gd name="connsiteX19" fmla="*/ 10182 w 10361"/>
                        <a:gd name="connsiteY19" fmla="*/ 26 h 10000"/>
                        <a:gd name="connsiteX20" fmla="*/ 10253 w 10361"/>
                        <a:gd name="connsiteY20" fmla="*/ 119 h 10000"/>
                        <a:gd name="connsiteX21" fmla="*/ 10305 w 10361"/>
                        <a:gd name="connsiteY21" fmla="*/ 264 h 10000"/>
                        <a:gd name="connsiteX22" fmla="*/ 10342 w 10361"/>
                        <a:gd name="connsiteY22" fmla="*/ 449 h 10000"/>
                        <a:gd name="connsiteX23" fmla="*/ 10361 w 10361"/>
                        <a:gd name="connsiteY23" fmla="*/ 673 h 10000"/>
                        <a:gd name="connsiteX24" fmla="*/ 10357 w 10361"/>
                        <a:gd name="connsiteY24" fmla="*/ 923 h 10000"/>
                        <a:gd name="connsiteX25" fmla="*/ 10339 w 10361"/>
                        <a:gd name="connsiteY25" fmla="*/ 1227 h 10000"/>
                        <a:gd name="connsiteX26" fmla="*/ 10294 w 10361"/>
                        <a:gd name="connsiteY26" fmla="*/ 1544 h 10000"/>
                        <a:gd name="connsiteX27" fmla="*/ 10234 w 10361"/>
                        <a:gd name="connsiteY27" fmla="*/ 1887 h 10000"/>
                        <a:gd name="connsiteX28" fmla="*/ 8941 w 10361"/>
                        <a:gd name="connsiteY28" fmla="*/ 8127 h 10000"/>
                        <a:gd name="connsiteX0" fmla="*/ 8948 w 10368"/>
                        <a:gd name="connsiteY0" fmla="*/ 8127 h 10000"/>
                        <a:gd name="connsiteX1" fmla="*/ 8858 w 10368"/>
                        <a:gd name="connsiteY1" fmla="*/ 8509 h 10000"/>
                        <a:gd name="connsiteX2" fmla="*/ 8758 w 10368"/>
                        <a:gd name="connsiteY2" fmla="*/ 8852 h 10000"/>
                        <a:gd name="connsiteX3" fmla="*/ 8639 w 10368"/>
                        <a:gd name="connsiteY3" fmla="*/ 9169 h 10000"/>
                        <a:gd name="connsiteX4" fmla="*/ 8519 w 10368"/>
                        <a:gd name="connsiteY4" fmla="*/ 9446 h 10000"/>
                        <a:gd name="connsiteX5" fmla="*/ 8393 w 10368"/>
                        <a:gd name="connsiteY5" fmla="*/ 9683 h 10000"/>
                        <a:gd name="connsiteX6" fmla="*/ 8266 w 10368"/>
                        <a:gd name="connsiteY6" fmla="*/ 9842 h 10000"/>
                        <a:gd name="connsiteX7" fmla="*/ 8147 w 10368"/>
                        <a:gd name="connsiteY7" fmla="*/ 9960 h 10000"/>
                        <a:gd name="connsiteX8" fmla="*/ 8035 w 10368"/>
                        <a:gd name="connsiteY8" fmla="*/ 10000 h 10000"/>
                        <a:gd name="connsiteX9" fmla="*/ 633 w 10368"/>
                        <a:gd name="connsiteY9" fmla="*/ 10000 h 10000"/>
                        <a:gd name="connsiteX10" fmla="*/ 368 w 10368"/>
                        <a:gd name="connsiteY10" fmla="*/ 9327 h 10000"/>
                        <a:gd name="connsiteX11" fmla="*/ 368 w 10368"/>
                        <a:gd name="connsiteY11" fmla="*/ 9063 h 10000"/>
                        <a:gd name="connsiteX12" fmla="*/ 390 w 10368"/>
                        <a:gd name="connsiteY12" fmla="*/ 8773 h 10000"/>
                        <a:gd name="connsiteX13" fmla="*/ 431 w 10368"/>
                        <a:gd name="connsiteY13" fmla="*/ 8456 h 10000"/>
                        <a:gd name="connsiteX14" fmla="*/ 491 w 10368"/>
                        <a:gd name="connsiteY14" fmla="*/ 8127 h 10000"/>
                        <a:gd name="connsiteX15" fmla="*/ 1784 w 10368"/>
                        <a:gd name="connsiteY15" fmla="*/ 1887 h 10000"/>
                        <a:gd name="connsiteX16" fmla="*/ 2701 w 10368"/>
                        <a:gd name="connsiteY16" fmla="*/ 0 h 10000"/>
                        <a:gd name="connsiteX17" fmla="*/ 10103 w 10368"/>
                        <a:gd name="connsiteY17" fmla="*/ 0 h 10000"/>
                        <a:gd name="connsiteX18" fmla="*/ 10189 w 10368"/>
                        <a:gd name="connsiteY18" fmla="*/ 26 h 10000"/>
                        <a:gd name="connsiteX19" fmla="*/ 10260 w 10368"/>
                        <a:gd name="connsiteY19" fmla="*/ 119 h 10000"/>
                        <a:gd name="connsiteX20" fmla="*/ 10312 w 10368"/>
                        <a:gd name="connsiteY20" fmla="*/ 264 h 10000"/>
                        <a:gd name="connsiteX21" fmla="*/ 10349 w 10368"/>
                        <a:gd name="connsiteY21" fmla="*/ 449 h 10000"/>
                        <a:gd name="connsiteX22" fmla="*/ 10368 w 10368"/>
                        <a:gd name="connsiteY22" fmla="*/ 673 h 10000"/>
                        <a:gd name="connsiteX23" fmla="*/ 10364 w 10368"/>
                        <a:gd name="connsiteY23" fmla="*/ 923 h 10000"/>
                        <a:gd name="connsiteX24" fmla="*/ 10346 w 10368"/>
                        <a:gd name="connsiteY24" fmla="*/ 1227 h 10000"/>
                        <a:gd name="connsiteX25" fmla="*/ 10301 w 10368"/>
                        <a:gd name="connsiteY25" fmla="*/ 1544 h 10000"/>
                        <a:gd name="connsiteX26" fmla="*/ 10241 w 10368"/>
                        <a:gd name="connsiteY26" fmla="*/ 1887 h 10000"/>
                        <a:gd name="connsiteX27" fmla="*/ 8948 w 10368"/>
                        <a:gd name="connsiteY27" fmla="*/ 8127 h 10000"/>
                        <a:gd name="connsiteX0" fmla="*/ 8950 w 10370"/>
                        <a:gd name="connsiteY0" fmla="*/ 8127 h 10000"/>
                        <a:gd name="connsiteX1" fmla="*/ 8860 w 10370"/>
                        <a:gd name="connsiteY1" fmla="*/ 8509 h 10000"/>
                        <a:gd name="connsiteX2" fmla="*/ 8760 w 10370"/>
                        <a:gd name="connsiteY2" fmla="*/ 8852 h 10000"/>
                        <a:gd name="connsiteX3" fmla="*/ 8641 w 10370"/>
                        <a:gd name="connsiteY3" fmla="*/ 9169 h 10000"/>
                        <a:gd name="connsiteX4" fmla="*/ 8521 w 10370"/>
                        <a:gd name="connsiteY4" fmla="*/ 9446 h 10000"/>
                        <a:gd name="connsiteX5" fmla="*/ 8395 w 10370"/>
                        <a:gd name="connsiteY5" fmla="*/ 9683 h 10000"/>
                        <a:gd name="connsiteX6" fmla="*/ 8268 w 10370"/>
                        <a:gd name="connsiteY6" fmla="*/ 9842 h 10000"/>
                        <a:gd name="connsiteX7" fmla="*/ 8149 w 10370"/>
                        <a:gd name="connsiteY7" fmla="*/ 9960 h 10000"/>
                        <a:gd name="connsiteX8" fmla="*/ 8037 w 10370"/>
                        <a:gd name="connsiteY8" fmla="*/ 10000 h 10000"/>
                        <a:gd name="connsiteX9" fmla="*/ 635 w 10370"/>
                        <a:gd name="connsiteY9" fmla="*/ 10000 h 10000"/>
                        <a:gd name="connsiteX10" fmla="*/ 370 w 10370"/>
                        <a:gd name="connsiteY10" fmla="*/ 9063 h 10000"/>
                        <a:gd name="connsiteX11" fmla="*/ 392 w 10370"/>
                        <a:gd name="connsiteY11" fmla="*/ 8773 h 10000"/>
                        <a:gd name="connsiteX12" fmla="*/ 433 w 10370"/>
                        <a:gd name="connsiteY12" fmla="*/ 8456 h 10000"/>
                        <a:gd name="connsiteX13" fmla="*/ 493 w 10370"/>
                        <a:gd name="connsiteY13" fmla="*/ 8127 h 10000"/>
                        <a:gd name="connsiteX14" fmla="*/ 1786 w 10370"/>
                        <a:gd name="connsiteY14" fmla="*/ 1887 h 10000"/>
                        <a:gd name="connsiteX15" fmla="*/ 2703 w 10370"/>
                        <a:gd name="connsiteY15" fmla="*/ 0 h 10000"/>
                        <a:gd name="connsiteX16" fmla="*/ 10105 w 10370"/>
                        <a:gd name="connsiteY16" fmla="*/ 0 h 10000"/>
                        <a:gd name="connsiteX17" fmla="*/ 10191 w 10370"/>
                        <a:gd name="connsiteY17" fmla="*/ 26 h 10000"/>
                        <a:gd name="connsiteX18" fmla="*/ 10262 w 10370"/>
                        <a:gd name="connsiteY18" fmla="*/ 119 h 10000"/>
                        <a:gd name="connsiteX19" fmla="*/ 10314 w 10370"/>
                        <a:gd name="connsiteY19" fmla="*/ 264 h 10000"/>
                        <a:gd name="connsiteX20" fmla="*/ 10351 w 10370"/>
                        <a:gd name="connsiteY20" fmla="*/ 449 h 10000"/>
                        <a:gd name="connsiteX21" fmla="*/ 10370 w 10370"/>
                        <a:gd name="connsiteY21" fmla="*/ 673 h 10000"/>
                        <a:gd name="connsiteX22" fmla="*/ 10366 w 10370"/>
                        <a:gd name="connsiteY22" fmla="*/ 923 h 10000"/>
                        <a:gd name="connsiteX23" fmla="*/ 10348 w 10370"/>
                        <a:gd name="connsiteY23" fmla="*/ 1227 h 10000"/>
                        <a:gd name="connsiteX24" fmla="*/ 10303 w 10370"/>
                        <a:gd name="connsiteY24" fmla="*/ 1544 h 10000"/>
                        <a:gd name="connsiteX25" fmla="*/ 10243 w 10370"/>
                        <a:gd name="connsiteY25" fmla="*/ 1887 h 10000"/>
                        <a:gd name="connsiteX26" fmla="*/ 8950 w 10370"/>
                        <a:gd name="connsiteY26" fmla="*/ 8127 h 10000"/>
                        <a:gd name="connsiteX0" fmla="*/ 8943 w 10363"/>
                        <a:gd name="connsiteY0" fmla="*/ 8127 h 10000"/>
                        <a:gd name="connsiteX1" fmla="*/ 8853 w 10363"/>
                        <a:gd name="connsiteY1" fmla="*/ 8509 h 10000"/>
                        <a:gd name="connsiteX2" fmla="*/ 8753 w 10363"/>
                        <a:gd name="connsiteY2" fmla="*/ 8852 h 10000"/>
                        <a:gd name="connsiteX3" fmla="*/ 8634 w 10363"/>
                        <a:gd name="connsiteY3" fmla="*/ 9169 h 10000"/>
                        <a:gd name="connsiteX4" fmla="*/ 8514 w 10363"/>
                        <a:gd name="connsiteY4" fmla="*/ 9446 h 10000"/>
                        <a:gd name="connsiteX5" fmla="*/ 8388 w 10363"/>
                        <a:gd name="connsiteY5" fmla="*/ 9683 h 10000"/>
                        <a:gd name="connsiteX6" fmla="*/ 8261 w 10363"/>
                        <a:gd name="connsiteY6" fmla="*/ 9842 h 10000"/>
                        <a:gd name="connsiteX7" fmla="*/ 8142 w 10363"/>
                        <a:gd name="connsiteY7" fmla="*/ 9960 h 10000"/>
                        <a:gd name="connsiteX8" fmla="*/ 8030 w 10363"/>
                        <a:gd name="connsiteY8" fmla="*/ 10000 h 10000"/>
                        <a:gd name="connsiteX9" fmla="*/ 628 w 10363"/>
                        <a:gd name="connsiteY9" fmla="*/ 10000 h 10000"/>
                        <a:gd name="connsiteX10" fmla="*/ 385 w 10363"/>
                        <a:gd name="connsiteY10" fmla="*/ 8773 h 10000"/>
                        <a:gd name="connsiteX11" fmla="*/ 426 w 10363"/>
                        <a:gd name="connsiteY11" fmla="*/ 8456 h 10000"/>
                        <a:gd name="connsiteX12" fmla="*/ 486 w 10363"/>
                        <a:gd name="connsiteY12" fmla="*/ 8127 h 10000"/>
                        <a:gd name="connsiteX13" fmla="*/ 1779 w 10363"/>
                        <a:gd name="connsiteY13" fmla="*/ 1887 h 10000"/>
                        <a:gd name="connsiteX14" fmla="*/ 2696 w 10363"/>
                        <a:gd name="connsiteY14" fmla="*/ 0 h 10000"/>
                        <a:gd name="connsiteX15" fmla="*/ 10098 w 10363"/>
                        <a:gd name="connsiteY15" fmla="*/ 0 h 10000"/>
                        <a:gd name="connsiteX16" fmla="*/ 10184 w 10363"/>
                        <a:gd name="connsiteY16" fmla="*/ 26 h 10000"/>
                        <a:gd name="connsiteX17" fmla="*/ 10255 w 10363"/>
                        <a:gd name="connsiteY17" fmla="*/ 119 h 10000"/>
                        <a:gd name="connsiteX18" fmla="*/ 10307 w 10363"/>
                        <a:gd name="connsiteY18" fmla="*/ 264 h 10000"/>
                        <a:gd name="connsiteX19" fmla="*/ 10344 w 10363"/>
                        <a:gd name="connsiteY19" fmla="*/ 449 h 10000"/>
                        <a:gd name="connsiteX20" fmla="*/ 10363 w 10363"/>
                        <a:gd name="connsiteY20" fmla="*/ 673 h 10000"/>
                        <a:gd name="connsiteX21" fmla="*/ 10359 w 10363"/>
                        <a:gd name="connsiteY21" fmla="*/ 923 h 10000"/>
                        <a:gd name="connsiteX22" fmla="*/ 10341 w 10363"/>
                        <a:gd name="connsiteY22" fmla="*/ 1227 h 10000"/>
                        <a:gd name="connsiteX23" fmla="*/ 10296 w 10363"/>
                        <a:gd name="connsiteY23" fmla="*/ 1544 h 10000"/>
                        <a:gd name="connsiteX24" fmla="*/ 10236 w 10363"/>
                        <a:gd name="connsiteY24" fmla="*/ 1887 h 10000"/>
                        <a:gd name="connsiteX25" fmla="*/ 8943 w 10363"/>
                        <a:gd name="connsiteY25" fmla="*/ 8127 h 10000"/>
                        <a:gd name="connsiteX0" fmla="*/ 8930 w 10350"/>
                        <a:gd name="connsiteY0" fmla="*/ 8127 h 10000"/>
                        <a:gd name="connsiteX1" fmla="*/ 8840 w 10350"/>
                        <a:gd name="connsiteY1" fmla="*/ 8509 h 10000"/>
                        <a:gd name="connsiteX2" fmla="*/ 8740 w 10350"/>
                        <a:gd name="connsiteY2" fmla="*/ 8852 h 10000"/>
                        <a:gd name="connsiteX3" fmla="*/ 8621 w 10350"/>
                        <a:gd name="connsiteY3" fmla="*/ 9169 h 10000"/>
                        <a:gd name="connsiteX4" fmla="*/ 8501 w 10350"/>
                        <a:gd name="connsiteY4" fmla="*/ 9446 h 10000"/>
                        <a:gd name="connsiteX5" fmla="*/ 8375 w 10350"/>
                        <a:gd name="connsiteY5" fmla="*/ 9683 h 10000"/>
                        <a:gd name="connsiteX6" fmla="*/ 8248 w 10350"/>
                        <a:gd name="connsiteY6" fmla="*/ 9842 h 10000"/>
                        <a:gd name="connsiteX7" fmla="*/ 8129 w 10350"/>
                        <a:gd name="connsiteY7" fmla="*/ 9960 h 10000"/>
                        <a:gd name="connsiteX8" fmla="*/ 8017 w 10350"/>
                        <a:gd name="connsiteY8" fmla="*/ 10000 h 10000"/>
                        <a:gd name="connsiteX9" fmla="*/ 615 w 10350"/>
                        <a:gd name="connsiteY9" fmla="*/ 10000 h 10000"/>
                        <a:gd name="connsiteX10" fmla="*/ 413 w 10350"/>
                        <a:gd name="connsiteY10" fmla="*/ 8456 h 10000"/>
                        <a:gd name="connsiteX11" fmla="*/ 473 w 10350"/>
                        <a:gd name="connsiteY11" fmla="*/ 8127 h 10000"/>
                        <a:gd name="connsiteX12" fmla="*/ 1766 w 10350"/>
                        <a:gd name="connsiteY12" fmla="*/ 1887 h 10000"/>
                        <a:gd name="connsiteX13" fmla="*/ 2683 w 10350"/>
                        <a:gd name="connsiteY13" fmla="*/ 0 h 10000"/>
                        <a:gd name="connsiteX14" fmla="*/ 10085 w 10350"/>
                        <a:gd name="connsiteY14" fmla="*/ 0 h 10000"/>
                        <a:gd name="connsiteX15" fmla="*/ 10171 w 10350"/>
                        <a:gd name="connsiteY15" fmla="*/ 26 h 10000"/>
                        <a:gd name="connsiteX16" fmla="*/ 10242 w 10350"/>
                        <a:gd name="connsiteY16" fmla="*/ 119 h 10000"/>
                        <a:gd name="connsiteX17" fmla="*/ 10294 w 10350"/>
                        <a:gd name="connsiteY17" fmla="*/ 264 h 10000"/>
                        <a:gd name="connsiteX18" fmla="*/ 10331 w 10350"/>
                        <a:gd name="connsiteY18" fmla="*/ 449 h 10000"/>
                        <a:gd name="connsiteX19" fmla="*/ 10350 w 10350"/>
                        <a:gd name="connsiteY19" fmla="*/ 673 h 10000"/>
                        <a:gd name="connsiteX20" fmla="*/ 10346 w 10350"/>
                        <a:gd name="connsiteY20" fmla="*/ 923 h 10000"/>
                        <a:gd name="connsiteX21" fmla="*/ 10328 w 10350"/>
                        <a:gd name="connsiteY21" fmla="*/ 1227 h 10000"/>
                        <a:gd name="connsiteX22" fmla="*/ 10283 w 10350"/>
                        <a:gd name="connsiteY22" fmla="*/ 1544 h 10000"/>
                        <a:gd name="connsiteX23" fmla="*/ 10223 w 10350"/>
                        <a:gd name="connsiteY23" fmla="*/ 1887 h 10000"/>
                        <a:gd name="connsiteX24" fmla="*/ 8930 w 10350"/>
                        <a:gd name="connsiteY24" fmla="*/ 8127 h 10000"/>
                        <a:gd name="connsiteX0" fmla="*/ 8963 w 10383"/>
                        <a:gd name="connsiteY0" fmla="*/ 8127 h 10000"/>
                        <a:gd name="connsiteX1" fmla="*/ 8873 w 10383"/>
                        <a:gd name="connsiteY1" fmla="*/ 8509 h 10000"/>
                        <a:gd name="connsiteX2" fmla="*/ 8773 w 10383"/>
                        <a:gd name="connsiteY2" fmla="*/ 8852 h 10000"/>
                        <a:gd name="connsiteX3" fmla="*/ 8654 w 10383"/>
                        <a:gd name="connsiteY3" fmla="*/ 9169 h 10000"/>
                        <a:gd name="connsiteX4" fmla="*/ 8534 w 10383"/>
                        <a:gd name="connsiteY4" fmla="*/ 9446 h 10000"/>
                        <a:gd name="connsiteX5" fmla="*/ 8408 w 10383"/>
                        <a:gd name="connsiteY5" fmla="*/ 9683 h 10000"/>
                        <a:gd name="connsiteX6" fmla="*/ 8281 w 10383"/>
                        <a:gd name="connsiteY6" fmla="*/ 9842 h 10000"/>
                        <a:gd name="connsiteX7" fmla="*/ 8162 w 10383"/>
                        <a:gd name="connsiteY7" fmla="*/ 9960 h 10000"/>
                        <a:gd name="connsiteX8" fmla="*/ 8050 w 10383"/>
                        <a:gd name="connsiteY8" fmla="*/ 10000 h 10000"/>
                        <a:gd name="connsiteX9" fmla="*/ 648 w 10383"/>
                        <a:gd name="connsiteY9" fmla="*/ 10000 h 10000"/>
                        <a:gd name="connsiteX10" fmla="*/ 506 w 10383"/>
                        <a:gd name="connsiteY10" fmla="*/ 8127 h 10000"/>
                        <a:gd name="connsiteX11" fmla="*/ 1799 w 10383"/>
                        <a:gd name="connsiteY11" fmla="*/ 1887 h 10000"/>
                        <a:gd name="connsiteX12" fmla="*/ 2716 w 10383"/>
                        <a:gd name="connsiteY12" fmla="*/ 0 h 10000"/>
                        <a:gd name="connsiteX13" fmla="*/ 10118 w 10383"/>
                        <a:gd name="connsiteY13" fmla="*/ 0 h 10000"/>
                        <a:gd name="connsiteX14" fmla="*/ 10204 w 10383"/>
                        <a:gd name="connsiteY14" fmla="*/ 26 h 10000"/>
                        <a:gd name="connsiteX15" fmla="*/ 10275 w 10383"/>
                        <a:gd name="connsiteY15" fmla="*/ 119 h 10000"/>
                        <a:gd name="connsiteX16" fmla="*/ 10327 w 10383"/>
                        <a:gd name="connsiteY16" fmla="*/ 264 h 10000"/>
                        <a:gd name="connsiteX17" fmla="*/ 10364 w 10383"/>
                        <a:gd name="connsiteY17" fmla="*/ 449 h 10000"/>
                        <a:gd name="connsiteX18" fmla="*/ 10383 w 10383"/>
                        <a:gd name="connsiteY18" fmla="*/ 673 h 10000"/>
                        <a:gd name="connsiteX19" fmla="*/ 10379 w 10383"/>
                        <a:gd name="connsiteY19" fmla="*/ 923 h 10000"/>
                        <a:gd name="connsiteX20" fmla="*/ 10361 w 10383"/>
                        <a:gd name="connsiteY20" fmla="*/ 1227 h 10000"/>
                        <a:gd name="connsiteX21" fmla="*/ 10316 w 10383"/>
                        <a:gd name="connsiteY21" fmla="*/ 1544 h 10000"/>
                        <a:gd name="connsiteX22" fmla="*/ 10256 w 10383"/>
                        <a:gd name="connsiteY22" fmla="*/ 1887 h 10000"/>
                        <a:gd name="connsiteX23" fmla="*/ 8963 w 10383"/>
                        <a:gd name="connsiteY23" fmla="*/ 8127 h 10000"/>
                        <a:gd name="connsiteX0" fmla="*/ 8916 w 10336"/>
                        <a:gd name="connsiteY0" fmla="*/ 8127 h 10000"/>
                        <a:gd name="connsiteX1" fmla="*/ 8826 w 10336"/>
                        <a:gd name="connsiteY1" fmla="*/ 8509 h 10000"/>
                        <a:gd name="connsiteX2" fmla="*/ 8726 w 10336"/>
                        <a:gd name="connsiteY2" fmla="*/ 8852 h 10000"/>
                        <a:gd name="connsiteX3" fmla="*/ 8607 w 10336"/>
                        <a:gd name="connsiteY3" fmla="*/ 9169 h 10000"/>
                        <a:gd name="connsiteX4" fmla="*/ 8487 w 10336"/>
                        <a:gd name="connsiteY4" fmla="*/ 9446 h 10000"/>
                        <a:gd name="connsiteX5" fmla="*/ 8361 w 10336"/>
                        <a:gd name="connsiteY5" fmla="*/ 9683 h 10000"/>
                        <a:gd name="connsiteX6" fmla="*/ 8234 w 10336"/>
                        <a:gd name="connsiteY6" fmla="*/ 9842 h 10000"/>
                        <a:gd name="connsiteX7" fmla="*/ 8115 w 10336"/>
                        <a:gd name="connsiteY7" fmla="*/ 9960 h 10000"/>
                        <a:gd name="connsiteX8" fmla="*/ 8003 w 10336"/>
                        <a:gd name="connsiteY8" fmla="*/ 10000 h 10000"/>
                        <a:gd name="connsiteX9" fmla="*/ 601 w 10336"/>
                        <a:gd name="connsiteY9" fmla="*/ 10000 h 10000"/>
                        <a:gd name="connsiteX10" fmla="*/ 459 w 10336"/>
                        <a:gd name="connsiteY10" fmla="*/ 8127 h 10000"/>
                        <a:gd name="connsiteX11" fmla="*/ 1752 w 10336"/>
                        <a:gd name="connsiteY11" fmla="*/ 1887 h 10000"/>
                        <a:gd name="connsiteX12" fmla="*/ 2669 w 10336"/>
                        <a:gd name="connsiteY12" fmla="*/ 0 h 10000"/>
                        <a:gd name="connsiteX13" fmla="*/ 10071 w 10336"/>
                        <a:gd name="connsiteY13" fmla="*/ 0 h 10000"/>
                        <a:gd name="connsiteX14" fmla="*/ 10157 w 10336"/>
                        <a:gd name="connsiteY14" fmla="*/ 26 h 10000"/>
                        <a:gd name="connsiteX15" fmla="*/ 10228 w 10336"/>
                        <a:gd name="connsiteY15" fmla="*/ 119 h 10000"/>
                        <a:gd name="connsiteX16" fmla="*/ 10280 w 10336"/>
                        <a:gd name="connsiteY16" fmla="*/ 264 h 10000"/>
                        <a:gd name="connsiteX17" fmla="*/ 10317 w 10336"/>
                        <a:gd name="connsiteY17" fmla="*/ 449 h 10000"/>
                        <a:gd name="connsiteX18" fmla="*/ 10336 w 10336"/>
                        <a:gd name="connsiteY18" fmla="*/ 673 h 10000"/>
                        <a:gd name="connsiteX19" fmla="*/ 10332 w 10336"/>
                        <a:gd name="connsiteY19" fmla="*/ 923 h 10000"/>
                        <a:gd name="connsiteX20" fmla="*/ 10314 w 10336"/>
                        <a:gd name="connsiteY20" fmla="*/ 1227 h 10000"/>
                        <a:gd name="connsiteX21" fmla="*/ 10269 w 10336"/>
                        <a:gd name="connsiteY21" fmla="*/ 1544 h 10000"/>
                        <a:gd name="connsiteX22" fmla="*/ 10209 w 10336"/>
                        <a:gd name="connsiteY22" fmla="*/ 1887 h 10000"/>
                        <a:gd name="connsiteX23" fmla="*/ 8916 w 10336"/>
                        <a:gd name="connsiteY23" fmla="*/ 8127 h 10000"/>
                        <a:gd name="connsiteX0" fmla="*/ 8539 w 9959"/>
                        <a:gd name="connsiteY0" fmla="*/ 8127 h 10000"/>
                        <a:gd name="connsiteX1" fmla="*/ 8449 w 9959"/>
                        <a:gd name="connsiteY1" fmla="*/ 8509 h 10000"/>
                        <a:gd name="connsiteX2" fmla="*/ 8349 w 9959"/>
                        <a:gd name="connsiteY2" fmla="*/ 8852 h 10000"/>
                        <a:gd name="connsiteX3" fmla="*/ 8230 w 9959"/>
                        <a:gd name="connsiteY3" fmla="*/ 9169 h 10000"/>
                        <a:gd name="connsiteX4" fmla="*/ 8110 w 9959"/>
                        <a:gd name="connsiteY4" fmla="*/ 9446 h 10000"/>
                        <a:gd name="connsiteX5" fmla="*/ 7984 w 9959"/>
                        <a:gd name="connsiteY5" fmla="*/ 9683 h 10000"/>
                        <a:gd name="connsiteX6" fmla="*/ 7857 w 9959"/>
                        <a:gd name="connsiteY6" fmla="*/ 9842 h 10000"/>
                        <a:gd name="connsiteX7" fmla="*/ 7738 w 9959"/>
                        <a:gd name="connsiteY7" fmla="*/ 9960 h 10000"/>
                        <a:gd name="connsiteX8" fmla="*/ 7626 w 9959"/>
                        <a:gd name="connsiteY8" fmla="*/ 10000 h 10000"/>
                        <a:gd name="connsiteX9" fmla="*/ 224 w 9959"/>
                        <a:gd name="connsiteY9" fmla="*/ 10000 h 10000"/>
                        <a:gd name="connsiteX10" fmla="*/ 82 w 9959"/>
                        <a:gd name="connsiteY10" fmla="*/ 8127 h 10000"/>
                        <a:gd name="connsiteX11" fmla="*/ 1375 w 9959"/>
                        <a:gd name="connsiteY11" fmla="*/ 1887 h 10000"/>
                        <a:gd name="connsiteX12" fmla="*/ 2292 w 9959"/>
                        <a:gd name="connsiteY12" fmla="*/ 0 h 10000"/>
                        <a:gd name="connsiteX13" fmla="*/ 9694 w 9959"/>
                        <a:gd name="connsiteY13" fmla="*/ 0 h 10000"/>
                        <a:gd name="connsiteX14" fmla="*/ 9780 w 9959"/>
                        <a:gd name="connsiteY14" fmla="*/ 26 h 10000"/>
                        <a:gd name="connsiteX15" fmla="*/ 9851 w 9959"/>
                        <a:gd name="connsiteY15" fmla="*/ 119 h 10000"/>
                        <a:gd name="connsiteX16" fmla="*/ 9903 w 9959"/>
                        <a:gd name="connsiteY16" fmla="*/ 264 h 10000"/>
                        <a:gd name="connsiteX17" fmla="*/ 9940 w 9959"/>
                        <a:gd name="connsiteY17" fmla="*/ 449 h 10000"/>
                        <a:gd name="connsiteX18" fmla="*/ 9959 w 9959"/>
                        <a:gd name="connsiteY18" fmla="*/ 673 h 10000"/>
                        <a:gd name="connsiteX19" fmla="*/ 9955 w 9959"/>
                        <a:gd name="connsiteY19" fmla="*/ 923 h 10000"/>
                        <a:gd name="connsiteX20" fmla="*/ 9937 w 9959"/>
                        <a:gd name="connsiteY20" fmla="*/ 1227 h 10000"/>
                        <a:gd name="connsiteX21" fmla="*/ 9892 w 9959"/>
                        <a:gd name="connsiteY21" fmla="*/ 1544 h 10000"/>
                        <a:gd name="connsiteX22" fmla="*/ 9832 w 9959"/>
                        <a:gd name="connsiteY22" fmla="*/ 1887 h 10000"/>
                        <a:gd name="connsiteX23" fmla="*/ 8539 w 9959"/>
                        <a:gd name="connsiteY23" fmla="*/ 8127 h 10000"/>
                        <a:gd name="connsiteX0" fmla="*/ 8570 w 9996"/>
                        <a:gd name="connsiteY0" fmla="*/ 8127 h 10000"/>
                        <a:gd name="connsiteX1" fmla="*/ 8480 w 9996"/>
                        <a:gd name="connsiteY1" fmla="*/ 8509 h 10000"/>
                        <a:gd name="connsiteX2" fmla="*/ 8379 w 9996"/>
                        <a:gd name="connsiteY2" fmla="*/ 8852 h 10000"/>
                        <a:gd name="connsiteX3" fmla="*/ 8260 w 9996"/>
                        <a:gd name="connsiteY3" fmla="*/ 9169 h 10000"/>
                        <a:gd name="connsiteX4" fmla="*/ 8139 w 9996"/>
                        <a:gd name="connsiteY4" fmla="*/ 9446 h 10000"/>
                        <a:gd name="connsiteX5" fmla="*/ 8013 w 9996"/>
                        <a:gd name="connsiteY5" fmla="*/ 9683 h 10000"/>
                        <a:gd name="connsiteX6" fmla="*/ 7885 w 9996"/>
                        <a:gd name="connsiteY6" fmla="*/ 9842 h 10000"/>
                        <a:gd name="connsiteX7" fmla="*/ 7766 w 9996"/>
                        <a:gd name="connsiteY7" fmla="*/ 9960 h 10000"/>
                        <a:gd name="connsiteX8" fmla="*/ 7653 w 9996"/>
                        <a:gd name="connsiteY8" fmla="*/ 10000 h 10000"/>
                        <a:gd name="connsiteX9" fmla="*/ 221 w 9996"/>
                        <a:gd name="connsiteY9" fmla="*/ 10000 h 10000"/>
                        <a:gd name="connsiteX10" fmla="*/ 78 w 9996"/>
                        <a:gd name="connsiteY10" fmla="*/ 8127 h 10000"/>
                        <a:gd name="connsiteX11" fmla="*/ 1377 w 9996"/>
                        <a:gd name="connsiteY11" fmla="*/ 1887 h 10000"/>
                        <a:gd name="connsiteX12" fmla="*/ 2297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70 w 9996"/>
                        <a:gd name="connsiteY23" fmla="*/ 8127 h 10000"/>
                        <a:gd name="connsiteX0" fmla="*/ 8573 w 10000"/>
                        <a:gd name="connsiteY0" fmla="*/ 8127 h 10003"/>
                        <a:gd name="connsiteX1" fmla="*/ 8483 w 10000"/>
                        <a:gd name="connsiteY1" fmla="*/ 8509 h 10003"/>
                        <a:gd name="connsiteX2" fmla="*/ 8382 w 10000"/>
                        <a:gd name="connsiteY2" fmla="*/ 8852 h 10003"/>
                        <a:gd name="connsiteX3" fmla="*/ 8263 w 10000"/>
                        <a:gd name="connsiteY3" fmla="*/ 9169 h 10003"/>
                        <a:gd name="connsiteX4" fmla="*/ 8142 w 10000"/>
                        <a:gd name="connsiteY4" fmla="*/ 9446 h 10003"/>
                        <a:gd name="connsiteX5" fmla="*/ 8016 w 10000"/>
                        <a:gd name="connsiteY5" fmla="*/ 9683 h 10003"/>
                        <a:gd name="connsiteX6" fmla="*/ 7888 w 10000"/>
                        <a:gd name="connsiteY6" fmla="*/ 9842 h 10003"/>
                        <a:gd name="connsiteX7" fmla="*/ 7769 w 10000"/>
                        <a:gd name="connsiteY7" fmla="*/ 9960 h 10003"/>
                        <a:gd name="connsiteX8" fmla="*/ 7656 w 10000"/>
                        <a:gd name="connsiteY8" fmla="*/ 10000 h 10003"/>
                        <a:gd name="connsiteX9" fmla="*/ 221 w 10000"/>
                        <a:gd name="connsiteY9" fmla="*/ 10000 h 10003"/>
                        <a:gd name="connsiteX10" fmla="*/ 78 w 10000"/>
                        <a:gd name="connsiteY10" fmla="*/ 8127 h 10003"/>
                        <a:gd name="connsiteX11" fmla="*/ 1378 w 10000"/>
                        <a:gd name="connsiteY11" fmla="*/ 1887 h 10003"/>
                        <a:gd name="connsiteX12" fmla="*/ 2298 w 10000"/>
                        <a:gd name="connsiteY12" fmla="*/ 0 h 10003"/>
                        <a:gd name="connsiteX13" fmla="*/ 9734 w 10000"/>
                        <a:gd name="connsiteY13" fmla="*/ 0 h 10003"/>
                        <a:gd name="connsiteX14" fmla="*/ 9820 w 10000"/>
                        <a:gd name="connsiteY14" fmla="*/ 26 h 10003"/>
                        <a:gd name="connsiteX15" fmla="*/ 9892 w 10000"/>
                        <a:gd name="connsiteY15" fmla="*/ 119 h 10003"/>
                        <a:gd name="connsiteX16" fmla="*/ 9944 w 10000"/>
                        <a:gd name="connsiteY16" fmla="*/ 264 h 10003"/>
                        <a:gd name="connsiteX17" fmla="*/ 9981 w 10000"/>
                        <a:gd name="connsiteY17" fmla="*/ 449 h 10003"/>
                        <a:gd name="connsiteX18" fmla="*/ 10000 w 10000"/>
                        <a:gd name="connsiteY18" fmla="*/ 673 h 10003"/>
                        <a:gd name="connsiteX19" fmla="*/ 9996 w 10000"/>
                        <a:gd name="connsiteY19" fmla="*/ 923 h 10003"/>
                        <a:gd name="connsiteX20" fmla="*/ 9978 w 10000"/>
                        <a:gd name="connsiteY20" fmla="*/ 1227 h 10003"/>
                        <a:gd name="connsiteX21" fmla="*/ 9933 w 10000"/>
                        <a:gd name="connsiteY21" fmla="*/ 1544 h 10003"/>
                        <a:gd name="connsiteX22" fmla="*/ 9872 w 10000"/>
                        <a:gd name="connsiteY22" fmla="*/ 1887 h 10003"/>
                        <a:gd name="connsiteX23" fmla="*/ 8573 w 10000"/>
                        <a:gd name="connsiteY23" fmla="*/ 8127 h 10003"/>
                        <a:gd name="connsiteX0" fmla="*/ 8609 w 10036"/>
                        <a:gd name="connsiteY0" fmla="*/ 8127 h 10003"/>
                        <a:gd name="connsiteX1" fmla="*/ 8519 w 10036"/>
                        <a:gd name="connsiteY1" fmla="*/ 8509 h 10003"/>
                        <a:gd name="connsiteX2" fmla="*/ 8418 w 10036"/>
                        <a:gd name="connsiteY2" fmla="*/ 8852 h 10003"/>
                        <a:gd name="connsiteX3" fmla="*/ 8299 w 10036"/>
                        <a:gd name="connsiteY3" fmla="*/ 9169 h 10003"/>
                        <a:gd name="connsiteX4" fmla="*/ 8178 w 10036"/>
                        <a:gd name="connsiteY4" fmla="*/ 9446 h 10003"/>
                        <a:gd name="connsiteX5" fmla="*/ 8052 w 10036"/>
                        <a:gd name="connsiteY5" fmla="*/ 9683 h 10003"/>
                        <a:gd name="connsiteX6" fmla="*/ 7924 w 10036"/>
                        <a:gd name="connsiteY6" fmla="*/ 9842 h 10003"/>
                        <a:gd name="connsiteX7" fmla="*/ 7805 w 10036"/>
                        <a:gd name="connsiteY7" fmla="*/ 9960 h 10003"/>
                        <a:gd name="connsiteX8" fmla="*/ 7692 w 10036"/>
                        <a:gd name="connsiteY8" fmla="*/ 10000 h 10003"/>
                        <a:gd name="connsiteX9" fmla="*/ 257 w 10036"/>
                        <a:gd name="connsiteY9" fmla="*/ 10000 h 10003"/>
                        <a:gd name="connsiteX10" fmla="*/ 114 w 10036"/>
                        <a:gd name="connsiteY10" fmla="*/ 8127 h 10003"/>
                        <a:gd name="connsiteX11" fmla="*/ 1414 w 10036"/>
                        <a:gd name="connsiteY11" fmla="*/ 1887 h 10003"/>
                        <a:gd name="connsiteX12" fmla="*/ 2334 w 10036"/>
                        <a:gd name="connsiteY12" fmla="*/ 0 h 10003"/>
                        <a:gd name="connsiteX13" fmla="*/ 9770 w 10036"/>
                        <a:gd name="connsiteY13" fmla="*/ 0 h 10003"/>
                        <a:gd name="connsiteX14" fmla="*/ 9856 w 10036"/>
                        <a:gd name="connsiteY14" fmla="*/ 26 h 10003"/>
                        <a:gd name="connsiteX15" fmla="*/ 9928 w 10036"/>
                        <a:gd name="connsiteY15" fmla="*/ 119 h 10003"/>
                        <a:gd name="connsiteX16" fmla="*/ 9980 w 10036"/>
                        <a:gd name="connsiteY16" fmla="*/ 264 h 10003"/>
                        <a:gd name="connsiteX17" fmla="*/ 10017 w 10036"/>
                        <a:gd name="connsiteY17" fmla="*/ 449 h 10003"/>
                        <a:gd name="connsiteX18" fmla="*/ 10036 w 10036"/>
                        <a:gd name="connsiteY18" fmla="*/ 673 h 10003"/>
                        <a:gd name="connsiteX19" fmla="*/ 10032 w 10036"/>
                        <a:gd name="connsiteY19" fmla="*/ 923 h 10003"/>
                        <a:gd name="connsiteX20" fmla="*/ 10014 w 10036"/>
                        <a:gd name="connsiteY20" fmla="*/ 1227 h 10003"/>
                        <a:gd name="connsiteX21" fmla="*/ 9969 w 10036"/>
                        <a:gd name="connsiteY21" fmla="*/ 1544 h 10003"/>
                        <a:gd name="connsiteX22" fmla="*/ 9908 w 10036"/>
                        <a:gd name="connsiteY22" fmla="*/ 1887 h 10003"/>
                        <a:gd name="connsiteX23" fmla="*/ 8609 w 10036"/>
                        <a:gd name="connsiteY23" fmla="*/ 8127 h 10003"/>
                        <a:gd name="connsiteX0" fmla="*/ 8612 w 10039"/>
                        <a:gd name="connsiteY0" fmla="*/ 8127 h 10002"/>
                        <a:gd name="connsiteX1" fmla="*/ 8522 w 10039"/>
                        <a:gd name="connsiteY1" fmla="*/ 8509 h 10002"/>
                        <a:gd name="connsiteX2" fmla="*/ 8421 w 10039"/>
                        <a:gd name="connsiteY2" fmla="*/ 8852 h 10002"/>
                        <a:gd name="connsiteX3" fmla="*/ 8302 w 10039"/>
                        <a:gd name="connsiteY3" fmla="*/ 9169 h 10002"/>
                        <a:gd name="connsiteX4" fmla="*/ 8181 w 10039"/>
                        <a:gd name="connsiteY4" fmla="*/ 9446 h 10002"/>
                        <a:gd name="connsiteX5" fmla="*/ 8055 w 10039"/>
                        <a:gd name="connsiteY5" fmla="*/ 9683 h 10002"/>
                        <a:gd name="connsiteX6" fmla="*/ 7927 w 10039"/>
                        <a:gd name="connsiteY6" fmla="*/ 9842 h 10002"/>
                        <a:gd name="connsiteX7" fmla="*/ 7808 w 10039"/>
                        <a:gd name="connsiteY7" fmla="*/ 9960 h 10002"/>
                        <a:gd name="connsiteX8" fmla="*/ 7695 w 10039"/>
                        <a:gd name="connsiteY8" fmla="*/ 10000 h 10002"/>
                        <a:gd name="connsiteX9" fmla="*/ 260 w 10039"/>
                        <a:gd name="connsiteY9" fmla="*/ 10000 h 10002"/>
                        <a:gd name="connsiteX10" fmla="*/ 117 w 10039"/>
                        <a:gd name="connsiteY10" fmla="*/ 8127 h 10002"/>
                        <a:gd name="connsiteX11" fmla="*/ 1417 w 10039"/>
                        <a:gd name="connsiteY11" fmla="*/ 1887 h 10002"/>
                        <a:gd name="connsiteX12" fmla="*/ 2337 w 10039"/>
                        <a:gd name="connsiteY12" fmla="*/ 0 h 10002"/>
                        <a:gd name="connsiteX13" fmla="*/ 9773 w 10039"/>
                        <a:gd name="connsiteY13" fmla="*/ 0 h 10002"/>
                        <a:gd name="connsiteX14" fmla="*/ 9859 w 10039"/>
                        <a:gd name="connsiteY14" fmla="*/ 26 h 10002"/>
                        <a:gd name="connsiteX15" fmla="*/ 9931 w 10039"/>
                        <a:gd name="connsiteY15" fmla="*/ 119 h 10002"/>
                        <a:gd name="connsiteX16" fmla="*/ 9983 w 10039"/>
                        <a:gd name="connsiteY16" fmla="*/ 264 h 10002"/>
                        <a:gd name="connsiteX17" fmla="*/ 10020 w 10039"/>
                        <a:gd name="connsiteY17" fmla="*/ 449 h 10002"/>
                        <a:gd name="connsiteX18" fmla="*/ 10039 w 10039"/>
                        <a:gd name="connsiteY18" fmla="*/ 673 h 10002"/>
                        <a:gd name="connsiteX19" fmla="*/ 10035 w 10039"/>
                        <a:gd name="connsiteY19" fmla="*/ 923 h 10002"/>
                        <a:gd name="connsiteX20" fmla="*/ 10017 w 10039"/>
                        <a:gd name="connsiteY20" fmla="*/ 1227 h 10002"/>
                        <a:gd name="connsiteX21" fmla="*/ 9972 w 10039"/>
                        <a:gd name="connsiteY21" fmla="*/ 1544 h 10002"/>
                        <a:gd name="connsiteX22" fmla="*/ 9911 w 10039"/>
                        <a:gd name="connsiteY22" fmla="*/ 1887 h 10002"/>
                        <a:gd name="connsiteX23" fmla="*/ 8612 w 10039"/>
                        <a:gd name="connsiteY23" fmla="*/ 8127 h 10002"/>
                        <a:gd name="connsiteX0" fmla="*/ 8612 w 10039"/>
                        <a:gd name="connsiteY0" fmla="*/ 8127 h 10000"/>
                        <a:gd name="connsiteX1" fmla="*/ 8522 w 10039"/>
                        <a:gd name="connsiteY1" fmla="*/ 8509 h 10000"/>
                        <a:gd name="connsiteX2" fmla="*/ 8421 w 10039"/>
                        <a:gd name="connsiteY2" fmla="*/ 8852 h 10000"/>
                        <a:gd name="connsiteX3" fmla="*/ 8302 w 10039"/>
                        <a:gd name="connsiteY3" fmla="*/ 9169 h 10000"/>
                        <a:gd name="connsiteX4" fmla="*/ 8181 w 10039"/>
                        <a:gd name="connsiteY4" fmla="*/ 9446 h 10000"/>
                        <a:gd name="connsiteX5" fmla="*/ 8055 w 10039"/>
                        <a:gd name="connsiteY5" fmla="*/ 9683 h 10000"/>
                        <a:gd name="connsiteX6" fmla="*/ 7927 w 10039"/>
                        <a:gd name="connsiteY6" fmla="*/ 9842 h 10000"/>
                        <a:gd name="connsiteX7" fmla="*/ 7808 w 10039"/>
                        <a:gd name="connsiteY7" fmla="*/ 9960 h 10000"/>
                        <a:gd name="connsiteX8" fmla="*/ 7695 w 10039"/>
                        <a:gd name="connsiteY8" fmla="*/ 10000 h 10000"/>
                        <a:gd name="connsiteX9" fmla="*/ 260 w 10039"/>
                        <a:gd name="connsiteY9" fmla="*/ 10000 h 10000"/>
                        <a:gd name="connsiteX10" fmla="*/ 117 w 10039"/>
                        <a:gd name="connsiteY10" fmla="*/ 8127 h 10000"/>
                        <a:gd name="connsiteX11" fmla="*/ 1417 w 10039"/>
                        <a:gd name="connsiteY11" fmla="*/ 1887 h 10000"/>
                        <a:gd name="connsiteX12" fmla="*/ 2337 w 10039"/>
                        <a:gd name="connsiteY12" fmla="*/ 0 h 10000"/>
                        <a:gd name="connsiteX13" fmla="*/ 9773 w 10039"/>
                        <a:gd name="connsiteY13" fmla="*/ 0 h 10000"/>
                        <a:gd name="connsiteX14" fmla="*/ 9859 w 10039"/>
                        <a:gd name="connsiteY14" fmla="*/ 26 h 10000"/>
                        <a:gd name="connsiteX15" fmla="*/ 9931 w 10039"/>
                        <a:gd name="connsiteY15" fmla="*/ 119 h 10000"/>
                        <a:gd name="connsiteX16" fmla="*/ 9983 w 10039"/>
                        <a:gd name="connsiteY16" fmla="*/ 264 h 10000"/>
                        <a:gd name="connsiteX17" fmla="*/ 10020 w 10039"/>
                        <a:gd name="connsiteY17" fmla="*/ 449 h 10000"/>
                        <a:gd name="connsiteX18" fmla="*/ 10039 w 10039"/>
                        <a:gd name="connsiteY18" fmla="*/ 673 h 10000"/>
                        <a:gd name="connsiteX19" fmla="*/ 10035 w 10039"/>
                        <a:gd name="connsiteY19" fmla="*/ 923 h 10000"/>
                        <a:gd name="connsiteX20" fmla="*/ 10017 w 10039"/>
                        <a:gd name="connsiteY20" fmla="*/ 1227 h 10000"/>
                        <a:gd name="connsiteX21" fmla="*/ 9972 w 10039"/>
                        <a:gd name="connsiteY21" fmla="*/ 1544 h 10000"/>
                        <a:gd name="connsiteX22" fmla="*/ 9911 w 10039"/>
                        <a:gd name="connsiteY22" fmla="*/ 1887 h 10000"/>
                        <a:gd name="connsiteX23" fmla="*/ 8612 w 10039"/>
                        <a:gd name="connsiteY23" fmla="*/ 8127 h 10000"/>
                        <a:gd name="connsiteX0" fmla="*/ 8616 w 10043"/>
                        <a:gd name="connsiteY0" fmla="*/ 8127 h 10000"/>
                        <a:gd name="connsiteX1" fmla="*/ 8526 w 10043"/>
                        <a:gd name="connsiteY1" fmla="*/ 8509 h 10000"/>
                        <a:gd name="connsiteX2" fmla="*/ 8425 w 10043"/>
                        <a:gd name="connsiteY2" fmla="*/ 8852 h 10000"/>
                        <a:gd name="connsiteX3" fmla="*/ 8306 w 10043"/>
                        <a:gd name="connsiteY3" fmla="*/ 9169 h 10000"/>
                        <a:gd name="connsiteX4" fmla="*/ 8185 w 10043"/>
                        <a:gd name="connsiteY4" fmla="*/ 9446 h 10000"/>
                        <a:gd name="connsiteX5" fmla="*/ 8059 w 10043"/>
                        <a:gd name="connsiteY5" fmla="*/ 9683 h 10000"/>
                        <a:gd name="connsiteX6" fmla="*/ 7931 w 10043"/>
                        <a:gd name="connsiteY6" fmla="*/ 9842 h 10000"/>
                        <a:gd name="connsiteX7" fmla="*/ 7812 w 10043"/>
                        <a:gd name="connsiteY7" fmla="*/ 9960 h 10000"/>
                        <a:gd name="connsiteX8" fmla="*/ 7699 w 10043"/>
                        <a:gd name="connsiteY8" fmla="*/ 10000 h 10000"/>
                        <a:gd name="connsiteX9" fmla="*/ 264 w 10043"/>
                        <a:gd name="connsiteY9" fmla="*/ 10000 h 10000"/>
                        <a:gd name="connsiteX10" fmla="*/ 121 w 10043"/>
                        <a:gd name="connsiteY10" fmla="*/ 8127 h 10000"/>
                        <a:gd name="connsiteX11" fmla="*/ 1421 w 10043"/>
                        <a:gd name="connsiteY11" fmla="*/ 1887 h 10000"/>
                        <a:gd name="connsiteX12" fmla="*/ 2341 w 10043"/>
                        <a:gd name="connsiteY12" fmla="*/ 0 h 10000"/>
                        <a:gd name="connsiteX13" fmla="*/ 9777 w 10043"/>
                        <a:gd name="connsiteY13" fmla="*/ 0 h 10000"/>
                        <a:gd name="connsiteX14" fmla="*/ 9863 w 10043"/>
                        <a:gd name="connsiteY14" fmla="*/ 26 h 10000"/>
                        <a:gd name="connsiteX15" fmla="*/ 9935 w 10043"/>
                        <a:gd name="connsiteY15" fmla="*/ 119 h 10000"/>
                        <a:gd name="connsiteX16" fmla="*/ 9987 w 10043"/>
                        <a:gd name="connsiteY16" fmla="*/ 264 h 10000"/>
                        <a:gd name="connsiteX17" fmla="*/ 10024 w 10043"/>
                        <a:gd name="connsiteY17" fmla="*/ 449 h 10000"/>
                        <a:gd name="connsiteX18" fmla="*/ 10043 w 10043"/>
                        <a:gd name="connsiteY18" fmla="*/ 673 h 10000"/>
                        <a:gd name="connsiteX19" fmla="*/ 10039 w 10043"/>
                        <a:gd name="connsiteY19" fmla="*/ 923 h 10000"/>
                        <a:gd name="connsiteX20" fmla="*/ 10021 w 10043"/>
                        <a:gd name="connsiteY20" fmla="*/ 1227 h 10000"/>
                        <a:gd name="connsiteX21" fmla="*/ 9976 w 10043"/>
                        <a:gd name="connsiteY21" fmla="*/ 1544 h 10000"/>
                        <a:gd name="connsiteX22" fmla="*/ 9915 w 10043"/>
                        <a:gd name="connsiteY22" fmla="*/ 1887 h 10000"/>
                        <a:gd name="connsiteX23" fmla="*/ 8616 w 10043"/>
                        <a:gd name="connsiteY23" fmla="*/ 8127 h 10000"/>
                        <a:gd name="connsiteX0" fmla="*/ 8599 w 10026"/>
                        <a:gd name="connsiteY0" fmla="*/ 8127 h 10000"/>
                        <a:gd name="connsiteX1" fmla="*/ 8509 w 10026"/>
                        <a:gd name="connsiteY1" fmla="*/ 8509 h 10000"/>
                        <a:gd name="connsiteX2" fmla="*/ 8408 w 10026"/>
                        <a:gd name="connsiteY2" fmla="*/ 8852 h 10000"/>
                        <a:gd name="connsiteX3" fmla="*/ 8289 w 10026"/>
                        <a:gd name="connsiteY3" fmla="*/ 9169 h 10000"/>
                        <a:gd name="connsiteX4" fmla="*/ 8168 w 10026"/>
                        <a:gd name="connsiteY4" fmla="*/ 9446 h 10000"/>
                        <a:gd name="connsiteX5" fmla="*/ 8042 w 10026"/>
                        <a:gd name="connsiteY5" fmla="*/ 9683 h 10000"/>
                        <a:gd name="connsiteX6" fmla="*/ 7914 w 10026"/>
                        <a:gd name="connsiteY6" fmla="*/ 9842 h 10000"/>
                        <a:gd name="connsiteX7" fmla="*/ 7795 w 10026"/>
                        <a:gd name="connsiteY7" fmla="*/ 9960 h 10000"/>
                        <a:gd name="connsiteX8" fmla="*/ 7682 w 10026"/>
                        <a:gd name="connsiteY8" fmla="*/ 10000 h 10000"/>
                        <a:gd name="connsiteX9" fmla="*/ 247 w 10026"/>
                        <a:gd name="connsiteY9" fmla="*/ 10000 h 10000"/>
                        <a:gd name="connsiteX10" fmla="*/ 104 w 10026"/>
                        <a:gd name="connsiteY10" fmla="*/ 8127 h 10000"/>
                        <a:gd name="connsiteX11" fmla="*/ 1404 w 10026"/>
                        <a:gd name="connsiteY11" fmla="*/ 1887 h 10000"/>
                        <a:gd name="connsiteX12" fmla="*/ 2324 w 10026"/>
                        <a:gd name="connsiteY12" fmla="*/ 0 h 10000"/>
                        <a:gd name="connsiteX13" fmla="*/ 9760 w 10026"/>
                        <a:gd name="connsiteY13" fmla="*/ 0 h 10000"/>
                        <a:gd name="connsiteX14" fmla="*/ 9846 w 10026"/>
                        <a:gd name="connsiteY14" fmla="*/ 26 h 10000"/>
                        <a:gd name="connsiteX15" fmla="*/ 9918 w 10026"/>
                        <a:gd name="connsiteY15" fmla="*/ 119 h 10000"/>
                        <a:gd name="connsiteX16" fmla="*/ 9970 w 10026"/>
                        <a:gd name="connsiteY16" fmla="*/ 264 h 10000"/>
                        <a:gd name="connsiteX17" fmla="*/ 10007 w 10026"/>
                        <a:gd name="connsiteY17" fmla="*/ 449 h 10000"/>
                        <a:gd name="connsiteX18" fmla="*/ 10026 w 10026"/>
                        <a:gd name="connsiteY18" fmla="*/ 673 h 10000"/>
                        <a:gd name="connsiteX19" fmla="*/ 10022 w 10026"/>
                        <a:gd name="connsiteY19" fmla="*/ 923 h 10000"/>
                        <a:gd name="connsiteX20" fmla="*/ 10004 w 10026"/>
                        <a:gd name="connsiteY20" fmla="*/ 1227 h 10000"/>
                        <a:gd name="connsiteX21" fmla="*/ 9959 w 10026"/>
                        <a:gd name="connsiteY21" fmla="*/ 1544 h 10000"/>
                        <a:gd name="connsiteX22" fmla="*/ 9898 w 10026"/>
                        <a:gd name="connsiteY22" fmla="*/ 1887 h 10000"/>
                        <a:gd name="connsiteX23" fmla="*/ 8599 w 10026"/>
                        <a:gd name="connsiteY23" fmla="*/ 8127 h 10000"/>
                        <a:gd name="connsiteX0" fmla="*/ 8579 w 10006"/>
                        <a:gd name="connsiteY0" fmla="*/ 8127 h 10000"/>
                        <a:gd name="connsiteX1" fmla="*/ 8489 w 10006"/>
                        <a:gd name="connsiteY1" fmla="*/ 8509 h 10000"/>
                        <a:gd name="connsiteX2" fmla="*/ 8388 w 10006"/>
                        <a:gd name="connsiteY2" fmla="*/ 8852 h 10000"/>
                        <a:gd name="connsiteX3" fmla="*/ 8269 w 10006"/>
                        <a:gd name="connsiteY3" fmla="*/ 9169 h 10000"/>
                        <a:gd name="connsiteX4" fmla="*/ 8148 w 10006"/>
                        <a:gd name="connsiteY4" fmla="*/ 9446 h 10000"/>
                        <a:gd name="connsiteX5" fmla="*/ 8022 w 10006"/>
                        <a:gd name="connsiteY5" fmla="*/ 9683 h 10000"/>
                        <a:gd name="connsiteX6" fmla="*/ 7894 w 10006"/>
                        <a:gd name="connsiteY6" fmla="*/ 9842 h 10000"/>
                        <a:gd name="connsiteX7" fmla="*/ 7775 w 10006"/>
                        <a:gd name="connsiteY7" fmla="*/ 9960 h 10000"/>
                        <a:gd name="connsiteX8" fmla="*/ 7662 w 10006"/>
                        <a:gd name="connsiteY8" fmla="*/ 10000 h 10000"/>
                        <a:gd name="connsiteX9" fmla="*/ 227 w 10006"/>
                        <a:gd name="connsiteY9" fmla="*/ 10000 h 10000"/>
                        <a:gd name="connsiteX10" fmla="*/ 84 w 10006"/>
                        <a:gd name="connsiteY10" fmla="*/ 8127 h 10000"/>
                        <a:gd name="connsiteX11" fmla="*/ 1384 w 10006"/>
                        <a:gd name="connsiteY11" fmla="*/ 1887 h 10000"/>
                        <a:gd name="connsiteX12" fmla="*/ 2304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9 w 10006"/>
                        <a:gd name="connsiteY23" fmla="*/ 8127 h 10000"/>
                        <a:gd name="connsiteX0" fmla="*/ 8590 w 10017"/>
                        <a:gd name="connsiteY0" fmla="*/ 8127 h 10000"/>
                        <a:gd name="connsiteX1" fmla="*/ 8500 w 10017"/>
                        <a:gd name="connsiteY1" fmla="*/ 8509 h 10000"/>
                        <a:gd name="connsiteX2" fmla="*/ 8399 w 10017"/>
                        <a:gd name="connsiteY2" fmla="*/ 8852 h 10000"/>
                        <a:gd name="connsiteX3" fmla="*/ 8280 w 10017"/>
                        <a:gd name="connsiteY3" fmla="*/ 9169 h 10000"/>
                        <a:gd name="connsiteX4" fmla="*/ 8159 w 10017"/>
                        <a:gd name="connsiteY4" fmla="*/ 9446 h 10000"/>
                        <a:gd name="connsiteX5" fmla="*/ 8033 w 10017"/>
                        <a:gd name="connsiteY5" fmla="*/ 9683 h 10000"/>
                        <a:gd name="connsiteX6" fmla="*/ 7905 w 10017"/>
                        <a:gd name="connsiteY6" fmla="*/ 9842 h 10000"/>
                        <a:gd name="connsiteX7" fmla="*/ 7786 w 10017"/>
                        <a:gd name="connsiteY7" fmla="*/ 9960 h 10000"/>
                        <a:gd name="connsiteX8" fmla="*/ 7673 w 10017"/>
                        <a:gd name="connsiteY8" fmla="*/ 10000 h 10000"/>
                        <a:gd name="connsiteX9" fmla="*/ 238 w 10017"/>
                        <a:gd name="connsiteY9" fmla="*/ 10000 h 10000"/>
                        <a:gd name="connsiteX10" fmla="*/ 95 w 10017"/>
                        <a:gd name="connsiteY10" fmla="*/ 8127 h 10000"/>
                        <a:gd name="connsiteX11" fmla="*/ 1395 w 10017"/>
                        <a:gd name="connsiteY11" fmla="*/ 1887 h 10000"/>
                        <a:gd name="connsiteX12" fmla="*/ 2315 w 10017"/>
                        <a:gd name="connsiteY12" fmla="*/ 0 h 10000"/>
                        <a:gd name="connsiteX13" fmla="*/ 9751 w 10017"/>
                        <a:gd name="connsiteY13" fmla="*/ 0 h 10000"/>
                        <a:gd name="connsiteX14" fmla="*/ 9837 w 10017"/>
                        <a:gd name="connsiteY14" fmla="*/ 26 h 10000"/>
                        <a:gd name="connsiteX15" fmla="*/ 9909 w 10017"/>
                        <a:gd name="connsiteY15" fmla="*/ 119 h 10000"/>
                        <a:gd name="connsiteX16" fmla="*/ 9961 w 10017"/>
                        <a:gd name="connsiteY16" fmla="*/ 264 h 10000"/>
                        <a:gd name="connsiteX17" fmla="*/ 9998 w 10017"/>
                        <a:gd name="connsiteY17" fmla="*/ 449 h 10000"/>
                        <a:gd name="connsiteX18" fmla="*/ 10017 w 10017"/>
                        <a:gd name="connsiteY18" fmla="*/ 673 h 10000"/>
                        <a:gd name="connsiteX19" fmla="*/ 10013 w 10017"/>
                        <a:gd name="connsiteY19" fmla="*/ 923 h 10000"/>
                        <a:gd name="connsiteX20" fmla="*/ 9995 w 10017"/>
                        <a:gd name="connsiteY20" fmla="*/ 1227 h 10000"/>
                        <a:gd name="connsiteX21" fmla="*/ 9950 w 10017"/>
                        <a:gd name="connsiteY21" fmla="*/ 1544 h 10000"/>
                        <a:gd name="connsiteX22" fmla="*/ 9889 w 10017"/>
                        <a:gd name="connsiteY22" fmla="*/ 1887 h 10000"/>
                        <a:gd name="connsiteX23" fmla="*/ 8590 w 10017"/>
                        <a:gd name="connsiteY23" fmla="*/ 8127 h 10000"/>
                        <a:gd name="connsiteX0" fmla="*/ 8581 w 10008"/>
                        <a:gd name="connsiteY0" fmla="*/ 8127 h 10000"/>
                        <a:gd name="connsiteX1" fmla="*/ 8491 w 10008"/>
                        <a:gd name="connsiteY1" fmla="*/ 8509 h 10000"/>
                        <a:gd name="connsiteX2" fmla="*/ 8390 w 10008"/>
                        <a:gd name="connsiteY2" fmla="*/ 8852 h 10000"/>
                        <a:gd name="connsiteX3" fmla="*/ 8271 w 10008"/>
                        <a:gd name="connsiteY3" fmla="*/ 9169 h 10000"/>
                        <a:gd name="connsiteX4" fmla="*/ 8150 w 10008"/>
                        <a:gd name="connsiteY4" fmla="*/ 9446 h 10000"/>
                        <a:gd name="connsiteX5" fmla="*/ 8024 w 10008"/>
                        <a:gd name="connsiteY5" fmla="*/ 9683 h 10000"/>
                        <a:gd name="connsiteX6" fmla="*/ 7896 w 10008"/>
                        <a:gd name="connsiteY6" fmla="*/ 9842 h 10000"/>
                        <a:gd name="connsiteX7" fmla="*/ 7777 w 10008"/>
                        <a:gd name="connsiteY7" fmla="*/ 9960 h 10000"/>
                        <a:gd name="connsiteX8" fmla="*/ 7664 w 10008"/>
                        <a:gd name="connsiteY8" fmla="*/ 10000 h 10000"/>
                        <a:gd name="connsiteX9" fmla="*/ 229 w 10008"/>
                        <a:gd name="connsiteY9" fmla="*/ 10000 h 10000"/>
                        <a:gd name="connsiteX10" fmla="*/ 106 w 10008"/>
                        <a:gd name="connsiteY10" fmla="*/ 8127 h 10000"/>
                        <a:gd name="connsiteX11" fmla="*/ 1386 w 10008"/>
                        <a:gd name="connsiteY11" fmla="*/ 1887 h 10000"/>
                        <a:gd name="connsiteX12" fmla="*/ 2306 w 10008"/>
                        <a:gd name="connsiteY12" fmla="*/ 0 h 10000"/>
                        <a:gd name="connsiteX13" fmla="*/ 9742 w 10008"/>
                        <a:gd name="connsiteY13" fmla="*/ 0 h 10000"/>
                        <a:gd name="connsiteX14" fmla="*/ 9828 w 10008"/>
                        <a:gd name="connsiteY14" fmla="*/ 26 h 10000"/>
                        <a:gd name="connsiteX15" fmla="*/ 9900 w 10008"/>
                        <a:gd name="connsiteY15" fmla="*/ 119 h 10000"/>
                        <a:gd name="connsiteX16" fmla="*/ 9952 w 10008"/>
                        <a:gd name="connsiteY16" fmla="*/ 264 h 10000"/>
                        <a:gd name="connsiteX17" fmla="*/ 9989 w 10008"/>
                        <a:gd name="connsiteY17" fmla="*/ 449 h 10000"/>
                        <a:gd name="connsiteX18" fmla="*/ 10008 w 10008"/>
                        <a:gd name="connsiteY18" fmla="*/ 673 h 10000"/>
                        <a:gd name="connsiteX19" fmla="*/ 10004 w 10008"/>
                        <a:gd name="connsiteY19" fmla="*/ 923 h 10000"/>
                        <a:gd name="connsiteX20" fmla="*/ 9986 w 10008"/>
                        <a:gd name="connsiteY20" fmla="*/ 1227 h 10000"/>
                        <a:gd name="connsiteX21" fmla="*/ 9941 w 10008"/>
                        <a:gd name="connsiteY21" fmla="*/ 1544 h 10000"/>
                        <a:gd name="connsiteX22" fmla="*/ 9880 w 10008"/>
                        <a:gd name="connsiteY22" fmla="*/ 1887 h 10000"/>
                        <a:gd name="connsiteX23" fmla="*/ 8581 w 10008"/>
                        <a:gd name="connsiteY23" fmla="*/ 8127 h 10000"/>
                        <a:gd name="connsiteX0" fmla="*/ 8591 w 10018"/>
                        <a:gd name="connsiteY0" fmla="*/ 8127 h 10000"/>
                        <a:gd name="connsiteX1" fmla="*/ 8501 w 10018"/>
                        <a:gd name="connsiteY1" fmla="*/ 8509 h 10000"/>
                        <a:gd name="connsiteX2" fmla="*/ 8400 w 10018"/>
                        <a:gd name="connsiteY2" fmla="*/ 8852 h 10000"/>
                        <a:gd name="connsiteX3" fmla="*/ 8281 w 10018"/>
                        <a:gd name="connsiteY3" fmla="*/ 9169 h 10000"/>
                        <a:gd name="connsiteX4" fmla="*/ 8160 w 10018"/>
                        <a:gd name="connsiteY4" fmla="*/ 9446 h 10000"/>
                        <a:gd name="connsiteX5" fmla="*/ 8034 w 10018"/>
                        <a:gd name="connsiteY5" fmla="*/ 9683 h 10000"/>
                        <a:gd name="connsiteX6" fmla="*/ 7906 w 10018"/>
                        <a:gd name="connsiteY6" fmla="*/ 9842 h 10000"/>
                        <a:gd name="connsiteX7" fmla="*/ 7787 w 10018"/>
                        <a:gd name="connsiteY7" fmla="*/ 9960 h 10000"/>
                        <a:gd name="connsiteX8" fmla="*/ 7674 w 10018"/>
                        <a:gd name="connsiteY8" fmla="*/ 10000 h 10000"/>
                        <a:gd name="connsiteX9" fmla="*/ 239 w 10018"/>
                        <a:gd name="connsiteY9" fmla="*/ 10000 h 10000"/>
                        <a:gd name="connsiteX10" fmla="*/ 116 w 10018"/>
                        <a:gd name="connsiteY10" fmla="*/ 8127 h 10000"/>
                        <a:gd name="connsiteX11" fmla="*/ 1396 w 10018"/>
                        <a:gd name="connsiteY11" fmla="*/ 1887 h 10000"/>
                        <a:gd name="connsiteX12" fmla="*/ 2316 w 10018"/>
                        <a:gd name="connsiteY12" fmla="*/ 0 h 10000"/>
                        <a:gd name="connsiteX13" fmla="*/ 9752 w 10018"/>
                        <a:gd name="connsiteY13" fmla="*/ 0 h 10000"/>
                        <a:gd name="connsiteX14" fmla="*/ 9838 w 10018"/>
                        <a:gd name="connsiteY14" fmla="*/ 26 h 10000"/>
                        <a:gd name="connsiteX15" fmla="*/ 9910 w 10018"/>
                        <a:gd name="connsiteY15" fmla="*/ 119 h 10000"/>
                        <a:gd name="connsiteX16" fmla="*/ 9962 w 10018"/>
                        <a:gd name="connsiteY16" fmla="*/ 264 h 10000"/>
                        <a:gd name="connsiteX17" fmla="*/ 9999 w 10018"/>
                        <a:gd name="connsiteY17" fmla="*/ 449 h 10000"/>
                        <a:gd name="connsiteX18" fmla="*/ 10018 w 10018"/>
                        <a:gd name="connsiteY18" fmla="*/ 673 h 10000"/>
                        <a:gd name="connsiteX19" fmla="*/ 10014 w 10018"/>
                        <a:gd name="connsiteY19" fmla="*/ 923 h 10000"/>
                        <a:gd name="connsiteX20" fmla="*/ 9996 w 10018"/>
                        <a:gd name="connsiteY20" fmla="*/ 1227 h 10000"/>
                        <a:gd name="connsiteX21" fmla="*/ 9951 w 10018"/>
                        <a:gd name="connsiteY21" fmla="*/ 1544 h 10000"/>
                        <a:gd name="connsiteX22" fmla="*/ 9890 w 10018"/>
                        <a:gd name="connsiteY22" fmla="*/ 1887 h 10000"/>
                        <a:gd name="connsiteX23" fmla="*/ 8591 w 10018"/>
                        <a:gd name="connsiteY23" fmla="*/ 8127 h 10000"/>
                        <a:gd name="connsiteX0" fmla="*/ 8585 w 10012"/>
                        <a:gd name="connsiteY0" fmla="*/ 8127 h 10000"/>
                        <a:gd name="connsiteX1" fmla="*/ 8495 w 10012"/>
                        <a:gd name="connsiteY1" fmla="*/ 8509 h 10000"/>
                        <a:gd name="connsiteX2" fmla="*/ 8394 w 10012"/>
                        <a:gd name="connsiteY2" fmla="*/ 8852 h 10000"/>
                        <a:gd name="connsiteX3" fmla="*/ 8275 w 10012"/>
                        <a:gd name="connsiteY3" fmla="*/ 9169 h 10000"/>
                        <a:gd name="connsiteX4" fmla="*/ 8154 w 10012"/>
                        <a:gd name="connsiteY4" fmla="*/ 9446 h 10000"/>
                        <a:gd name="connsiteX5" fmla="*/ 8028 w 10012"/>
                        <a:gd name="connsiteY5" fmla="*/ 9683 h 10000"/>
                        <a:gd name="connsiteX6" fmla="*/ 7900 w 10012"/>
                        <a:gd name="connsiteY6" fmla="*/ 9842 h 10000"/>
                        <a:gd name="connsiteX7" fmla="*/ 7781 w 10012"/>
                        <a:gd name="connsiteY7" fmla="*/ 9960 h 10000"/>
                        <a:gd name="connsiteX8" fmla="*/ 7668 w 10012"/>
                        <a:gd name="connsiteY8" fmla="*/ 10000 h 10000"/>
                        <a:gd name="connsiteX9" fmla="*/ 233 w 10012"/>
                        <a:gd name="connsiteY9" fmla="*/ 10000 h 10000"/>
                        <a:gd name="connsiteX10" fmla="*/ 110 w 10012"/>
                        <a:gd name="connsiteY10" fmla="*/ 8127 h 10000"/>
                        <a:gd name="connsiteX11" fmla="*/ 1390 w 10012"/>
                        <a:gd name="connsiteY11" fmla="*/ 1887 h 10000"/>
                        <a:gd name="connsiteX12" fmla="*/ 2310 w 10012"/>
                        <a:gd name="connsiteY12" fmla="*/ 0 h 10000"/>
                        <a:gd name="connsiteX13" fmla="*/ 9746 w 10012"/>
                        <a:gd name="connsiteY13" fmla="*/ 0 h 10000"/>
                        <a:gd name="connsiteX14" fmla="*/ 9832 w 10012"/>
                        <a:gd name="connsiteY14" fmla="*/ 26 h 10000"/>
                        <a:gd name="connsiteX15" fmla="*/ 9904 w 10012"/>
                        <a:gd name="connsiteY15" fmla="*/ 119 h 10000"/>
                        <a:gd name="connsiteX16" fmla="*/ 9956 w 10012"/>
                        <a:gd name="connsiteY16" fmla="*/ 264 h 10000"/>
                        <a:gd name="connsiteX17" fmla="*/ 9993 w 10012"/>
                        <a:gd name="connsiteY17" fmla="*/ 449 h 10000"/>
                        <a:gd name="connsiteX18" fmla="*/ 10012 w 10012"/>
                        <a:gd name="connsiteY18" fmla="*/ 673 h 10000"/>
                        <a:gd name="connsiteX19" fmla="*/ 10008 w 10012"/>
                        <a:gd name="connsiteY19" fmla="*/ 923 h 10000"/>
                        <a:gd name="connsiteX20" fmla="*/ 9990 w 10012"/>
                        <a:gd name="connsiteY20" fmla="*/ 1227 h 10000"/>
                        <a:gd name="connsiteX21" fmla="*/ 9945 w 10012"/>
                        <a:gd name="connsiteY21" fmla="*/ 1544 h 10000"/>
                        <a:gd name="connsiteX22" fmla="*/ 9884 w 10012"/>
                        <a:gd name="connsiteY22" fmla="*/ 1887 h 10000"/>
                        <a:gd name="connsiteX23" fmla="*/ 8585 w 10012"/>
                        <a:gd name="connsiteY23" fmla="*/ 8127 h 10000"/>
                        <a:gd name="connsiteX0" fmla="*/ 8570 w 9997"/>
                        <a:gd name="connsiteY0" fmla="*/ 8127 h 10000"/>
                        <a:gd name="connsiteX1" fmla="*/ 8480 w 9997"/>
                        <a:gd name="connsiteY1" fmla="*/ 8509 h 10000"/>
                        <a:gd name="connsiteX2" fmla="*/ 8379 w 9997"/>
                        <a:gd name="connsiteY2" fmla="*/ 8852 h 10000"/>
                        <a:gd name="connsiteX3" fmla="*/ 8260 w 9997"/>
                        <a:gd name="connsiteY3" fmla="*/ 9169 h 10000"/>
                        <a:gd name="connsiteX4" fmla="*/ 8139 w 9997"/>
                        <a:gd name="connsiteY4" fmla="*/ 9446 h 10000"/>
                        <a:gd name="connsiteX5" fmla="*/ 8013 w 9997"/>
                        <a:gd name="connsiteY5" fmla="*/ 9683 h 10000"/>
                        <a:gd name="connsiteX6" fmla="*/ 7885 w 9997"/>
                        <a:gd name="connsiteY6" fmla="*/ 9842 h 10000"/>
                        <a:gd name="connsiteX7" fmla="*/ 7766 w 9997"/>
                        <a:gd name="connsiteY7" fmla="*/ 9960 h 10000"/>
                        <a:gd name="connsiteX8" fmla="*/ 7653 w 9997"/>
                        <a:gd name="connsiteY8" fmla="*/ 10000 h 10000"/>
                        <a:gd name="connsiteX9" fmla="*/ 218 w 9997"/>
                        <a:gd name="connsiteY9" fmla="*/ 10000 h 10000"/>
                        <a:gd name="connsiteX10" fmla="*/ 95 w 9997"/>
                        <a:gd name="connsiteY10" fmla="*/ 8127 h 10000"/>
                        <a:gd name="connsiteX11" fmla="*/ 1375 w 9997"/>
                        <a:gd name="connsiteY11" fmla="*/ 1887 h 10000"/>
                        <a:gd name="connsiteX12" fmla="*/ 2295 w 9997"/>
                        <a:gd name="connsiteY12" fmla="*/ 0 h 10000"/>
                        <a:gd name="connsiteX13" fmla="*/ 9731 w 9997"/>
                        <a:gd name="connsiteY13" fmla="*/ 0 h 10000"/>
                        <a:gd name="connsiteX14" fmla="*/ 9817 w 9997"/>
                        <a:gd name="connsiteY14" fmla="*/ 26 h 10000"/>
                        <a:gd name="connsiteX15" fmla="*/ 9889 w 9997"/>
                        <a:gd name="connsiteY15" fmla="*/ 119 h 10000"/>
                        <a:gd name="connsiteX16" fmla="*/ 9941 w 9997"/>
                        <a:gd name="connsiteY16" fmla="*/ 264 h 10000"/>
                        <a:gd name="connsiteX17" fmla="*/ 9978 w 9997"/>
                        <a:gd name="connsiteY17" fmla="*/ 449 h 10000"/>
                        <a:gd name="connsiteX18" fmla="*/ 9997 w 9997"/>
                        <a:gd name="connsiteY18" fmla="*/ 673 h 10000"/>
                        <a:gd name="connsiteX19" fmla="*/ 9993 w 9997"/>
                        <a:gd name="connsiteY19" fmla="*/ 923 h 10000"/>
                        <a:gd name="connsiteX20" fmla="*/ 9975 w 9997"/>
                        <a:gd name="connsiteY20" fmla="*/ 1227 h 10000"/>
                        <a:gd name="connsiteX21" fmla="*/ 9930 w 9997"/>
                        <a:gd name="connsiteY21" fmla="*/ 1544 h 10000"/>
                        <a:gd name="connsiteX22" fmla="*/ 9869 w 9997"/>
                        <a:gd name="connsiteY22" fmla="*/ 1887 h 10000"/>
                        <a:gd name="connsiteX23" fmla="*/ 8570 w 9997"/>
                        <a:gd name="connsiteY23" fmla="*/ 8127 h 10000"/>
                        <a:gd name="connsiteX0" fmla="*/ 8569 w 9996"/>
                        <a:gd name="connsiteY0" fmla="*/ 8127 h 10000"/>
                        <a:gd name="connsiteX1" fmla="*/ 8479 w 9996"/>
                        <a:gd name="connsiteY1" fmla="*/ 8509 h 10000"/>
                        <a:gd name="connsiteX2" fmla="*/ 8378 w 9996"/>
                        <a:gd name="connsiteY2" fmla="*/ 8852 h 10000"/>
                        <a:gd name="connsiteX3" fmla="*/ 8258 w 9996"/>
                        <a:gd name="connsiteY3" fmla="*/ 9169 h 10000"/>
                        <a:gd name="connsiteX4" fmla="*/ 8137 w 9996"/>
                        <a:gd name="connsiteY4" fmla="*/ 9446 h 10000"/>
                        <a:gd name="connsiteX5" fmla="*/ 8011 w 9996"/>
                        <a:gd name="connsiteY5" fmla="*/ 9683 h 10000"/>
                        <a:gd name="connsiteX6" fmla="*/ 7883 w 9996"/>
                        <a:gd name="connsiteY6" fmla="*/ 9842 h 10000"/>
                        <a:gd name="connsiteX7" fmla="*/ 7764 w 9996"/>
                        <a:gd name="connsiteY7" fmla="*/ 9960 h 10000"/>
                        <a:gd name="connsiteX8" fmla="*/ 7651 w 9996"/>
                        <a:gd name="connsiteY8" fmla="*/ 10000 h 10000"/>
                        <a:gd name="connsiteX9" fmla="*/ 214 w 9996"/>
                        <a:gd name="connsiteY9" fmla="*/ 10000 h 10000"/>
                        <a:gd name="connsiteX10" fmla="*/ 91 w 9996"/>
                        <a:gd name="connsiteY10" fmla="*/ 8127 h 10000"/>
                        <a:gd name="connsiteX11" fmla="*/ 1371 w 9996"/>
                        <a:gd name="connsiteY11" fmla="*/ 1887 h 10000"/>
                        <a:gd name="connsiteX12" fmla="*/ 2292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69 w 9996"/>
                        <a:gd name="connsiteY23" fmla="*/ 8127 h 10000"/>
                        <a:gd name="connsiteX0" fmla="*/ 8578 w 10006"/>
                        <a:gd name="connsiteY0" fmla="*/ 8127 h 10000"/>
                        <a:gd name="connsiteX1" fmla="*/ 8488 w 10006"/>
                        <a:gd name="connsiteY1" fmla="*/ 8509 h 10000"/>
                        <a:gd name="connsiteX2" fmla="*/ 8387 w 10006"/>
                        <a:gd name="connsiteY2" fmla="*/ 8852 h 10000"/>
                        <a:gd name="connsiteX3" fmla="*/ 8267 w 10006"/>
                        <a:gd name="connsiteY3" fmla="*/ 9169 h 10000"/>
                        <a:gd name="connsiteX4" fmla="*/ 8146 w 10006"/>
                        <a:gd name="connsiteY4" fmla="*/ 9446 h 10000"/>
                        <a:gd name="connsiteX5" fmla="*/ 8020 w 10006"/>
                        <a:gd name="connsiteY5" fmla="*/ 9683 h 10000"/>
                        <a:gd name="connsiteX6" fmla="*/ 7892 w 10006"/>
                        <a:gd name="connsiteY6" fmla="*/ 9842 h 10000"/>
                        <a:gd name="connsiteX7" fmla="*/ 7773 w 10006"/>
                        <a:gd name="connsiteY7" fmla="*/ 9960 h 10000"/>
                        <a:gd name="connsiteX8" fmla="*/ 7660 w 10006"/>
                        <a:gd name="connsiteY8" fmla="*/ 10000 h 10000"/>
                        <a:gd name="connsiteX9" fmla="*/ 220 w 10006"/>
                        <a:gd name="connsiteY9" fmla="*/ 10000 h 10000"/>
                        <a:gd name="connsiteX10" fmla="*/ 97 w 10006"/>
                        <a:gd name="connsiteY10" fmla="*/ 8127 h 10000"/>
                        <a:gd name="connsiteX11" fmla="*/ 1378 w 10006"/>
                        <a:gd name="connsiteY11" fmla="*/ 1887 h 10000"/>
                        <a:gd name="connsiteX12" fmla="*/ 2299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8 w 10006"/>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19 w 10047"/>
                        <a:gd name="connsiteY0" fmla="*/ 8127 h 10000"/>
                        <a:gd name="connsiteX1" fmla="*/ 8529 w 10047"/>
                        <a:gd name="connsiteY1" fmla="*/ 8509 h 10000"/>
                        <a:gd name="connsiteX2" fmla="*/ 8428 w 10047"/>
                        <a:gd name="connsiteY2" fmla="*/ 8852 h 10000"/>
                        <a:gd name="connsiteX3" fmla="*/ 8308 w 10047"/>
                        <a:gd name="connsiteY3" fmla="*/ 9169 h 10000"/>
                        <a:gd name="connsiteX4" fmla="*/ 8187 w 10047"/>
                        <a:gd name="connsiteY4" fmla="*/ 9446 h 10000"/>
                        <a:gd name="connsiteX5" fmla="*/ 8061 w 10047"/>
                        <a:gd name="connsiteY5" fmla="*/ 9683 h 10000"/>
                        <a:gd name="connsiteX6" fmla="*/ 7933 w 10047"/>
                        <a:gd name="connsiteY6" fmla="*/ 9842 h 10000"/>
                        <a:gd name="connsiteX7" fmla="*/ 7814 w 10047"/>
                        <a:gd name="connsiteY7" fmla="*/ 9960 h 10000"/>
                        <a:gd name="connsiteX8" fmla="*/ 7701 w 10047"/>
                        <a:gd name="connsiteY8" fmla="*/ 10000 h 10000"/>
                        <a:gd name="connsiteX9" fmla="*/ 261 w 10047"/>
                        <a:gd name="connsiteY9" fmla="*/ 10000 h 10000"/>
                        <a:gd name="connsiteX10" fmla="*/ 138 w 10047"/>
                        <a:gd name="connsiteY10" fmla="*/ 8127 h 10000"/>
                        <a:gd name="connsiteX11" fmla="*/ 1419 w 10047"/>
                        <a:gd name="connsiteY11" fmla="*/ 1887 h 10000"/>
                        <a:gd name="connsiteX12" fmla="*/ 2340 w 10047"/>
                        <a:gd name="connsiteY12" fmla="*/ 0 h 10000"/>
                        <a:gd name="connsiteX13" fmla="*/ 9781 w 10047"/>
                        <a:gd name="connsiteY13" fmla="*/ 0 h 10000"/>
                        <a:gd name="connsiteX14" fmla="*/ 9867 w 10047"/>
                        <a:gd name="connsiteY14" fmla="*/ 26 h 10000"/>
                        <a:gd name="connsiteX15" fmla="*/ 9939 w 10047"/>
                        <a:gd name="connsiteY15" fmla="*/ 119 h 10000"/>
                        <a:gd name="connsiteX16" fmla="*/ 9991 w 10047"/>
                        <a:gd name="connsiteY16" fmla="*/ 264 h 10000"/>
                        <a:gd name="connsiteX17" fmla="*/ 10028 w 10047"/>
                        <a:gd name="connsiteY17" fmla="*/ 449 h 10000"/>
                        <a:gd name="connsiteX18" fmla="*/ 10047 w 10047"/>
                        <a:gd name="connsiteY18" fmla="*/ 673 h 10000"/>
                        <a:gd name="connsiteX19" fmla="*/ 10043 w 10047"/>
                        <a:gd name="connsiteY19" fmla="*/ 923 h 10000"/>
                        <a:gd name="connsiteX20" fmla="*/ 10025 w 10047"/>
                        <a:gd name="connsiteY20" fmla="*/ 1227 h 10000"/>
                        <a:gd name="connsiteX21" fmla="*/ 9980 w 10047"/>
                        <a:gd name="connsiteY21" fmla="*/ 1544 h 10000"/>
                        <a:gd name="connsiteX22" fmla="*/ 9919 w 10047"/>
                        <a:gd name="connsiteY22" fmla="*/ 1887 h 10000"/>
                        <a:gd name="connsiteX23" fmla="*/ 8619 w 10047"/>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595 w 10023"/>
                        <a:gd name="connsiteY0" fmla="*/ 8127 h 10000"/>
                        <a:gd name="connsiteX1" fmla="*/ 8505 w 10023"/>
                        <a:gd name="connsiteY1" fmla="*/ 8509 h 10000"/>
                        <a:gd name="connsiteX2" fmla="*/ 8404 w 10023"/>
                        <a:gd name="connsiteY2" fmla="*/ 8852 h 10000"/>
                        <a:gd name="connsiteX3" fmla="*/ 8284 w 10023"/>
                        <a:gd name="connsiteY3" fmla="*/ 9169 h 10000"/>
                        <a:gd name="connsiteX4" fmla="*/ 8163 w 10023"/>
                        <a:gd name="connsiteY4" fmla="*/ 9446 h 10000"/>
                        <a:gd name="connsiteX5" fmla="*/ 8037 w 10023"/>
                        <a:gd name="connsiteY5" fmla="*/ 9683 h 10000"/>
                        <a:gd name="connsiteX6" fmla="*/ 7909 w 10023"/>
                        <a:gd name="connsiteY6" fmla="*/ 9842 h 10000"/>
                        <a:gd name="connsiteX7" fmla="*/ 7790 w 10023"/>
                        <a:gd name="connsiteY7" fmla="*/ 9960 h 10000"/>
                        <a:gd name="connsiteX8" fmla="*/ 7677 w 10023"/>
                        <a:gd name="connsiteY8" fmla="*/ 10000 h 10000"/>
                        <a:gd name="connsiteX9" fmla="*/ 237 w 10023"/>
                        <a:gd name="connsiteY9" fmla="*/ 10000 h 10000"/>
                        <a:gd name="connsiteX10" fmla="*/ 114 w 10023"/>
                        <a:gd name="connsiteY10" fmla="*/ 8127 h 10000"/>
                        <a:gd name="connsiteX11" fmla="*/ 1395 w 10023"/>
                        <a:gd name="connsiteY11" fmla="*/ 1887 h 10000"/>
                        <a:gd name="connsiteX12" fmla="*/ 2316 w 10023"/>
                        <a:gd name="connsiteY12" fmla="*/ 0 h 10000"/>
                        <a:gd name="connsiteX13" fmla="*/ 9757 w 10023"/>
                        <a:gd name="connsiteY13" fmla="*/ 0 h 10000"/>
                        <a:gd name="connsiteX14" fmla="*/ 9843 w 10023"/>
                        <a:gd name="connsiteY14" fmla="*/ 26 h 10000"/>
                        <a:gd name="connsiteX15" fmla="*/ 9915 w 10023"/>
                        <a:gd name="connsiteY15" fmla="*/ 119 h 10000"/>
                        <a:gd name="connsiteX16" fmla="*/ 9967 w 10023"/>
                        <a:gd name="connsiteY16" fmla="*/ 264 h 10000"/>
                        <a:gd name="connsiteX17" fmla="*/ 10004 w 10023"/>
                        <a:gd name="connsiteY17" fmla="*/ 449 h 10000"/>
                        <a:gd name="connsiteX18" fmla="*/ 10023 w 10023"/>
                        <a:gd name="connsiteY18" fmla="*/ 673 h 10000"/>
                        <a:gd name="connsiteX19" fmla="*/ 10019 w 10023"/>
                        <a:gd name="connsiteY19" fmla="*/ 923 h 10000"/>
                        <a:gd name="connsiteX20" fmla="*/ 10001 w 10023"/>
                        <a:gd name="connsiteY20" fmla="*/ 1227 h 10000"/>
                        <a:gd name="connsiteX21" fmla="*/ 9956 w 10023"/>
                        <a:gd name="connsiteY21" fmla="*/ 1544 h 10000"/>
                        <a:gd name="connsiteX22" fmla="*/ 9895 w 10023"/>
                        <a:gd name="connsiteY22" fmla="*/ 1887 h 10000"/>
                        <a:gd name="connsiteX23" fmla="*/ 8595 w 10023"/>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922 w 10030"/>
                        <a:gd name="connsiteY14" fmla="*/ 119 h 10000"/>
                        <a:gd name="connsiteX15" fmla="*/ 9974 w 10030"/>
                        <a:gd name="connsiteY15" fmla="*/ 264 h 10000"/>
                        <a:gd name="connsiteX16" fmla="*/ 10011 w 10030"/>
                        <a:gd name="connsiteY16" fmla="*/ 449 h 10000"/>
                        <a:gd name="connsiteX17" fmla="*/ 10030 w 10030"/>
                        <a:gd name="connsiteY17" fmla="*/ 673 h 10000"/>
                        <a:gd name="connsiteX18" fmla="*/ 10026 w 10030"/>
                        <a:gd name="connsiteY18" fmla="*/ 923 h 10000"/>
                        <a:gd name="connsiteX19" fmla="*/ 10008 w 10030"/>
                        <a:gd name="connsiteY19" fmla="*/ 1227 h 10000"/>
                        <a:gd name="connsiteX20" fmla="*/ 9963 w 10030"/>
                        <a:gd name="connsiteY20" fmla="*/ 1544 h 10000"/>
                        <a:gd name="connsiteX21" fmla="*/ 9902 w 10030"/>
                        <a:gd name="connsiteY21" fmla="*/ 1887 h 10000"/>
                        <a:gd name="connsiteX22" fmla="*/ 8602 w 10030"/>
                        <a:gd name="connsiteY22"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974 w 10030"/>
                        <a:gd name="connsiteY14" fmla="*/ 264 h 10000"/>
                        <a:gd name="connsiteX15" fmla="*/ 10011 w 10030"/>
                        <a:gd name="connsiteY15" fmla="*/ 449 h 10000"/>
                        <a:gd name="connsiteX16" fmla="*/ 10030 w 10030"/>
                        <a:gd name="connsiteY16" fmla="*/ 673 h 10000"/>
                        <a:gd name="connsiteX17" fmla="*/ 10026 w 10030"/>
                        <a:gd name="connsiteY17" fmla="*/ 923 h 10000"/>
                        <a:gd name="connsiteX18" fmla="*/ 10008 w 10030"/>
                        <a:gd name="connsiteY18" fmla="*/ 1227 h 10000"/>
                        <a:gd name="connsiteX19" fmla="*/ 9963 w 10030"/>
                        <a:gd name="connsiteY19" fmla="*/ 1544 h 10000"/>
                        <a:gd name="connsiteX20" fmla="*/ 9902 w 10030"/>
                        <a:gd name="connsiteY20" fmla="*/ 1887 h 10000"/>
                        <a:gd name="connsiteX21" fmla="*/ 8602 w 10030"/>
                        <a:gd name="connsiteY21"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10011 w 10030"/>
                        <a:gd name="connsiteY14" fmla="*/ 449 h 10000"/>
                        <a:gd name="connsiteX15" fmla="*/ 10030 w 10030"/>
                        <a:gd name="connsiteY15" fmla="*/ 673 h 10000"/>
                        <a:gd name="connsiteX16" fmla="*/ 10026 w 10030"/>
                        <a:gd name="connsiteY16" fmla="*/ 923 h 10000"/>
                        <a:gd name="connsiteX17" fmla="*/ 10008 w 10030"/>
                        <a:gd name="connsiteY17" fmla="*/ 1227 h 10000"/>
                        <a:gd name="connsiteX18" fmla="*/ 9963 w 10030"/>
                        <a:gd name="connsiteY18" fmla="*/ 1544 h 10000"/>
                        <a:gd name="connsiteX19" fmla="*/ 9902 w 10030"/>
                        <a:gd name="connsiteY19" fmla="*/ 1887 h 10000"/>
                        <a:gd name="connsiteX20" fmla="*/ 8602 w 10030"/>
                        <a:gd name="connsiteY20" fmla="*/ 8127 h 10000"/>
                        <a:gd name="connsiteX0" fmla="*/ 8602 w 10400"/>
                        <a:gd name="connsiteY0" fmla="*/ 8127 h 10000"/>
                        <a:gd name="connsiteX1" fmla="*/ 8512 w 10400"/>
                        <a:gd name="connsiteY1" fmla="*/ 8509 h 10000"/>
                        <a:gd name="connsiteX2" fmla="*/ 8411 w 10400"/>
                        <a:gd name="connsiteY2" fmla="*/ 8852 h 10000"/>
                        <a:gd name="connsiteX3" fmla="*/ 8291 w 10400"/>
                        <a:gd name="connsiteY3" fmla="*/ 9169 h 10000"/>
                        <a:gd name="connsiteX4" fmla="*/ 8170 w 10400"/>
                        <a:gd name="connsiteY4" fmla="*/ 9446 h 10000"/>
                        <a:gd name="connsiteX5" fmla="*/ 8044 w 10400"/>
                        <a:gd name="connsiteY5" fmla="*/ 9683 h 10000"/>
                        <a:gd name="connsiteX6" fmla="*/ 7916 w 10400"/>
                        <a:gd name="connsiteY6" fmla="*/ 9842 h 10000"/>
                        <a:gd name="connsiteX7" fmla="*/ 7797 w 10400"/>
                        <a:gd name="connsiteY7" fmla="*/ 9960 h 10000"/>
                        <a:gd name="connsiteX8" fmla="*/ 7684 w 10400"/>
                        <a:gd name="connsiteY8" fmla="*/ 10000 h 10000"/>
                        <a:gd name="connsiteX9" fmla="*/ 244 w 10400"/>
                        <a:gd name="connsiteY9" fmla="*/ 10000 h 10000"/>
                        <a:gd name="connsiteX10" fmla="*/ 121 w 10400"/>
                        <a:gd name="connsiteY10" fmla="*/ 8127 h 10000"/>
                        <a:gd name="connsiteX11" fmla="*/ 1402 w 10400"/>
                        <a:gd name="connsiteY11" fmla="*/ 1887 h 10000"/>
                        <a:gd name="connsiteX12" fmla="*/ 2323 w 10400"/>
                        <a:gd name="connsiteY12" fmla="*/ 0 h 10000"/>
                        <a:gd name="connsiteX13" fmla="*/ 9764 w 10400"/>
                        <a:gd name="connsiteY13" fmla="*/ 0 h 10000"/>
                        <a:gd name="connsiteX14" fmla="*/ 10030 w 10400"/>
                        <a:gd name="connsiteY14" fmla="*/ 673 h 10000"/>
                        <a:gd name="connsiteX15" fmla="*/ 10026 w 10400"/>
                        <a:gd name="connsiteY15" fmla="*/ 923 h 10000"/>
                        <a:gd name="connsiteX16" fmla="*/ 10008 w 10400"/>
                        <a:gd name="connsiteY16" fmla="*/ 1227 h 10000"/>
                        <a:gd name="connsiteX17" fmla="*/ 9963 w 10400"/>
                        <a:gd name="connsiteY17" fmla="*/ 1544 h 10000"/>
                        <a:gd name="connsiteX18" fmla="*/ 9902 w 10400"/>
                        <a:gd name="connsiteY18" fmla="*/ 1887 h 10000"/>
                        <a:gd name="connsiteX19" fmla="*/ 8602 w 10400"/>
                        <a:gd name="connsiteY19" fmla="*/ 8127 h 10000"/>
                        <a:gd name="connsiteX0" fmla="*/ 8602 w 10400"/>
                        <a:gd name="connsiteY0" fmla="*/ 8127 h 10000"/>
                        <a:gd name="connsiteX1" fmla="*/ 8512 w 10400"/>
                        <a:gd name="connsiteY1" fmla="*/ 8509 h 10000"/>
                        <a:gd name="connsiteX2" fmla="*/ 8411 w 10400"/>
                        <a:gd name="connsiteY2" fmla="*/ 8852 h 10000"/>
                        <a:gd name="connsiteX3" fmla="*/ 8291 w 10400"/>
                        <a:gd name="connsiteY3" fmla="*/ 9169 h 10000"/>
                        <a:gd name="connsiteX4" fmla="*/ 8170 w 10400"/>
                        <a:gd name="connsiteY4" fmla="*/ 9446 h 10000"/>
                        <a:gd name="connsiteX5" fmla="*/ 8044 w 10400"/>
                        <a:gd name="connsiteY5" fmla="*/ 9683 h 10000"/>
                        <a:gd name="connsiteX6" fmla="*/ 7916 w 10400"/>
                        <a:gd name="connsiteY6" fmla="*/ 9842 h 10000"/>
                        <a:gd name="connsiteX7" fmla="*/ 7797 w 10400"/>
                        <a:gd name="connsiteY7" fmla="*/ 9960 h 10000"/>
                        <a:gd name="connsiteX8" fmla="*/ 7684 w 10400"/>
                        <a:gd name="connsiteY8" fmla="*/ 10000 h 10000"/>
                        <a:gd name="connsiteX9" fmla="*/ 244 w 10400"/>
                        <a:gd name="connsiteY9" fmla="*/ 10000 h 10000"/>
                        <a:gd name="connsiteX10" fmla="*/ 121 w 10400"/>
                        <a:gd name="connsiteY10" fmla="*/ 8127 h 10000"/>
                        <a:gd name="connsiteX11" fmla="*/ 1402 w 10400"/>
                        <a:gd name="connsiteY11" fmla="*/ 1887 h 10000"/>
                        <a:gd name="connsiteX12" fmla="*/ 2323 w 10400"/>
                        <a:gd name="connsiteY12" fmla="*/ 0 h 10000"/>
                        <a:gd name="connsiteX13" fmla="*/ 9764 w 10400"/>
                        <a:gd name="connsiteY13" fmla="*/ 0 h 10000"/>
                        <a:gd name="connsiteX14" fmla="*/ 10026 w 10400"/>
                        <a:gd name="connsiteY14" fmla="*/ 923 h 10000"/>
                        <a:gd name="connsiteX15" fmla="*/ 10008 w 10400"/>
                        <a:gd name="connsiteY15" fmla="*/ 1227 h 10000"/>
                        <a:gd name="connsiteX16" fmla="*/ 9963 w 10400"/>
                        <a:gd name="connsiteY16" fmla="*/ 1544 h 10000"/>
                        <a:gd name="connsiteX17" fmla="*/ 9902 w 10400"/>
                        <a:gd name="connsiteY17" fmla="*/ 1887 h 10000"/>
                        <a:gd name="connsiteX18" fmla="*/ 8602 w 10400"/>
                        <a:gd name="connsiteY18" fmla="*/ 8127 h 10000"/>
                        <a:gd name="connsiteX0" fmla="*/ 8602 w 10395"/>
                        <a:gd name="connsiteY0" fmla="*/ 8127 h 10000"/>
                        <a:gd name="connsiteX1" fmla="*/ 8512 w 10395"/>
                        <a:gd name="connsiteY1" fmla="*/ 8509 h 10000"/>
                        <a:gd name="connsiteX2" fmla="*/ 8411 w 10395"/>
                        <a:gd name="connsiteY2" fmla="*/ 8852 h 10000"/>
                        <a:gd name="connsiteX3" fmla="*/ 8291 w 10395"/>
                        <a:gd name="connsiteY3" fmla="*/ 9169 h 10000"/>
                        <a:gd name="connsiteX4" fmla="*/ 8170 w 10395"/>
                        <a:gd name="connsiteY4" fmla="*/ 9446 h 10000"/>
                        <a:gd name="connsiteX5" fmla="*/ 8044 w 10395"/>
                        <a:gd name="connsiteY5" fmla="*/ 9683 h 10000"/>
                        <a:gd name="connsiteX6" fmla="*/ 7916 w 10395"/>
                        <a:gd name="connsiteY6" fmla="*/ 9842 h 10000"/>
                        <a:gd name="connsiteX7" fmla="*/ 7797 w 10395"/>
                        <a:gd name="connsiteY7" fmla="*/ 9960 h 10000"/>
                        <a:gd name="connsiteX8" fmla="*/ 7684 w 10395"/>
                        <a:gd name="connsiteY8" fmla="*/ 10000 h 10000"/>
                        <a:gd name="connsiteX9" fmla="*/ 244 w 10395"/>
                        <a:gd name="connsiteY9" fmla="*/ 10000 h 10000"/>
                        <a:gd name="connsiteX10" fmla="*/ 121 w 10395"/>
                        <a:gd name="connsiteY10" fmla="*/ 8127 h 10000"/>
                        <a:gd name="connsiteX11" fmla="*/ 1402 w 10395"/>
                        <a:gd name="connsiteY11" fmla="*/ 1887 h 10000"/>
                        <a:gd name="connsiteX12" fmla="*/ 2323 w 10395"/>
                        <a:gd name="connsiteY12" fmla="*/ 0 h 10000"/>
                        <a:gd name="connsiteX13" fmla="*/ 9764 w 10395"/>
                        <a:gd name="connsiteY13" fmla="*/ 0 h 10000"/>
                        <a:gd name="connsiteX14" fmla="*/ 10008 w 10395"/>
                        <a:gd name="connsiteY14" fmla="*/ 1227 h 10000"/>
                        <a:gd name="connsiteX15" fmla="*/ 9963 w 10395"/>
                        <a:gd name="connsiteY15" fmla="*/ 1544 h 10000"/>
                        <a:gd name="connsiteX16" fmla="*/ 9902 w 10395"/>
                        <a:gd name="connsiteY16" fmla="*/ 1887 h 10000"/>
                        <a:gd name="connsiteX17" fmla="*/ 8602 w 10395"/>
                        <a:gd name="connsiteY17" fmla="*/ 8127 h 10000"/>
                        <a:gd name="connsiteX0" fmla="*/ 8602 w 10395"/>
                        <a:gd name="connsiteY0" fmla="*/ 8127 h 10000"/>
                        <a:gd name="connsiteX1" fmla="*/ 8512 w 10395"/>
                        <a:gd name="connsiteY1" fmla="*/ 8509 h 10000"/>
                        <a:gd name="connsiteX2" fmla="*/ 8411 w 10395"/>
                        <a:gd name="connsiteY2" fmla="*/ 8852 h 10000"/>
                        <a:gd name="connsiteX3" fmla="*/ 8291 w 10395"/>
                        <a:gd name="connsiteY3" fmla="*/ 9169 h 10000"/>
                        <a:gd name="connsiteX4" fmla="*/ 8170 w 10395"/>
                        <a:gd name="connsiteY4" fmla="*/ 9446 h 10000"/>
                        <a:gd name="connsiteX5" fmla="*/ 8044 w 10395"/>
                        <a:gd name="connsiteY5" fmla="*/ 9683 h 10000"/>
                        <a:gd name="connsiteX6" fmla="*/ 7916 w 10395"/>
                        <a:gd name="connsiteY6" fmla="*/ 9842 h 10000"/>
                        <a:gd name="connsiteX7" fmla="*/ 7797 w 10395"/>
                        <a:gd name="connsiteY7" fmla="*/ 9960 h 10000"/>
                        <a:gd name="connsiteX8" fmla="*/ 7684 w 10395"/>
                        <a:gd name="connsiteY8" fmla="*/ 10000 h 10000"/>
                        <a:gd name="connsiteX9" fmla="*/ 244 w 10395"/>
                        <a:gd name="connsiteY9" fmla="*/ 10000 h 10000"/>
                        <a:gd name="connsiteX10" fmla="*/ 121 w 10395"/>
                        <a:gd name="connsiteY10" fmla="*/ 8127 h 10000"/>
                        <a:gd name="connsiteX11" fmla="*/ 1402 w 10395"/>
                        <a:gd name="connsiteY11" fmla="*/ 1887 h 10000"/>
                        <a:gd name="connsiteX12" fmla="*/ 2323 w 10395"/>
                        <a:gd name="connsiteY12" fmla="*/ 0 h 10000"/>
                        <a:gd name="connsiteX13" fmla="*/ 9764 w 10395"/>
                        <a:gd name="connsiteY13" fmla="*/ 0 h 10000"/>
                        <a:gd name="connsiteX14" fmla="*/ 10008 w 10395"/>
                        <a:gd name="connsiteY14" fmla="*/ 1227 h 10000"/>
                        <a:gd name="connsiteX15" fmla="*/ 9902 w 10395"/>
                        <a:gd name="connsiteY15" fmla="*/ 1887 h 10000"/>
                        <a:gd name="connsiteX16" fmla="*/ 8602 w 10395"/>
                        <a:gd name="connsiteY16" fmla="*/ 8127 h 10000"/>
                        <a:gd name="connsiteX0" fmla="*/ 8602 w 10051"/>
                        <a:gd name="connsiteY0" fmla="*/ 8127 h 10000"/>
                        <a:gd name="connsiteX1" fmla="*/ 8512 w 10051"/>
                        <a:gd name="connsiteY1" fmla="*/ 8509 h 10000"/>
                        <a:gd name="connsiteX2" fmla="*/ 8411 w 10051"/>
                        <a:gd name="connsiteY2" fmla="*/ 8852 h 10000"/>
                        <a:gd name="connsiteX3" fmla="*/ 8291 w 10051"/>
                        <a:gd name="connsiteY3" fmla="*/ 9169 h 10000"/>
                        <a:gd name="connsiteX4" fmla="*/ 8170 w 10051"/>
                        <a:gd name="connsiteY4" fmla="*/ 9446 h 10000"/>
                        <a:gd name="connsiteX5" fmla="*/ 8044 w 10051"/>
                        <a:gd name="connsiteY5" fmla="*/ 9683 h 10000"/>
                        <a:gd name="connsiteX6" fmla="*/ 7916 w 10051"/>
                        <a:gd name="connsiteY6" fmla="*/ 9842 h 10000"/>
                        <a:gd name="connsiteX7" fmla="*/ 7797 w 10051"/>
                        <a:gd name="connsiteY7" fmla="*/ 9960 h 10000"/>
                        <a:gd name="connsiteX8" fmla="*/ 7684 w 10051"/>
                        <a:gd name="connsiteY8" fmla="*/ 10000 h 10000"/>
                        <a:gd name="connsiteX9" fmla="*/ 244 w 10051"/>
                        <a:gd name="connsiteY9" fmla="*/ 10000 h 10000"/>
                        <a:gd name="connsiteX10" fmla="*/ 121 w 10051"/>
                        <a:gd name="connsiteY10" fmla="*/ 8127 h 10000"/>
                        <a:gd name="connsiteX11" fmla="*/ 1402 w 10051"/>
                        <a:gd name="connsiteY11" fmla="*/ 1887 h 10000"/>
                        <a:gd name="connsiteX12" fmla="*/ 2323 w 10051"/>
                        <a:gd name="connsiteY12" fmla="*/ 0 h 10000"/>
                        <a:gd name="connsiteX13" fmla="*/ 9764 w 10051"/>
                        <a:gd name="connsiteY13" fmla="*/ 0 h 10000"/>
                        <a:gd name="connsiteX14" fmla="*/ 10008 w 10051"/>
                        <a:gd name="connsiteY14" fmla="*/ 1227 h 10000"/>
                        <a:gd name="connsiteX15" fmla="*/ 9902 w 10051"/>
                        <a:gd name="connsiteY15" fmla="*/ 1887 h 10000"/>
                        <a:gd name="connsiteX16" fmla="*/ 8602 w 10051"/>
                        <a:gd name="connsiteY16" fmla="*/ 8127 h 10000"/>
                        <a:gd name="connsiteX0" fmla="*/ 8602 w 10013"/>
                        <a:gd name="connsiteY0" fmla="*/ 8127 h 10000"/>
                        <a:gd name="connsiteX1" fmla="*/ 8512 w 10013"/>
                        <a:gd name="connsiteY1" fmla="*/ 8509 h 10000"/>
                        <a:gd name="connsiteX2" fmla="*/ 8411 w 10013"/>
                        <a:gd name="connsiteY2" fmla="*/ 8852 h 10000"/>
                        <a:gd name="connsiteX3" fmla="*/ 8291 w 10013"/>
                        <a:gd name="connsiteY3" fmla="*/ 9169 h 10000"/>
                        <a:gd name="connsiteX4" fmla="*/ 8170 w 10013"/>
                        <a:gd name="connsiteY4" fmla="*/ 9446 h 10000"/>
                        <a:gd name="connsiteX5" fmla="*/ 8044 w 10013"/>
                        <a:gd name="connsiteY5" fmla="*/ 9683 h 10000"/>
                        <a:gd name="connsiteX6" fmla="*/ 7916 w 10013"/>
                        <a:gd name="connsiteY6" fmla="*/ 9842 h 10000"/>
                        <a:gd name="connsiteX7" fmla="*/ 7797 w 10013"/>
                        <a:gd name="connsiteY7" fmla="*/ 9960 h 10000"/>
                        <a:gd name="connsiteX8" fmla="*/ 7684 w 10013"/>
                        <a:gd name="connsiteY8" fmla="*/ 10000 h 10000"/>
                        <a:gd name="connsiteX9" fmla="*/ 244 w 10013"/>
                        <a:gd name="connsiteY9" fmla="*/ 10000 h 10000"/>
                        <a:gd name="connsiteX10" fmla="*/ 121 w 10013"/>
                        <a:gd name="connsiteY10" fmla="*/ 8127 h 10000"/>
                        <a:gd name="connsiteX11" fmla="*/ 1402 w 10013"/>
                        <a:gd name="connsiteY11" fmla="*/ 1887 h 10000"/>
                        <a:gd name="connsiteX12" fmla="*/ 2323 w 10013"/>
                        <a:gd name="connsiteY12" fmla="*/ 0 h 10000"/>
                        <a:gd name="connsiteX13" fmla="*/ 9764 w 10013"/>
                        <a:gd name="connsiteY13" fmla="*/ 0 h 10000"/>
                        <a:gd name="connsiteX14" fmla="*/ 10008 w 10013"/>
                        <a:gd name="connsiteY14" fmla="*/ 1227 h 10000"/>
                        <a:gd name="connsiteX15" fmla="*/ 9902 w 10013"/>
                        <a:gd name="connsiteY15" fmla="*/ 1887 h 10000"/>
                        <a:gd name="connsiteX16" fmla="*/ 8602 w 10013"/>
                        <a:gd name="connsiteY16" fmla="*/ 8127 h 10000"/>
                        <a:gd name="connsiteX0" fmla="*/ 8602 w 10012"/>
                        <a:gd name="connsiteY0" fmla="*/ 8127 h 10000"/>
                        <a:gd name="connsiteX1" fmla="*/ 8512 w 10012"/>
                        <a:gd name="connsiteY1" fmla="*/ 8509 h 10000"/>
                        <a:gd name="connsiteX2" fmla="*/ 8411 w 10012"/>
                        <a:gd name="connsiteY2" fmla="*/ 8852 h 10000"/>
                        <a:gd name="connsiteX3" fmla="*/ 8291 w 10012"/>
                        <a:gd name="connsiteY3" fmla="*/ 9169 h 10000"/>
                        <a:gd name="connsiteX4" fmla="*/ 8170 w 10012"/>
                        <a:gd name="connsiteY4" fmla="*/ 9446 h 10000"/>
                        <a:gd name="connsiteX5" fmla="*/ 8044 w 10012"/>
                        <a:gd name="connsiteY5" fmla="*/ 9683 h 10000"/>
                        <a:gd name="connsiteX6" fmla="*/ 7916 w 10012"/>
                        <a:gd name="connsiteY6" fmla="*/ 9842 h 10000"/>
                        <a:gd name="connsiteX7" fmla="*/ 7797 w 10012"/>
                        <a:gd name="connsiteY7" fmla="*/ 9960 h 10000"/>
                        <a:gd name="connsiteX8" fmla="*/ 7684 w 10012"/>
                        <a:gd name="connsiteY8" fmla="*/ 10000 h 10000"/>
                        <a:gd name="connsiteX9" fmla="*/ 244 w 10012"/>
                        <a:gd name="connsiteY9" fmla="*/ 10000 h 10000"/>
                        <a:gd name="connsiteX10" fmla="*/ 121 w 10012"/>
                        <a:gd name="connsiteY10" fmla="*/ 8127 h 10000"/>
                        <a:gd name="connsiteX11" fmla="*/ 1402 w 10012"/>
                        <a:gd name="connsiteY11" fmla="*/ 1887 h 10000"/>
                        <a:gd name="connsiteX12" fmla="*/ 2323 w 10012"/>
                        <a:gd name="connsiteY12" fmla="*/ 0 h 10000"/>
                        <a:gd name="connsiteX13" fmla="*/ 9764 w 10012"/>
                        <a:gd name="connsiteY13" fmla="*/ 0 h 10000"/>
                        <a:gd name="connsiteX14" fmla="*/ 10008 w 10012"/>
                        <a:gd name="connsiteY14" fmla="*/ 1227 h 10000"/>
                        <a:gd name="connsiteX15" fmla="*/ 9902 w 10012"/>
                        <a:gd name="connsiteY15" fmla="*/ 1887 h 10000"/>
                        <a:gd name="connsiteX16" fmla="*/ 8602 w 10012"/>
                        <a:gd name="connsiteY16" fmla="*/ 8127 h 10000"/>
                        <a:gd name="connsiteX0" fmla="*/ 8602 w 10008"/>
                        <a:gd name="connsiteY0" fmla="*/ 8127 h 10000"/>
                        <a:gd name="connsiteX1" fmla="*/ 8512 w 10008"/>
                        <a:gd name="connsiteY1" fmla="*/ 8509 h 10000"/>
                        <a:gd name="connsiteX2" fmla="*/ 8411 w 10008"/>
                        <a:gd name="connsiteY2" fmla="*/ 8852 h 10000"/>
                        <a:gd name="connsiteX3" fmla="*/ 8291 w 10008"/>
                        <a:gd name="connsiteY3" fmla="*/ 9169 h 10000"/>
                        <a:gd name="connsiteX4" fmla="*/ 8170 w 10008"/>
                        <a:gd name="connsiteY4" fmla="*/ 9446 h 10000"/>
                        <a:gd name="connsiteX5" fmla="*/ 8044 w 10008"/>
                        <a:gd name="connsiteY5" fmla="*/ 9683 h 10000"/>
                        <a:gd name="connsiteX6" fmla="*/ 7916 w 10008"/>
                        <a:gd name="connsiteY6" fmla="*/ 9842 h 10000"/>
                        <a:gd name="connsiteX7" fmla="*/ 7797 w 10008"/>
                        <a:gd name="connsiteY7" fmla="*/ 9960 h 10000"/>
                        <a:gd name="connsiteX8" fmla="*/ 7684 w 10008"/>
                        <a:gd name="connsiteY8" fmla="*/ 10000 h 10000"/>
                        <a:gd name="connsiteX9" fmla="*/ 244 w 10008"/>
                        <a:gd name="connsiteY9" fmla="*/ 10000 h 10000"/>
                        <a:gd name="connsiteX10" fmla="*/ 121 w 10008"/>
                        <a:gd name="connsiteY10" fmla="*/ 8127 h 10000"/>
                        <a:gd name="connsiteX11" fmla="*/ 1402 w 10008"/>
                        <a:gd name="connsiteY11" fmla="*/ 1887 h 10000"/>
                        <a:gd name="connsiteX12" fmla="*/ 2323 w 10008"/>
                        <a:gd name="connsiteY12" fmla="*/ 0 h 10000"/>
                        <a:gd name="connsiteX13" fmla="*/ 9764 w 10008"/>
                        <a:gd name="connsiteY13" fmla="*/ 0 h 10000"/>
                        <a:gd name="connsiteX14" fmla="*/ 10008 w 10008"/>
                        <a:gd name="connsiteY14" fmla="*/ 1227 h 10000"/>
                        <a:gd name="connsiteX15" fmla="*/ 9902 w 10008"/>
                        <a:gd name="connsiteY15" fmla="*/ 1887 h 10000"/>
                        <a:gd name="connsiteX16" fmla="*/ 8602 w 10008"/>
                        <a:gd name="connsiteY16" fmla="*/ 8127 h 10000"/>
                        <a:gd name="connsiteX0" fmla="*/ 8602 w 10008"/>
                        <a:gd name="connsiteY0" fmla="*/ 8127 h 10000"/>
                        <a:gd name="connsiteX1" fmla="*/ 8512 w 10008"/>
                        <a:gd name="connsiteY1" fmla="*/ 8509 h 10000"/>
                        <a:gd name="connsiteX2" fmla="*/ 8411 w 10008"/>
                        <a:gd name="connsiteY2" fmla="*/ 8852 h 10000"/>
                        <a:gd name="connsiteX3" fmla="*/ 8291 w 10008"/>
                        <a:gd name="connsiteY3" fmla="*/ 9169 h 10000"/>
                        <a:gd name="connsiteX4" fmla="*/ 8170 w 10008"/>
                        <a:gd name="connsiteY4" fmla="*/ 9446 h 10000"/>
                        <a:gd name="connsiteX5" fmla="*/ 8044 w 10008"/>
                        <a:gd name="connsiteY5" fmla="*/ 9683 h 10000"/>
                        <a:gd name="connsiteX6" fmla="*/ 7916 w 10008"/>
                        <a:gd name="connsiteY6" fmla="*/ 9842 h 10000"/>
                        <a:gd name="connsiteX7" fmla="*/ 7797 w 10008"/>
                        <a:gd name="connsiteY7" fmla="*/ 9960 h 10000"/>
                        <a:gd name="connsiteX8" fmla="*/ 7684 w 10008"/>
                        <a:gd name="connsiteY8" fmla="*/ 10000 h 10000"/>
                        <a:gd name="connsiteX9" fmla="*/ 244 w 10008"/>
                        <a:gd name="connsiteY9" fmla="*/ 10000 h 10000"/>
                        <a:gd name="connsiteX10" fmla="*/ 121 w 10008"/>
                        <a:gd name="connsiteY10" fmla="*/ 8127 h 10000"/>
                        <a:gd name="connsiteX11" fmla="*/ 1402 w 10008"/>
                        <a:gd name="connsiteY11" fmla="*/ 1887 h 10000"/>
                        <a:gd name="connsiteX12" fmla="*/ 2323 w 10008"/>
                        <a:gd name="connsiteY12" fmla="*/ 0 h 10000"/>
                        <a:gd name="connsiteX13" fmla="*/ 9764 w 10008"/>
                        <a:gd name="connsiteY13" fmla="*/ 0 h 10000"/>
                        <a:gd name="connsiteX14" fmla="*/ 10008 w 10008"/>
                        <a:gd name="connsiteY14" fmla="*/ 1227 h 10000"/>
                        <a:gd name="connsiteX15" fmla="*/ 9902 w 10008"/>
                        <a:gd name="connsiteY15" fmla="*/ 1887 h 10000"/>
                        <a:gd name="connsiteX16" fmla="*/ 8602 w 10008"/>
                        <a:gd name="connsiteY16" fmla="*/ 8127 h 10000"/>
                        <a:gd name="connsiteX0" fmla="*/ 8602 w 10018"/>
                        <a:gd name="connsiteY0" fmla="*/ 8127 h 10000"/>
                        <a:gd name="connsiteX1" fmla="*/ 8512 w 10018"/>
                        <a:gd name="connsiteY1" fmla="*/ 8509 h 10000"/>
                        <a:gd name="connsiteX2" fmla="*/ 8411 w 10018"/>
                        <a:gd name="connsiteY2" fmla="*/ 8852 h 10000"/>
                        <a:gd name="connsiteX3" fmla="*/ 8291 w 10018"/>
                        <a:gd name="connsiteY3" fmla="*/ 9169 h 10000"/>
                        <a:gd name="connsiteX4" fmla="*/ 8170 w 10018"/>
                        <a:gd name="connsiteY4" fmla="*/ 9446 h 10000"/>
                        <a:gd name="connsiteX5" fmla="*/ 8044 w 10018"/>
                        <a:gd name="connsiteY5" fmla="*/ 9683 h 10000"/>
                        <a:gd name="connsiteX6" fmla="*/ 7916 w 10018"/>
                        <a:gd name="connsiteY6" fmla="*/ 9842 h 10000"/>
                        <a:gd name="connsiteX7" fmla="*/ 7797 w 10018"/>
                        <a:gd name="connsiteY7" fmla="*/ 9960 h 10000"/>
                        <a:gd name="connsiteX8" fmla="*/ 7684 w 10018"/>
                        <a:gd name="connsiteY8" fmla="*/ 10000 h 10000"/>
                        <a:gd name="connsiteX9" fmla="*/ 244 w 10018"/>
                        <a:gd name="connsiteY9" fmla="*/ 10000 h 10000"/>
                        <a:gd name="connsiteX10" fmla="*/ 121 w 10018"/>
                        <a:gd name="connsiteY10" fmla="*/ 8127 h 10000"/>
                        <a:gd name="connsiteX11" fmla="*/ 1402 w 10018"/>
                        <a:gd name="connsiteY11" fmla="*/ 1887 h 10000"/>
                        <a:gd name="connsiteX12" fmla="*/ 2323 w 10018"/>
                        <a:gd name="connsiteY12" fmla="*/ 0 h 10000"/>
                        <a:gd name="connsiteX13" fmla="*/ 9764 w 10018"/>
                        <a:gd name="connsiteY13" fmla="*/ 0 h 10000"/>
                        <a:gd name="connsiteX14" fmla="*/ 10008 w 10018"/>
                        <a:gd name="connsiteY14" fmla="*/ 1227 h 10000"/>
                        <a:gd name="connsiteX15" fmla="*/ 9902 w 10018"/>
                        <a:gd name="connsiteY15" fmla="*/ 1887 h 10000"/>
                        <a:gd name="connsiteX16" fmla="*/ 8602 w 10018"/>
                        <a:gd name="connsiteY16" fmla="*/ 8127 h 10000"/>
                        <a:gd name="connsiteX0" fmla="*/ 8602 w 10023"/>
                        <a:gd name="connsiteY0" fmla="*/ 8127 h 10000"/>
                        <a:gd name="connsiteX1" fmla="*/ 8512 w 10023"/>
                        <a:gd name="connsiteY1" fmla="*/ 8509 h 10000"/>
                        <a:gd name="connsiteX2" fmla="*/ 8411 w 10023"/>
                        <a:gd name="connsiteY2" fmla="*/ 8852 h 10000"/>
                        <a:gd name="connsiteX3" fmla="*/ 8291 w 10023"/>
                        <a:gd name="connsiteY3" fmla="*/ 9169 h 10000"/>
                        <a:gd name="connsiteX4" fmla="*/ 8170 w 10023"/>
                        <a:gd name="connsiteY4" fmla="*/ 9446 h 10000"/>
                        <a:gd name="connsiteX5" fmla="*/ 8044 w 10023"/>
                        <a:gd name="connsiteY5" fmla="*/ 9683 h 10000"/>
                        <a:gd name="connsiteX6" fmla="*/ 7916 w 10023"/>
                        <a:gd name="connsiteY6" fmla="*/ 9842 h 10000"/>
                        <a:gd name="connsiteX7" fmla="*/ 7797 w 10023"/>
                        <a:gd name="connsiteY7" fmla="*/ 9960 h 10000"/>
                        <a:gd name="connsiteX8" fmla="*/ 7684 w 10023"/>
                        <a:gd name="connsiteY8" fmla="*/ 10000 h 10000"/>
                        <a:gd name="connsiteX9" fmla="*/ 244 w 10023"/>
                        <a:gd name="connsiteY9" fmla="*/ 10000 h 10000"/>
                        <a:gd name="connsiteX10" fmla="*/ 121 w 10023"/>
                        <a:gd name="connsiteY10" fmla="*/ 8127 h 10000"/>
                        <a:gd name="connsiteX11" fmla="*/ 1402 w 10023"/>
                        <a:gd name="connsiteY11" fmla="*/ 1887 h 10000"/>
                        <a:gd name="connsiteX12" fmla="*/ 2323 w 10023"/>
                        <a:gd name="connsiteY12" fmla="*/ 0 h 10000"/>
                        <a:gd name="connsiteX13" fmla="*/ 9764 w 10023"/>
                        <a:gd name="connsiteY13" fmla="*/ 0 h 10000"/>
                        <a:gd name="connsiteX14" fmla="*/ 10008 w 10023"/>
                        <a:gd name="connsiteY14" fmla="*/ 1227 h 10000"/>
                        <a:gd name="connsiteX15" fmla="*/ 9902 w 10023"/>
                        <a:gd name="connsiteY15" fmla="*/ 1887 h 10000"/>
                        <a:gd name="connsiteX16" fmla="*/ 8602 w 10023"/>
                        <a:gd name="connsiteY16" fmla="*/ 8127 h 10000"/>
                        <a:gd name="connsiteX0" fmla="*/ 8602 w 10016"/>
                        <a:gd name="connsiteY0" fmla="*/ 8127 h 10000"/>
                        <a:gd name="connsiteX1" fmla="*/ 8512 w 10016"/>
                        <a:gd name="connsiteY1" fmla="*/ 8509 h 10000"/>
                        <a:gd name="connsiteX2" fmla="*/ 8411 w 10016"/>
                        <a:gd name="connsiteY2" fmla="*/ 8852 h 10000"/>
                        <a:gd name="connsiteX3" fmla="*/ 8291 w 10016"/>
                        <a:gd name="connsiteY3" fmla="*/ 9169 h 10000"/>
                        <a:gd name="connsiteX4" fmla="*/ 8170 w 10016"/>
                        <a:gd name="connsiteY4" fmla="*/ 9446 h 10000"/>
                        <a:gd name="connsiteX5" fmla="*/ 8044 w 10016"/>
                        <a:gd name="connsiteY5" fmla="*/ 9683 h 10000"/>
                        <a:gd name="connsiteX6" fmla="*/ 7916 w 10016"/>
                        <a:gd name="connsiteY6" fmla="*/ 9842 h 10000"/>
                        <a:gd name="connsiteX7" fmla="*/ 7797 w 10016"/>
                        <a:gd name="connsiteY7" fmla="*/ 9960 h 10000"/>
                        <a:gd name="connsiteX8" fmla="*/ 7684 w 10016"/>
                        <a:gd name="connsiteY8" fmla="*/ 10000 h 10000"/>
                        <a:gd name="connsiteX9" fmla="*/ 244 w 10016"/>
                        <a:gd name="connsiteY9" fmla="*/ 10000 h 10000"/>
                        <a:gd name="connsiteX10" fmla="*/ 121 w 10016"/>
                        <a:gd name="connsiteY10" fmla="*/ 8127 h 10000"/>
                        <a:gd name="connsiteX11" fmla="*/ 1402 w 10016"/>
                        <a:gd name="connsiteY11" fmla="*/ 1887 h 10000"/>
                        <a:gd name="connsiteX12" fmla="*/ 2323 w 10016"/>
                        <a:gd name="connsiteY12" fmla="*/ 0 h 10000"/>
                        <a:gd name="connsiteX13" fmla="*/ 9764 w 10016"/>
                        <a:gd name="connsiteY13" fmla="*/ 0 h 10000"/>
                        <a:gd name="connsiteX14" fmla="*/ 10008 w 10016"/>
                        <a:gd name="connsiteY14" fmla="*/ 1227 h 10000"/>
                        <a:gd name="connsiteX15" fmla="*/ 9902 w 10016"/>
                        <a:gd name="connsiteY15" fmla="*/ 1887 h 10000"/>
                        <a:gd name="connsiteX16" fmla="*/ 8602 w 10016"/>
                        <a:gd name="connsiteY16" fmla="*/ 8127 h 10000"/>
                        <a:gd name="connsiteX0" fmla="*/ 8602 w 10016"/>
                        <a:gd name="connsiteY0" fmla="*/ 8127 h 10000"/>
                        <a:gd name="connsiteX1" fmla="*/ 8512 w 10016"/>
                        <a:gd name="connsiteY1" fmla="*/ 8509 h 10000"/>
                        <a:gd name="connsiteX2" fmla="*/ 8411 w 10016"/>
                        <a:gd name="connsiteY2" fmla="*/ 8852 h 10000"/>
                        <a:gd name="connsiteX3" fmla="*/ 8291 w 10016"/>
                        <a:gd name="connsiteY3" fmla="*/ 9169 h 10000"/>
                        <a:gd name="connsiteX4" fmla="*/ 8170 w 10016"/>
                        <a:gd name="connsiteY4" fmla="*/ 9446 h 10000"/>
                        <a:gd name="connsiteX5" fmla="*/ 8044 w 10016"/>
                        <a:gd name="connsiteY5" fmla="*/ 9683 h 10000"/>
                        <a:gd name="connsiteX6" fmla="*/ 7916 w 10016"/>
                        <a:gd name="connsiteY6" fmla="*/ 9842 h 10000"/>
                        <a:gd name="connsiteX7" fmla="*/ 7797 w 10016"/>
                        <a:gd name="connsiteY7" fmla="*/ 9960 h 10000"/>
                        <a:gd name="connsiteX8" fmla="*/ 7684 w 10016"/>
                        <a:gd name="connsiteY8" fmla="*/ 10000 h 10000"/>
                        <a:gd name="connsiteX9" fmla="*/ 244 w 10016"/>
                        <a:gd name="connsiteY9" fmla="*/ 10000 h 10000"/>
                        <a:gd name="connsiteX10" fmla="*/ 121 w 10016"/>
                        <a:gd name="connsiteY10" fmla="*/ 8127 h 10000"/>
                        <a:gd name="connsiteX11" fmla="*/ 1402 w 10016"/>
                        <a:gd name="connsiteY11" fmla="*/ 1887 h 10000"/>
                        <a:gd name="connsiteX12" fmla="*/ 2323 w 10016"/>
                        <a:gd name="connsiteY12" fmla="*/ 0 h 10000"/>
                        <a:gd name="connsiteX13" fmla="*/ 9764 w 10016"/>
                        <a:gd name="connsiteY13" fmla="*/ 0 h 10000"/>
                        <a:gd name="connsiteX14" fmla="*/ 10008 w 10016"/>
                        <a:gd name="connsiteY14" fmla="*/ 1227 h 10000"/>
                        <a:gd name="connsiteX15" fmla="*/ 9902 w 10016"/>
                        <a:gd name="connsiteY15" fmla="*/ 1887 h 10000"/>
                        <a:gd name="connsiteX16" fmla="*/ 8602 w 10016"/>
                        <a:gd name="connsiteY16" fmla="*/ 8127 h 10000"/>
                        <a:gd name="connsiteX0" fmla="*/ 8602 w 10032"/>
                        <a:gd name="connsiteY0" fmla="*/ 8127 h 10000"/>
                        <a:gd name="connsiteX1" fmla="*/ 8512 w 10032"/>
                        <a:gd name="connsiteY1" fmla="*/ 8509 h 10000"/>
                        <a:gd name="connsiteX2" fmla="*/ 8411 w 10032"/>
                        <a:gd name="connsiteY2" fmla="*/ 8852 h 10000"/>
                        <a:gd name="connsiteX3" fmla="*/ 8291 w 10032"/>
                        <a:gd name="connsiteY3" fmla="*/ 9169 h 10000"/>
                        <a:gd name="connsiteX4" fmla="*/ 8170 w 10032"/>
                        <a:gd name="connsiteY4" fmla="*/ 9446 h 10000"/>
                        <a:gd name="connsiteX5" fmla="*/ 8044 w 10032"/>
                        <a:gd name="connsiteY5" fmla="*/ 9683 h 10000"/>
                        <a:gd name="connsiteX6" fmla="*/ 7916 w 10032"/>
                        <a:gd name="connsiteY6" fmla="*/ 9842 h 10000"/>
                        <a:gd name="connsiteX7" fmla="*/ 7797 w 10032"/>
                        <a:gd name="connsiteY7" fmla="*/ 9960 h 10000"/>
                        <a:gd name="connsiteX8" fmla="*/ 7684 w 10032"/>
                        <a:gd name="connsiteY8" fmla="*/ 10000 h 10000"/>
                        <a:gd name="connsiteX9" fmla="*/ 244 w 10032"/>
                        <a:gd name="connsiteY9" fmla="*/ 10000 h 10000"/>
                        <a:gd name="connsiteX10" fmla="*/ 121 w 10032"/>
                        <a:gd name="connsiteY10" fmla="*/ 8127 h 10000"/>
                        <a:gd name="connsiteX11" fmla="*/ 1402 w 10032"/>
                        <a:gd name="connsiteY11" fmla="*/ 1887 h 10000"/>
                        <a:gd name="connsiteX12" fmla="*/ 2323 w 10032"/>
                        <a:gd name="connsiteY12" fmla="*/ 0 h 10000"/>
                        <a:gd name="connsiteX13" fmla="*/ 9764 w 10032"/>
                        <a:gd name="connsiteY13" fmla="*/ 0 h 10000"/>
                        <a:gd name="connsiteX14" fmla="*/ 10025 w 10032"/>
                        <a:gd name="connsiteY14" fmla="*/ 1086 h 10000"/>
                        <a:gd name="connsiteX15" fmla="*/ 9902 w 10032"/>
                        <a:gd name="connsiteY15" fmla="*/ 1887 h 10000"/>
                        <a:gd name="connsiteX16" fmla="*/ 8602 w 10032"/>
                        <a:gd name="connsiteY16" fmla="*/ 8127 h 10000"/>
                        <a:gd name="connsiteX0" fmla="*/ 8602 w 10035"/>
                        <a:gd name="connsiteY0" fmla="*/ 8127 h 10000"/>
                        <a:gd name="connsiteX1" fmla="*/ 8512 w 10035"/>
                        <a:gd name="connsiteY1" fmla="*/ 8509 h 10000"/>
                        <a:gd name="connsiteX2" fmla="*/ 8411 w 10035"/>
                        <a:gd name="connsiteY2" fmla="*/ 8852 h 10000"/>
                        <a:gd name="connsiteX3" fmla="*/ 8291 w 10035"/>
                        <a:gd name="connsiteY3" fmla="*/ 9169 h 10000"/>
                        <a:gd name="connsiteX4" fmla="*/ 8170 w 10035"/>
                        <a:gd name="connsiteY4" fmla="*/ 9446 h 10000"/>
                        <a:gd name="connsiteX5" fmla="*/ 8044 w 10035"/>
                        <a:gd name="connsiteY5" fmla="*/ 9683 h 10000"/>
                        <a:gd name="connsiteX6" fmla="*/ 7916 w 10035"/>
                        <a:gd name="connsiteY6" fmla="*/ 9842 h 10000"/>
                        <a:gd name="connsiteX7" fmla="*/ 7797 w 10035"/>
                        <a:gd name="connsiteY7" fmla="*/ 9960 h 10000"/>
                        <a:gd name="connsiteX8" fmla="*/ 7684 w 10035"/>
                        <a:gd name="connsiteY8" fmla="*/ 10000 h 10000"/>
                        <a:gd name="connsiteX9" fmla="*/ 244 w 10035"/>
                        <a:gd name="connsiteY9" fmla="*/ 10000 h 10000"/>
                        <a:gd name="connsiteX10" fmla="*/ 121 w 10035"/>
                        <a:gd name="connsiteY10" fmla="*/ 8127 h 10000"/>
                        <a:gd name="connsiteX11" fmla="*/ 1402 w 10035"/>
                        <a:gd name="connsiteY11" fmla="*/ 1887 h 10000"/>
                        <a:gd name="connsiteX12" fmla="*/ 2323 w 10035"/>
                        <a:gd name="connsiteY12" fmla="*/ 0 h 10000"/>
                        <a:gd name="connsiteX13" fmla="*/ 9764 w 10035"/>
                        <a:gd name="connsiteY13" fmla="*/ 0 h 10000"/>
                        <a:gd name="connsiteX14" fmla="*/ 10025 w 10035"/>
                        <a:gd name="connsiteY14" fmla="*/ 1086 h 10000"/>
                        <a:gd name="connsiteX15" fmla="*/ 9902 w 10035"/>
                        <a:gd name="connsiteY15" fmla="*/ 1887 h 10000"/>
                        <a:gd name="connsiteX16" fmla="*/ 8602 w 10035"/>
                        <a:gd name="connsiteY16" fmla="*/ 8127 h 10000"/>
                        <a:gd name="connsiteX0" fmla="*/ 8602 w 10040"/>
                        <a:gd name="connsiteY0" fmla="*/ 8127 h 10000"/>
                        <a:gd name="connsiteX1" fmla="*/ 8512 w 10040"/>
                        <a:gd name="connsiteY1" fmla="*/ 8509 h 10000"/>
                        <a:gd name="connsiteX2" fmla="*/ 8411 w 10040"/>
                        <a:gd name="connsiteY2" fmla="*/ 8852 h 10000"/>
                        <a:gd name="connsiteX3" fmla="*/ 8291 w 10040"/>
                        <a:gd name="connsiteY3" fmla="*/ 9169 h 10000"/>
                        <a:gd name="connsiteX4" fmla="*/ 8170 w 10040"/>
                        <a:gd name="connsiteY4" fmla="*/ 9446 h 10000"/>
                        <a:gd name="connsiteX5" fmla="*/ 8044 w 10040"/>
                        <a:gd name="connsiteY5" fmla="*/ 9683 h 10000"/>
                        <a:gd name="connsiteX6" fmla="*/ 7916 w 10040"/>
                        <a:gd name="connsiteY6" fmla="*/ 9842 h 10000"/>
                        <a:gd name="connsiteX7" fmla="*/ 7797 w 10040"/>
                        <a:gd name="connsiteY7" fmla="*/ 9960 h 10000"/>
                        <a:gd name="connsiteX8" fmla="*/ 7684 w 10040"/>
                        <a:gd name="connsiteY8" fmla="*/ 10000 h 10000"/>
                        <a:gd name="connsiteX9" fmla="*/ 244 w 10040"/>
                        <a:gd name="connsiteY9" fmla="*/ 10000 h 10000"/>
                        <a:gd name="connsiteX10" fmla="*/ 121 w 10040"/>
                        <a:gd name="connsiteY10" fmla="*/ 8127 h 10000"/>
                        <a:gd name="connsiteX11" fmla="*/ 1402 w 10040"/>
                        <a:gd name="connsiteY11" fmla="*/ 1887 h 10000"/>
                        <a:gd name="connsiteX12" fmla="*/ 2323 w 10040"/>
                        <a:gd name="connsiteY12" fmla="*/ 0 h 10000"/>
                        <a:gd name="connsiteX13" fmla="*/ 9764 w 10040"/>
                        <a:gd name="connsiteY13" fmla="*/ 0 h 10000"/>
                        <a:gd name="connsiteX14" fmla="*/ 10025 w 10040"/>
                        <a:gd name="connsiteY14" fmla="*/ 1086 h 10000"/>
                        <a:gd name="connsiteX15" fmla="*/ 9902 w 10040"/>
                        <a:gd name="connsiteY15" fmla="*/ 1887 h 10000"/>
                        <a:gd name="connsiteX16" fmla="*/ 8602 w 10040"/>
                        <a:gd name="connsiteY16" fmla="*/ 8127 h 10000"/>
                        <a:gd name="connsiteX0" fmla="*/ 8602 w 10040"/>
                        <a:gd name="connsiteY0" fmla="*/ 8127 h 10000"/>
                        <a:gd name="connsiteX1" fmla="*/ 8512 w 10040"/>
                        <a:gd name="connsiteY1" fmla="*/ 8509 h 10000"/>
                        <a:gd name="connsiteX2" fmla="*/ 8411 w 10040"/>
                        <a:gd name="connsiteY2" fmla="*/ 8852 h 10000"/>
                        <a:gd name="connsiteX3" fmla="*/ 8291 w 10040"/>
                        <a:gd name="connsiteY3" fmla="*/ 9169 h 10000"/>
                        <a:gd name="connsiteX4" fmla="*/ 8170 w 10040"/>
                        <a:gd name="connsiteY4" fmla="*/ 9446 h 10000"/>
                        <a:gd name="connsiteX5" fmla="*/ 8044 w 10040"/>
                        <a:gd name="connsiteY5" fmla="*/ 9683 h 10000"/>
                        <a:gd name="connsiteX6" fmla="*/ 7916 w 10040"/>
                        <a:gd name="connsiteY6" fmla="*/ 9842 h 10000"/>
                        <a:gd name="connsiteX7" fmla="*/ 7797 w 10040"/>
                        <a:gd name="connsiteY7" fmla="*/ 9960 h 10000"/>
                        <a:gd name="connsiteX8" fmla="*/ 7684 w 10040"/>
                        <a:gd name="connsiteY8" fmla="*/ 10000 h 10000"/>
                        <a:gd name="connsiteX9" fmla="*/ 244 w 10040"/>
                        <a:gd name="connsiteY9" fmla="*/ 10000 h 10000"/>
                        <a:gd name="connsiteX10" fmla="*/ 121 w 10040"/>
                        <a:gd name="connsiteY10" fmla="*/ 8127 h 10000"/>
                        <a:gd name="connsiteX11" fmla="*/ 1402 w 10040"/>
                        <a:gd name="connsiteY11" fmla="*/ 1887 h 10000"/>
                        <a:gd name="connsiteX12" fmla="*/ 2323 w 10040"/>
                        <a:gd name="connsiteY12" fmla="*/ 0 h 10000"/>
                        <a:gd name="connsiteX13" fmla="*/ 9764 w 10040"/>
                        <a:gd name="connsiteY13" fmla="*/ 0 h 10000"/>
                        <a:gd name="connsiteX14" fmla="*/ 10025 w 10040"/>
                        <a:gd name="connsiteY14" fmla="*/ 1086 h 10000"/>
                        <a:gd name="connsiteX15" fmla="*/ 9902 w 10040"/>
                        <a:gd name="connsiteY15" fmla="*/ 1887 h 10000"/>
                        <a:gd name="connsiteX16" fmla="*/ 8602 w 10040"/>
                        <a:gd name="connsiteY16" fmla="*/ 8127 h 10000"/>
                        <a:gd name="connsiteX0" fmla="*/ 8602 w 10034"/>
                        <a:gd name="connsiteY0" fmla="*/ 8127 h 10000"/>
                        <a:gd name="connsiteX1" fmla="*/ 8512 w 10034"/>
                        <a:gd name="connsiteY1" fmla="*/ 8509 h 10000"/>
                        <a:gd name="connsiteX2" fmla="*/ 8411 w 10034"/>
                        <a:gd name="connsiteY2" fmla="*/ 8852 h 10000"/>
                        <a:gd name="connsiteX3" fmla="*/ 8291 w 10034"/>
                        <a:gd name="connsiteY3" fmla="*/ 9169 h 10000"/>
                        <a:gd name="connsiteX4" fmla="*/ 8170 w 10034"/>
                        <a:gd name="connsiteY4" fmla="*/ 9446 h 10000"/>
                        <a:gd name="connsiteX5" fmla="*/ 8044 w 10034"/>
                        <a:gd name="connsiteY5" fmla="*/ 9683 h 10000"/>
                        <a:gd name="connsiteX6" fmla="*/ 7916 w 10034"/>
                        <a:gd name="connsiteY6" fmla="*/ 9842 h 10000"/>
                        <a:gd name="connsiteX7" fmla="*/ 7797 w 10034"/>
                        <a:gd name="connsiteY7" fmla="*/ 9960 h 10000"/>
                        <a:gd name="connsiteX8" fmla="*/ 7684 w 10034"/>
                        <a:gd name="connsiteY8" fmla="*/ 10000 h 10000"/>
                        <a:gd name="connsiteX9" fmla="*/ 244 w 10034"/>
                        <a:gd name="connsiteY9" fmla="*/ 10000 h 10000"/>
                        <a:gd name="connsiteX10" fmla="*/ 121 w 10034"/>
                        <a:gd name="connsiteY10" fmla="*/ 8127 h 10000"/>
                        <a:gd name="connsiteX11" fmla="*/ 1402 w 10034"/>
                        <a:gd name="connsiteY11" fmla="*/ 1887 h 10000"/>
                        <a:gd name="connsiteX12" fmla="*/ 2323 w 10034"/>
                        <a:gd name="connsiteY12" fmla="*/ 0 h 10000"/>
                        <a:gd name="connsiteX13" fmla="*/ 9764 w 10034"/>
                        <a:gd name="connsiteY13" fmla="*/ 0 h 10000"/>
                        <a:gd name="connsiteX14" fmla="*/ 10018 w 10034"/>
                        <a:gd name="connsiteY14" fmla="*/ 1192 h 10000"/>
                        <a:gd name="connsiteX15" fmla="*/ 9902 w 10034"/>
                        <a:gd name="connsiteY15" fmla="*/ 1887 h 10000"/>
                        <a:gd name="connsiteX16" fmla="*/ 8602 w 10034"/>
                        <a:gd name="connsiteY16"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916 w 10036"/>
                        <a:gd name="connsiteY6" fmla="*/ 9842 h 10000"/>
                        <a:gd name="connsiteX7" fmla="*/ 7797 w 10036"/>
                        <a:gd name="connsiteY7" fmla="*/ 9960 h 10000"/>
                        <a:gd name="connsiteX8" fmla="*/ 7684 w 10036"/>
                        <a:gd name="connsiteY8" fmla="*/ 10000 h 10000"/>
                        <a:gd name="connsiteX9" fmla="*/ 244 w 10036"/>
                        <a:gd name="connsiteY9" fmla="*/ 10000 h 10000"/>
                        <a:gd name="connsiteX10" fmla="*/ 121 w 10036"/>
                        <a:gd name="connsiteY10" fmla="*/ 8127 h 10000"/>
                        <a:gd name="connsiteX11" fmla="*/ 1402 w 10036"/>
                        <a:gd name="connsiteY11" fmla="*/ 1887 h 10000"/>
                        <a:gd name="connsiteX12" fmla="*/ 2323 w 10036"/>
                        <a:gd name="connsiteY12" fmla="*/ 0 h 10000"/>
                        <a:gd name="connsiteX13" fmla="*/ 9764 w 10036"/>
                        <a:gd name="connsiteY13" fmla="*/ 0 h 10000"/>
                        <a:gd name="connsiteX14" fmla="*/ 10018 w 10036"/>
                        <a:gd name="connsiteY14" fmla="*/ 1192 h 10000"/>
                        <a:gd name="connsiteX15" fmla="*/ 9902 w 10036"/>
                        <a:gd name="connsiteY15" fmla="*/ 1887 h 10000"/>
                        <a:gd name="connsiteX16" fmla="*/ 8602 w 10036"/>
                        <a:gd name="connsiteY16"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916 w 10036"/>
                        <a:gd name="connsiteY6" fmla="*/ 9842 h 10000"/>
                        <a:gd name="connsiteX7" fmla="*/ 7684 w 10036"/>
                        <a:gd name="connsiteY7" fmla="*/ 10000 h 10000"/>
                        <a:gd name="connsiteX8" fmla="*/ 244 w 10036"/>
                        <a:gd name="connsiteY8" fmla="*/ 10000 h 10000"/>
                        <a:gd name="connsiteX9" fmla="*/ 121 w 10036"/>
                        <a:gd name="connsiteY9" fmla="*/ 8127 h 10000"/>
                        <a:gd name="connsiteX10" fmla="*/ 1402 w 10036"/>
                        <a:gd name="connsiteY10" fmla="*/ 1887 h 10000"/>
                        <a:gd name="connsiteX11" fmla="*/ 2323 w 10036"/>
                        <a:gd name="connsiteY11" fmla="*/ 0 h 10000"/>
                        <a:gd name="connsiteX12" fmla="*/ 9764 w 10036"/>
                        <a:gd name="connsiteY12" fmla="*/ 0 h 10000"/>
                        <a:gd name="connsiteX13" fmla="*/ 10018 w 10036"/>
                        <a:gd name="connsiteY13" fmla="*/ 1192 h 10000"/>
                        <a:gd name="connsiteX14" fmla="*/ 9902 w 10036"/>
                        <a:gd name="connsiteY14" fmla="*/ 1887 h 10000"/>
                        <a:gd name="connsiteX15" fmla="*/ 8602 w 10036"/>
                        <a:gd name="connsiteY15"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684 w 10036"/>
                        <a:gd name="connsiteY6" fmla="*/ 10000 h 10000"/>
                        <a:gd name="connsiteX7" fmla="*/ 244 w 10036"/>
                        <a:gd name="connsiteY7" fmla="*/ 10000 h 10000"/>
                        <a:gd name="connsiteX8" fmla="*/ 121 w 10036"/>
                        <a:gd name="connsiteY8" fmla="*/ 8127 h 10000"/>
                        <a:gd name="connsiteX9" fmla="*/ 1402 w 10036"/>
                        <a:gd name="connsiteY9" fmla="*/ 1887 h 10000"/>
                        <a:gd name="connsiteX10" fmla="*/ 2323 w 10036"/>
                        <a:gd name="connsiteY10" fmla="*/ 0 h 10000"/>
                        <a:gd name="connsiteX11" fmla="*/ 9764 w 10036"/>
                        <a:gd name="connsiteY11" fmla="*/ 0 h 10000"/>
                        <a:gd name="connsiteX12" fmla="*/ 10018 w 10036"/>
                        <a:gd name="connsiteY12" fmla="*/ 1192 h 10000"/>
                        <a:gd name="connsiteX13" fmla="*/ 9902 w 10036"/>
                        <a:gd name="connsiteY13" fmla="*/ 1887 h 10000"/>
                        <a:gd name="connsiteX14" fmla="*/ 8602 w 10036"/>
                        <a:gd name="connsiteY14"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7684 w 10036"/>
                        <a:gd name="connsiteY5" fmla="*/ 10000 h 10000"/>
                        <a:gd name="connsiteX6" fmla="*/ 244 w 10036"/>
                        <a:gd name="connsiteY6" fmla="*/ 10000 h 10000"/>
                        <a:gd name="connsiteX7" fmla="*/ 121 w 10036"/>
                        <a:gd name="connsiteY7" fmla="*/ 8127 h 10000"/>
                        <a:gd name="connsiteX8" fmla="*/ 1402 w 10036"/>
                        <a:gd name="connsiteY8" fmla="*/ 1887 h 10000"/>
                        <a:gd name="connsiteX9" fmla="*/ 2323 w 10036"/>
                        <a:gd name="connsiteY9" fmla="*/ 0 h 10000"/>
                        <a:gd name="connsiteX10" fmla="*/ 9764 w 10036"/>
                        <a:gd name="connsiteY10" fmla="*/ 0 h 10000"/>
                        <a:gd name="connsiteX11" fmla="*/ 10018 w 10036"/>
                        <a:gd name="connsiteY11" fmla="*/ 1192 h 10000"/>
                        <a:gd name="connsiteX12" fmla="*/ 9902 w 10036"/>
                        <a:gd name="connsiteY12" fmla="*/ 1887 h 10000"/>
                        <a:gd name="connsiteX13" fmla="*/ 8602 w 10036"/>
                        <a:gd name="connsiteY13"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7684 w 10036"/>
                        <a:gd name="connsiteY4" fmla="*/ 10000 h 10000"/>
                        <a:gd name="connsiteX5" fmla="*/ 244 w 10036"/>
                        <a:gd name="connsiteY5" fmla="*/ 10000 h 10000"/>
                        <a:gd name="connsiteX6" fmla="*/ 121 w 10036"/>
                        <a:gd name="connsiteY6" fmla="*/ 8127 h 10000"/>
                        <a:gd name="connsiteX7" fmla="*/ 1402 w 10036"/>
                        <a:gd name="connsiteY7" fmla="*/ 1887 h 10000"/>
                        <a:gd name="connsiteX8" fmla="*/ 2323 w 10036"/>
                        <a:gd name="connsiteY8" fmla="*/ 0 h 10000"/>
                        <a:gd name="connsiteX9" fmla="*/ 9764 w 10036"/>
                        <a:gd name="connsiteY9" fmla="*/ 0 h 10000"/>
                        <a:gd name="connsiteX10" fmla="*/ 10018 w 10036"/>
                        <a:gd name="connsiteY10" fmla="*/ 1192 h 10000"/>
                        <a:gd name="connsiteX11" fmla="*/ 9902 w 10036"/>
                        <a:gd name="connsiteY11" fmla="*/ 1887 h 10000"/>
                        <a:gd name="connsiteX12" fmla="*/ 8602 w 10036"/>
                        <a:gd name="connsiteY12" fmla="*/ 8127 h 10000"/>
                        <a:gd name="connsiteX0" fmla="*/ 8602 w 10036"/>
                        <a:gd name="connsiteY0" fmla="*/ 8127 h 10000"/>
                        <a:gd name="connsiteX1" fmla="*/ 8512 w 10036"/>
                        <a:gd name="connsiteY1" fmla="*/ 8509 h 10000"/>
                        <a:gd name="connsiteX2" fmla="*/ 8411 w 10036"/>
                        <a:gd name="connsiteY2" fmla="*/ 8852 h 10000"/>
                        <a:gd name="connsiteX3" fmla="*/ 7684 w 10036"/>
                        <a:gd name="connsiteY3" fmla="*/ 10000 h 10000"/>
                        <a:gd name="connsiteX4" fmla="*/ 244 w 10036"/>
                        <a:gd name="connsiteY4" fmla="*/ 10000 h 10000"/>
                        <a:gd name="connsiteX5" fmla="*/ 121 w 10036"/>
                        <a:gd name="connsiteY5" fmla="*/ 8127 h 10000"/>
                        <a:gd name="connsiteX6" fmla="*/ 1402 w 10036"/>
                        <a:gd name="connsiteY6" fmla="*/ 1887 h 10000"/>
                        <a:gd name="connsiteX7" fmla="*/ 2323 w 10036"/>
                        <a:gd name="connsiteY7" fmla="*/ 0 h 10000"/>
                        <a:gd name="connsiteX8" fmla="*/ 9764 w 10036"/>
                        <a:gd name="connsiteY8" fmla="*/ 0 h 10000"/>
                        <a:gd name="connsiteX9" fmla="*/ 10018 w 10036"/>
                        <a:gd name="connsiteY9" fmla="*/ 1192 h 10000"/>
                        <a:gd name="connsiteX10" fmla="*/ 9902 w 10036"/>
                        <a:gd name="connsiteY10" fmla="*/ 1887 h 10000"/>
                        <a:gd name="connsiteX11" fmla="*/ 8602 w 10036"/>
                        <a:gd name="connsiteY11" fmla="*/ 8127 h 10000"/>
                        <a:gd name="connsiteX0" fmla="*/ 8602 w 10036"/>
                        <a:gd name="connsiteY0" fmla="*/ 8127 h 10000"/>
                        <a:gd name="connsiteX1" fmla="*/ 8512 w 10036"/>
                        <a:gd name="connsiteY1" fmla="*/ 8509 h 10000"/>
                        <a:gd name="connsiteX2" fmla="*/ 7684 w 10036"/>
                        <a:gd name="connsiteY2" fmla="*/ 10000 h 10000"/>
                        <a:gd name="connsiteX3" fmla="*/ 244 w 10036"/>
                        <a:gd name="connsiteY3" fmla="*/ 10000 h 10000"/>
                        <a:gd name="connsiteX4" fmla="*/ 121 w 10036"/>
                        <a:gd name="connsiteY4" fmla="*/ 8127 h 10000"/>
                        <a:gd name="connsiteX5" fmla="*/ 1402 w 10036"/>
                        <a:gd name="connsiteY5" fmla="*/ 1887 h 10000"/>
                        <a:gd name="connsiteX6" fmla="*/ 2323 w 10036"/>
                        <a:gd name="connsiteY6" fmla="*/ 0 h 10000"/>
                        <a:gd name="connsiteX7" fmla="*/ 9764 w 10036"/>
                        <a:gd name="connsiteY7" fmla="*/ 0 h 10000"/>
                        <a:gd name="connsiteX8" fmla="*/ 10018 w 10036"/>
                        <a:gd name="connsiteY8" fmla="*/ 1192 h 10000"/>
                        <a:gd name="connsiteX9" fmla="*/ 9902 w 10036"/>
                        <a:gd name="connsiteY9" fmla="*/ 1887 h 10000"/>
                        <a:gd name="connsiteX10" fmla="*/ 8602 w 10036"/>
                        <a:gd name="connsiteY10"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6" h="10000">
                          <a:moveTo>
                            <a:pt x="8602" y="8127"/>
                          </a:moveTo>
                          <a:cubicBezTo>
                            <a:pt x="8347" y="9239"/>
                            <a:pt x="8070" y="9788"/>
                            <a:pt x="7684" y="10000"/>
                          </a:cubicBezTo>
                          <a:lnTo>
                            <a:pt x="244" y="10000"/>
                          </a:lnTo>
                          <a:cubicBezTo>
                            <a:pt x="-78" y="10012"/>
                            <a:pt x="-42" y="8975"/>
                            <a:pt x="121" y="8127"/>
                          </a:cubicBezTo>
                          <a:lnTo>
                            <a:pt x="1402" y="1887"/>
                          </a:lnTo>
                          <a:cubicBezTo>
                            <a:pt x="1679" y="748"/>
                            <a:pt x="1964" y="98"/>
                            <a:pt x="2323" y="0"/>
                          </a:cubicBezTo>
                          <a:lnTo>
                            <a:pt x="9764" y="0"/>
                          </a:lnTo>
                          <a:cubicBezTo>
                            <a:pt x="10053" y="-5"/>
                            <a:pt x="10059" y="865"/>
                            <a:pt x="10018" y="1192"/>
                          </a:cubicBezTo>
                          <a:cubicBezTo>
                            <a:pt x="9970" y="1506"/>
                            <a:pt x="9935" y="1764"/>
                            <a:pt x="9902" y="1887"/>
                          </a:cubicBezTo>
                          <a:lnTo>
                            <a:pt x="8602" y="8127"/>
                          </a:lnTo>
                          <a:close/>
                        </a:path>
                      </a:pathLst>
                    </a:custGeom>
                    <a:solidFill>
                      <a:schemeClr val="accent1"/>
                    </a:solidFill>
                    <a:ln w="0">
                      <a:noFill/>
                      <a:prstDash val="solid"/>
                      <a:round/>
                      <a:headEnd/>
                      <a:tailEnd/>
                    </a:ln>
                    <a:effectLst/>
                    <a:scene3d>
                      <a:camera prst="orthographicFront"/>
                      <a:lightRig rig="threePt" dir="t"/>
                    </a:scene3d>
                    <a:sp3d>
                      <a:bevelT w="139700" h="139700" prst="divot"/>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ndParaRPr>
                    </a:p>
                  </p:txBody>
                </p:sp>
              </p:grpSp>
            </p:grpSp>
            <p:sp>
              <p:nvSpPr>
                <p:cNvPr id="21" name="TextBox 20"/>
                <p:cNvSpPr txBox="1"/>
                <p:nvPr/>
              </p:nvSpPr>
              <p:spPr>
                <a:xfrm flipH="1">
                  <a:off x="2481353" y="1185075"/>
                  <a:ext cx="4981439" cy="643332"/>
                </a:xfrm>
                <a:prstGeom prst="rect">
                  <a:avLst/>
                </a:prstGeom>
                <a:noFill/>
              </p:spPr>
              <p:txBody>
                <a:bodyPr wrap="square" rtlCol="0" anchor="ctr">
                  <a:spAutoFit/>
                </a:bodyPr>
                <a:lstStyle/>
                <a:p>
                  <a:pPr lvl="0"/>
                  <a:r>
                    <a:rPr lang="en-US" sz="1200" b="1" dirty="0">
                      <a:solidFill>
                        <a:schemeClr val="bg1"/>
                      </a:solidFill>
                      <a:latin typeface="Calibri" panose="020F0502020204030204" pitchFamily="34" charset="0"/>
                      <a:cs typeface="Calibri" panose="020F0502020204030204" pitchFamily="34" charset="0"/>
                    </a:rPr>
                    <a:t>Educational Accreditation, Employment Work Conditions, IHR, Field Epidemiology Trainings and HRHIS systems need enhancements in the UAE</a:t>
                  </a:r>
                </a:p>
              </p:txBody>
            </p:sp>
            <p:grpSp>
              <p:nvGrpSpPr>
                <p:cNvPr id="22" name="Group 21"/>
                <p:cNvGrpSpPr/>
                <p:nvPr/>
              </p:nvGrpSpPr>
              <p:grpSpPr>
                <a:xfrm>
                  <a:off x="996474" y="1125850"/>
                  <a:ext cx="548640" cy="729110"/>
                  <a:chOff x="996474" y="1125850"/>
                  <a:chExt cx="548640" cy="729110"/>
                </a:xfrm>
                <a:effectLst>
                  <a:outerShdw blurRad="50800" dist="38100" dir="2700000" algn="tl" rotWithShape="0">
                    <a:prstClr val="black">
                      <a:alpha val="40000"/>
                    </a:prstClr>
                  </a:outerShdw>
                </a:effectLst>
              </p:grpSpPr>
              <p:sp>
                <p:nvSpPr>
                  <p:cNvPr id="23" name="Oval 22"/>
                  <p:cNvSpPr/>
                  <p:nvPr/>
                </p:nvSpPr>
                <p:spPr>
                  <a:xfrm>
                    <a:off x="996474" y="1204053"/>
                    <a:ext cx="548640" cy="548640"/>
                  </a:xfrm>
                  <a:prstGeom prst="ellipse">
                    <a:avLst/>
                  </a:prstGeom>
                  <a:solidFill>
                    <a:schemeClr val="accent1"/>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p:cNvSpPr txBox="1"/>
                  <p:nvPr/>
                </p:nvSpPr>
                <p:spPr>
                  <a:xfrm>
                    <a:off x="1007283" y="1125850"/>
                    <a:ext cx="507507" cy="729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Agency FB" panose="020B0503020202020204" pitchFamily="34" charset="0"/>
                      </a:rPr>
                      <a:t>01</a:t>
                    </a:r>
                  </a:p>
                </p:txBody>
              </p:sp>
            </p:grpSp>
          </p:grpSp>
          <p:grpSp>
            <p:nvGrpSpPr>
              <p:cNvPr id="29" name="Group 28"/>
              <p:cNvGrpSpPr/>
              <p:nvPr/>
            </p:nvGrpSpPr>
            <p:grpSpPr>
              <a:xfrm>
                <a:off x="944470" y="3900590"/>
                <a:ext cx="7464355" cy="1184128"/>
                <a:chOff x="944470" y="3900590"/>
                <a:chExt cx="7464355" cy="1184128"/>
              </a:xfrm>
            </p:grpSpPr>
            <p:grpSp>
              <p:nvGrpSpPr>
                <p:cNvPr id="30" name="Group 29"/>
                <p:cNvGrpSpPr/>
                <p:nvPr/>
              </p:nvGrpSpPr>
              <p:grpSpPr>
                <a:xfrm>
                  <a:off x="944470" y="3900590"/>
                  <a:ext cx="7464355" cy="1184128"/>
                  <a:chOff x="960098" y="895046"/>
                  <a:chExt cx="7464355" cy="1374734"/>
                </a:xfrm>
              </p:grpSpPr>
              <p:sp>
                <p:nvSpPr>
                  <p:cNvPr id="35" name="Freeform 7"/>
                  <p:cNvSpPr>
                    <a:spLocks/>
                  </p:cNvSpPr>
                  <p:nvPr/>
                </p:nvSpPr>
                <p:spPr bwMode="auto">
                  <a:xfrm>
                    <a:off x="960098" y="1085190"/>
                    <a:ext cx="2453242" cy="802893"/>
                  </a:xfrm>
                  <a:prstGeom prst="roundRect">
                    <a:avLst>
                      <a:gd name="adj" fmla="val 50000"/>
                    </a:avLst>
                  </a:prstGeom>
                  <a:gradFill>
                    <a:gsLst>
                      <a:gs pos="100000">
                        <a:srgbClr val="FFFFFF">
                          <a:lumMod val="85000"/>
                        </a:srgbClr>
                      </a:gs>
                      <a:gs pos="0">
                        <a:srgbClr val="FFFFFF">
                          <a:lumMod val="95000"/>
                        </a:srgbClr>
                      </a:gs>
                    </a:gsLst>
                    <a:lin ang="10800000" scaled="1"/>
                  </a:grad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ndParaRPr>
                  </a:p>
                </p:txBody>
              </p:sp>
              <p:grpSp>
                <p:nvGrpSpPr>
                  <p:cNvPr id="36" name="Group 35"/>
                  <p:cNvGrpSpPr/>
                  <p:nvPr/>
                </p:nvGrpSpPr>
                <p:grpSpPr>
                  <a:xfrm>
                    <a:off x="1556420" y="895046"/>
                    <a:ext cx="6868033" cy="1374734"/>
                    <a:chOff x="1556420" y="895046"/>
                    <a:chExt cx="6868033" cy="1374734"/>
                  </a:xfrm>
                </p:grpSpPr>
                <p:sp>
                  <p:nvSpPr>
                    <p:cNvPr id="37" name="Freeform 16"/>
                    <p:cNvSpPr>
                      <a:spLocks/>
                    </p:cNvSpPr>
                    <p:nvPr/>
                  </p:nvSpPr>
                  <p:spPr bwMode="auto">
                    <a:xfrm>
                      <a:off x="1556420" y="949823"/>
                      <a:ext cx="6868033" cy="1319957"/>
                    </a:xfrm>
                    <a:custGeom>
                      <a:avLst/>
                      <a:gdLst>
                        <a:gd name="T0" fmla="*/ 2302 w 2683"/>
                        <a:gd name="T1" fmla="*/ 616 h 758"/>
                        <a:gd name="T2" fmla="*/ 2278 w 2683"/>
                        <a:gd name="T3" fmla="*/ 645 h 758"/>
                        <a:gd name="T4" fmla="*/ 2251 w 2683"/>
                        <a:gd name="T5" fmla="*/ 671 h 758"/>
                        <a:gd name="T6" fmla="*/ 2219 w 2683"/>
                        <a:gd name="T7" fmla="*/ 695 h 758"/>
                        <a:gd name="T8" fmla="*/ 2187 w 2683"/>
                        <a:gd name="T9" fmla="*/ 716 h 758"/>
                        <a:gd name="T10" fmla="*/ 2153 w 2683"/>
                        <a:gd name="T11" fmla="*/ 734 h 758"/>
                        <a:gd name="T12" fmla="*/ 2119 w 2683"/>
                        <a:gd name="T13" fmla="*/ 746 h 758"/>
                        <a:gd name="T14" fmla="*/ 2087 w 2683"/>
                        <a:gd name="T15" fmla="*/ 755 h 758"/>
                        <a:gd name="T16" fmla="*/ 2057 w 2683"/>
                        <a:gd name="T17" fmla="*/ 758 h 758"/>
                        <a:gd name="T18" fmla="*/ 71 w 2683"/>
                        <a:gd name="T19" fmla="*/ 758 h 758"/>
                        <a:gd name="T20" fmla="*/ 47 w 2683"/>
                        <a:gd name="T21" fmla="*/ 755 h 758"/>
                        <a:gd name="T22" fmla="*/ 28 w 2683"/>
                        <a:gd name="T23" fmla="*/ 749 h 758"/>
                        <a:gd name="T24" fmla="*/ 13 w 2683"/>
                        <a:gd name="T25" fmla="*/ 739 h 758"/>
                        <a:gd name="T26" fmla="*/ 5 w 2683"/>
                        <a:gd name="T27" fmla="*/ 724 h 758"/>
                        <a:gd name="T28" fmla="*/ 0 w 2683"/>
                        <a:gd name="T29" fmla="*/ 707 h 758"/>
                        <a:gd name="T30" fmla="*/ 0 w 2683"/>
                        <a:gd name="T31" fmla="*/ 687 h 758"/>
                        <a:gd name="T32" fmla="*/ 6 w 2683"/>
                        <a:gd name="T33" fmla="*/ 665 h 758"/>
                        <a:gd name="T34" fmla="*/ 17 w 2683"/>
                        <a:gd name="T35" fmla="*/ 641 h 758"/>
                        <a:gd name="T36" fmla="*/ 33 w 2683"/>
                        <a:gd name="T37" fmla="*/ 616 h 758"/>
                        <a:gd name="T38" fmla="*/ 380 w 2683"/>
                        <a:gd name="T39" fmla="*/ 143 h 758"/>
                        <a:gd name="T40" fmla="*/ 404 w 2683"/>
                        <a:gd name="T41" fmla="*/ 114 h 758"/>
                        <a:gd name="T42" fmla="*/ 432 w 2683"/>
                        <a:gd name="T43" fmla="*/ 86 h 758"/>
                        <a:gd name="T44" fmla="*/ 463 w 2683"/>
                        <a:gd name="T45" fmla="*/ 63 h 758"/>
                        <a:gd name="T46" fmla="*/ 496 w 2683"/>
                        <a:gd name="T47" fmla="*/ 42 h 758"/>
                        <a:gd name="T48" fmla="*/ 530 w 2683"/>
                        <a:gd name="T49" fmla="*/ 25 h 758"/>
                        <a:gd name="T50" fmla="*/ 563 w 2683"/>
                        <a:gd name="T51" fmla="*/ 11 h 758"/>
                        <a:gd name="T52" fmla="*/ 596 w 2683"/>
                        <a:gd name="T53" fmla="*/ 4 h 758"/>
                        <a:gd name="T54" fmla="*/ 626 w 2683"/>
                        <a:gd name="T55" fmla="*/ 0 h 758"/>
                        <a:gd name="T56" fmla="*/ 2612 w 2683"/>
                        <a:gd name="T57" fmla="*/ 0 h 758"/>
                        <a:gd name="T58" fmla="*/ 2635 w 2683"/>
                        <a:gd name="T59" fmla="*/ 2 h 758"/>
                        <a:gd name="T60" fmla="*/ 2654 w 2683"/>
                        <a:gd name="T61" fmla="*/ 9 h 758"/>
                        <a:gd name="T62" fmla="*/ 2668 w 2683"/>
                        <a:gd name="T63" fmla="*/ 20 h 758"/>
                        <a:gd name="T64" fmla="*/ 2678 w 2683"/>
                        <a:gd name="T65" fmla="*/ 34 h 758"/>
                        <a:gd name="T66" fmla="*/ 2683 w 2683"/>
                        <a:gd name="T67" fmla="*/ 51 h 758"/>
                        <a:gd name="T68" fmla="*/ 2682 w 2683"/>
                        <a:gd name="T69" fmla="*/ 70 h 758"/>
                        <a:gd name="T70" fmla="*/ 2677 w 2683"/>
                        <a:gd name="T71" fmla="*/ 93 h 758"/>
                        <a:gd name="T72" fmla="*/ 2665 w 2683"/>
                        <a:gd name="T73" fmla="*/ 117 h 758"/>
                        <a:gd name="T74" fmla="*/ 2649 w 2683"/>
                        <a:gd name="T75" fmla="*/ 143 h 758"/>
                        <a:gd name="T76" fmla="*/ 2302 w 2683"/>
                        <a:gd name="T77" fmla="*/ 616 h 758"/>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610 w 10000"/>
                        <a:gd name="connsiteY20" fmla="*/ 1135 h 10000"/>
                        <a:gd name="connsiteX21" fmla="*/ 1726 w 10000"/>
                        <a:gd name="connsiteY21" fmla="*/ 831 h 10000"/>
                        <a:gd name="connsiteX22" fmla="*/ 1849 w 10000"/>
                        <a:gd name="connsiteY22" fmla="*/ 554 h 10000"/>
                        <a:gd name="connsiteX23" fmla="*/ 1975 w 10000"/>
                        <a:gd name="connsiteY23" fmla="*/ 330 h 10000"/>
                        <a:gd name="connsiteX24" fmla="*/ 2098 w 10000"/>
                        <a:gd name="connsiteY24" fmla="*/ 145 h 10000"/>
                        <a:gd name="connsiteX25" fmla="*/ 2221 w 10000"/>
                        <a:gd name="connsiteY25" fmla="*/ 53 h 10000"/>
                        <a:gd name="connsiteX26" fmla="*/ 2333 w 10000"/>
                        <a:gd name="connsiteY26" fmla="*/ 0 h 10000"/>
                        <a:gd name="connsiteX27" fmla="*/ 9735 w 10000"/>
                        <a:gd name="connsiteY27" fmla="*/ 0 h 10000"/>
                        <a:gd name="connsiteX28" fmla="*/ 9821 w 10000"/>
                        <a:gd name="connsiteY28" fmla="*/ 26 h 10000"/>
                        <a:gd name="connsiteX29" fmla="*/ 9892 w 10000"/>
                        <a:gd name="connsiteY29" fmla="*/ 119 h 10000"/>
                        <a:gd name="connsiteX30" fmla="*/ 9944 w 10000"/>
                        <a:gd name="connsiteY30" fmla="*/ 264 h 10000"/>
                        <a:gd name="connsiteX31" fmla="*/ 9981 w 10000"/>
                        <a:gd name="connsiteY31" fmla="*/ 449 h 10000"/>
                        <a:gd name="connsiteX32" fmla="*/ 10000 w 10000"/>
                        <a:gd name="connsiteY32" fmla="*/ 673 h 10000"/>
                        <a:gd name="connsiteX33" fmla="*/ 9996 w 10000"/>
                        <a:gd name="connsiteY33" fmla="*/ 923 h 10000"/>
                        <a:gd name="connsiteX34" fmla="*/ 9978 w 10000"/>
                        <a:gd name="connsiteY34" fmla="*/ 1227 h 10000"/>
                        <a:gd name="connsiteX35" fmla="*/ 9933 w 10000"/>
                        <a:gd name="connsiteY35" fmla="*/ 1544 h 10000"/>
                        <a:gd name="connsiteX36" fmla="*/ 9873 w 10000"/>
                        <a:gd name="connsiteY36" fmla="*/ 1887 h 10000"/>
                        <a:gd name="connsiteX37" fmla="*/ 8580 w 10000"/>
                        <a:gd name="connsiteY37"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726 w 10000"/>
                        <a:gd name="connsiteY20" fmla="*/ 831 h 10000"/>
                        <a:gd name="connsiteX21" fmla="*/ 1849 w 10000"/>
                        <a:gd name="connsiteY21" fmla="*/ 554 h 10000"/>
                        <a:gd name="connsiteX22" fmla="*/ 1975 w 10000"/>
                        <a:gd name="connsiteY22" fmla="*/ 330 h 10000"/>
                        <a:gd name="connsiteX23" fmla="*/ 2098 w 10000"/>
                        <a:gd name="connsiteY23" fmla="*/ 145 h 10000"/>
                        <a:gd name="connsiteX24" fmla="*/ 2221 w 10000"/>
                        <a:gd name="connsiteY24" fmla="*/ 53 h 10000"/>
                        <a:gd name="connsiteX25" fmla="*/ 2333 w 10000"/>
                        <a:gd name="connsiteY25" fmla="*/ 0 h 10000"/>
                        <a:gd name="connsiteX26" fmla="*/ 9735 w 10000"/>
                        <a:gd name="connsiteY26" fmla="*/ 0 h 10000"/>
                        <a:gd name="connsiteX27" fmla="*/ 9821 w 10000"/>
                        <a:gd name="connsiteY27" fmla="*/ 26 h 10000"/>
                        <a:gd name="connsiteX28" fmla="*/ 9892 w 10000"/>
                        <a:gd name="connsiteY28" fmla="*/ 119 h 10000"/>
                        <a:gd name="connsiteX29" fmla="*/ 9944 w 10000"/>
                        <a:gd name="connsiteY29" fmla="*/ 264 h 10000"/>
                        <a:gd name="connsiteX30" fmla="*/ 9981 w 10000"/>
                        <a:gd name="connsiteY30" fmla="*/ 449 h 10000"/>
                        <a:gd name="connsiteX31" fmla="*/ 10000 w 10000"/>
                        <a:gd name="connsiteY31" fmla="*/ 673 h 10000"/>
                        <a:gd name="connsiteX32" fmla="*/ 9996 w 10000"/>
                        <a:gd name="connsiteY32" fmla="*/ 923 h 10000"/>
                        <a:gd name="connsiteX33" fmla="*/ 9978 w 10000"/>
                        <a:gd name="connsiteY33" fmla="*/ 1227 h 10000"/>
                        <a:gd name="connsiteX34" fmla="*/ 9933 w 10000"/>
                        <a:gd name="connsiteY34" fmla="*/ 1544 h 10000"/>
                        <a:gd name="connsiteX35" fmla="*/ 9873 w 10000"/>
                        <a:gd name="connsiteY35" fmla="*/ 1887 h 10000"/>
                        <a:gd name="connsiteX36" fmla="*/ 8580 w 10000"/>
                        <a:gd name="connsiteY36"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849 w 10000"/>
                        <a:gd name="connsiteY20" fmla="*/ 554 h 10000"/>
                        <a:gd name="connsiteX21" fmla="*/ 1975 w 10000"/>
                        <a:gd name="connsiteY21" fmla="*/ 330 h 10000"/>
                        <a:gd name="connsiteX22" fmla="*/ 2098 w 10000"/>
                        <a:gd name="connsiteY22" fmla="*/ 145 h 10000"/>
                        <a:gd name="connsiteX23" fmla="*/ 2221 w 10000"/>
                        <a:gd name="connsiteY23" fmla="*/ 53 h 10000"/>
                        <a:gd name="connsiteX24" fmla="*/ 2333 w 10000"/>
                        <a:gd name="connsiteY24" fmla="*/ 0 h 10000"/>
                        <a:gd name="connsiteX25" fmla="*/ 9735 w 10000"/>
                        <a:gd name="connsiteY25" fmla="*/ 0 h 10000"/>
                        <a:gd name="connsiteX26" fmla="*/ 9821 w 10000"/>
                        <a:gd name="connsiteY26" fmla="*/ 26 h 10000"/>
                        <a:gd name="connsiteX27" fmla="*/ 9892 w 10000"/>
                        <a:gd name="connsiteY27" fmla="*/ 119 h 10000"/>
                        <a:gd name="connsiteX28" fmla="*/ 9944 w 10000"/>
                        <a:gd name="connsiteY28" fmla="*/ 264 h 10000"/>
                        <a:gd name="connsiteX29" fmla="*/ 9981 w 10000"/>
                        <a:gd name="connsiteY29" fmla="*/ 449 h 10000"/>
                        <a:gd name="connsiteX30" fmla="*/ 10000 w 10000"/>
                        <a:gd name="connsiteY30" fmla="*/ 673 h 10000"/>
                        <a:gd name="connsiteX31" fmla="*/ 9996 w 10000"/>
                        <a:gd name="connsiteY31" fmla="*/ 923 h 10000"/>
                        <a:gd name="connsiteX32" fmla="*/ 9978 w 10000"/>
                        <a:gd name="connsiteY32" fmla="*/ 1227 h 10000"/>
                        <a:gd name="connsiteX33" fmla="*/ 9933 w 10000"/>
                        <a:gd name="connsiteY33" fmla="*/ 1544 h 10000"/>
                        <a:gd name="connsiteX34" fmla="*/ 9873 w 10000"/>
                        <a:gd name="connsiteY34" fmla="*/ 1887 h 10000"/>
                        <a:gd name="connsiteX35" fmla="*/ 8580 w 10000"/>
                        <a:gd name="connsiteY35"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975 w 10000"/>
                        <a:gd name="connsiteY20" fmla="*/ 330 h 10000"/>
                        <a:gd name="connsiteX21" fmla="*/ 2098 w 10000"/>
                        <a:gd name="connsiteY21" fmla="*/ 145 h 10000"/>
                        <a:gd name="connsiteX22" fmla="*/ 2221 w 10000"/>
                        <a:gd name="connsiteY22" fmla="*/ 53 h 10000"/>
                        <a:gd name="connsiteX23" fmla="*/ 2333 w 10000"/>
                        <a:gd name="connsiteY23" fmla="*/ 0 h 10000"/>
                        <a:gd name="connsiteX24" fmla="*/ 9735 w 10000"/>
                        <a:gd name="connsiteY24" fmla="*/ 0 h 10000"/>
                        <a:gd name="connsiteX25" fmla="*/ 9821 w 10000"/>
                        <a:gd name="connsiteY25" fmla="*/ 26 h 10000"/>
                        <a:gd name="connsiteX26" fmla="*/ 9892 w 10000"/>
                        <a:gd name="connsiteY26" fmla="*/ 119 h 10000"/>
                        <a:gd name="connsiteX27" fmla="*/ 9944 w 10000"/>
                        <a:gd name="connsiteY27" fmla="*/ 264 h 10000"/>
                        <a:gd name="connsiteX28" fmla="*/ 9981 w 10000"/>
                        <a:gd name="connsiteY28" fmla="*/ 449 h 10000"/>
                        <a:gd name="connsiteX29" fmla="*/ 10000 w 10000"/>
                        <a:gd name="connsiteY29" fmla="*/ 673 h 10000"/>
                        <a:gd name="connsiteX30" fmla="*/ 9996 w 10000"/>
                        <a:gd name="connsiteY30" fmla="*/ 923 h 10000"/>
                        <a:gd name="connsiteX31" fmla="*/ 9978 w 10000"/>
                        <a:gd name="connsiteY31" fmla="*/ 1227 h 10000"/>
                        <a:gd name="connsiteX32" fmla="*/ 9933 w 10000"/>
                        <a:gd name="connsiteY32" fmla="*/ 1544 h 10000"/>
                        <a:gd name="connsiteX33" fmla="*/ 9873 w 10000"/>
                        <a:gd name="connsiteY33" fmla="*/ 1887 h 10000"/>
                        <a:gd name="connsiteX34" fmla="*/ 8580 w 10000"/>
                        <a:gd name="connsiteY34"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098 w 10000"/>
                        <a:gd name="connsiteY20" fmla="*/ 145 h 10000"/>
                        <a:gd name="connsiteX21" fmla="*/ 2221 w 10000"/>
                        <a:gd name="connsiteY21" fmla="*/ 53 h 10000"/>
                        <a:gd name="connsiteX22" fmla="*/ 2333 w 10000"/>
                        <a:gd name="connsiteY22" fmla="*/ 0 h 10000"/>
                        <a:gd name="connsiteX23" fmla="*/ 9735 w 10000"/>
                        <a:gd name="connsiteY23" fmla="*/ 0 h 10000"/>
                        <a:gd name="connsiteX24" fmla="*/ 9821 w 10000"/>
                        <a:gd name="connsiteY24" fmla="*/ 26 h 10000"/>
                        <a:gd name="connsiteX25" fmla="*/ 9892 w 10000"/>
                        <a:gd name="connsiteY25" fmla="*/ 119 h 10000"/>
                        <a:gd name="connsiteX26" fmla="*/ 9944 w 10000"/>
                        <a:gd name="connsiteY26" fmla="*/ 264 h 10000"/>
                        <a:gd name="connsiteX27" fmla="*/ 9981 w 10000"/>
                        <a:gd name="connsiteY27" fmla="*/ 449 h 10000"/>
                        <a:gd name="connsiteX28" fmla="*/ 10000 w 10000"/>
                        <a:gd name="connsiteY28" fmla="*/ 673 h 10000"/>
                        <a:gd name="connsiteX29" fmla="*/ 9996 w 10000"/>
                        <a:gd name="connsiteY29" fmla="*/ 923 h 10000"/>
                        <a:gd name="connsiteX30" fmla="*/ 9978 w 10000"/>
                        <a:gd name="connsiteY30" fmla="*/ 1227 h 10000"/>
                        <a:gd name="connsiteX31" fmla="*/ 9933 w 10000"/>
                        <a:gd name="connsiteY31" fmla="*/ 1544 h 10000"/>
                        <a:gd name="connsiteX32" fmla="*/ 9873 w 10000"/>
                        <a:gd name="connsiteY32" fmla="*/ 1887 h 10000"/>
                        <a:gd name="connsiteX33" fmla="*/ 8580 w 10000"/>
                        <a:gd name="connsiteY33"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221 w 10000"/>
                        <a:gd name="connsiteY20" fmla="*/ 53 h 10000"/>
                        <a:gd name="connsiteX21" fmla="*/ 2333 w 10000"/>
                        <a:gd name="connsiteY21" fmla="*/ 0 h 10000"/>
                        <a:gd name="connsiteX22" fmla="*/ 9735 w 10000"/>
                        <a:gd name="connsiteY22" fmla="*/ 0 h 10000"/>
                        <a:gd name="connsiteX23" fmla="*/ 9821 w 10000"/>
                        <a:gd name="connsiteY23" fmla="*/ 26 h 10000"/>
                        <a:gd name="connsiteX24" fmla="*/ 9892 w 10000"/>
                        <a:gd name="connsiteY24" fmla="*/ 119 h 10000"/>
                        <a:gd name="connsiteX25" fmla="*/ 9944 w 10000"/>
                        <a:gd name="connsiteY25" fmla="*/ 264 h 10000"/>
                        <a:gd name="connsiteX26" fmla="*/ 9981 w 10000"/>
                        <a:gd name="connsiteY26" fmla="*/ 449 h 10000"/>
                        <a:gd name="connsiteX27" fmla="*/ 10000 w 10000"/>
                        <a:gd name="connsiteY27" fmla="*/ 673 h 10000"/>
                        <a:gd name="connsiteX28" fmla="*/ 9996 w 10000"/>
                        <a:gd name="connsiteY28" fmla="*/ 923 h 10000"/>
                        <a:gd name="connsiteX29" fmla="*/ 9978 w 10000"/>
                        <a:gd name="connsiteY29" fmla="*/ 1227 h 10000"/>
                        <a:gd name="connsiteX30" fmla="*/ 9933 w 10000"/>
                        <a:gd name="connsiteY30" fmla="*/ 1544 h 10000"/>
                        <a:gd name="connsiteX31" fmla="*/ 9873 w 10000"/>
                        <a:gd name="connsiteY31" fmla="*/ 1887 h 10000"/>
                        <a:gd name="connsiteX32" fmla="*/ 8580 w 10000"/>
                        <a:gd name="connsiteY32"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911 w 10331"/>
                        <a:gd name="connsiteY0" fmla="*/ 8127 h 10000"/>
                        <a:gd name="connsiteX1" fmla="*/ 8821 w 10331"/>
                        <a:gd name="connsiteY1" fmla="*/ 8509 h 10000"/>
                        <a:gd name="connsiteX2" fmla="*/ 8721 w 10331"/>
                        <a:gd name="connsiteY2" fmla="*/ 8852 h 10000"/>
                        <a:gd name="connsiteX3" fmla="*/ 8602 w 10331"/>
                        <a:gd name="connsiteY3" fmla="*/ 9169 h 10000"/>
                        <a:gd name="connsiteX4" fmla="*/ 8482 w 10331"/>
                        <a:gd name="connsiteY4" fmla="*/ 9446 h 10000"/>
                        <a:gd name="connsiteX5" fmla="*/ 8356 w 10331"/>
                        <a:gd name="connsiteY5" fmla="*/ 9683 h 10000"/>
                        <a:gd name="connsiteX6" fmla="*/ 8229 w 10331"/>
                        <a:gd name="connsiteY6" fmla="*/ 9842 h 10000"/>
                        <a:gd name="connsiteX7" fmla="*/ 8110 w 10331"/>
                        <a:gd name="connsiteY7" fmla="*/ 9960 h 10000"/>
                        <a:gd name="connsiteX8" fmla="*/ 7998 w 10331"/>
                        <a:gd name="connsiteY8" fmla="*/ 10000 h 10000"/>
                        <a:gd name="connsiteX9" fmla="*/ 596 w 10331"/>
                        <a:gd name="connsiteY9" fmla="*/ 10000 h 10000"/>
                        <a:gd name="connsiteX10" fmla="*/ 435 w 10331"/>
                        <a:gd name="connsiteY10" fmla="*/ 9881 h 10000"/>
                        <a:gd name="connsiteX11" fmla="*/ 379 w 10331"/>
                        <a:gd name="connsiteY11" fmla="*/ 9749 h 10000"/>
                        <a:gd name="connsiteX12" fmla="*/ 350 w 10331"/>
                        <a:gd name="connsiteY12" fmla="*/ 9551 h 10000"/>
                        <a:gd name="connsiteX13" fmla="*/ 331 w 10331"/>
                        <a:gd name="connsiteY13" fmla="*/ 9327 h 10000"/>
                        <a:gd name="connsiteX14" fmla="*/ 331 w 10331"/>
                        <a:gd name="connsiteY14" fmla="*/ 9063 h 10000"/>
                        <a:gd name="connsiteX15" fmla="*/ 353 w 10331"/>
                        <a:gd name="connsiteY15" fmla="*/ 8773 h 10000"/>
                        <a:gd name="connsiteX16" fmla="*/ 394 w 10331"/>
                        <a:gd name="connsiteY16" fmla="*/ 8456 h 10000"/>
                        <a:gd name="connsiteX17" fmla="*/ 454 w 10331"/>
                        <a:gd name="connsiteY17" fmla="*/ 8127 h 10000"/>
                        <a:gd name="connsiteX18" fmla="*/ 1747 w 10331"/>
                        <a:gd name="connsiteY18" fmla="*/ 1887 h 10000"/>
                        <a:gd name="connsiteX19" fmla="*/ 2664 w 10331"/>
                        <a:gd name="connsiteY19" fmla="*/ 0 h 10000"/>
                        <a:gd name="connsiteX20" fmla="*/ 10066 w 10331"/>
                        <a:gd name="connsiteY20" fmla="*/ 0 h 10000"/>
                        <a:gd name="connsiteX21" fmla="*/ 10152 w 10331"/>
                        <a:gd name="connsiteY21" fmla="*/ 26 h 10000"/>
                        <a:gd name="connsiteX22" fmla="*/ 10223 w 10331"/>
                        <a:gd name="connsiteY22" fmla="*/ 119 h 10000"/>
                        <a:gd name="connsiteX23" fmla="*/ 10275 w 10331"/>
                        <a:gd name="connsiteY23" fmla="*/ 264 h 10000"/>
                        <a:gd name="connsiteX24" fmla="*/ 10312 w 10331"/>
                        <a:gd name="connsiteY24" fmla="*/ 449 h 10000"/>
                        <a:gd name="connsiteX25" fmla="*/ 10331 w 10331"/>
                        <a:gd name="connsiteY25" fmla="*/ 673 h 10000"/>
                        <a:gd name="connsiteX26" fmla="*/ 10327 w 10331"/>
                        <a:gd name="connsiteY26" fmla="*/ 923 h 10000"/>
                        <a:gd name="connsiteX27" fmla="*/ 10309 w 10331"/>
                        <a:gd name="connsiteY27" fmla="*/ 1227 h 10000"/>
                        <a:gd name="connsiteX28" fmla="*/ 10264 w 10331"/>
                        <a:gd name="connsiteY28" fmla="*/ 1544 h 10000"/>
                        <a:gd name="connsiteX29" fmla="*/ 10204 w 10331"/>
                        <a:gd name="connsiteY29" fmla="*/ 1887 h 10000"/>
                        <a:gd name="connsiteX30" fmla="*/ 8911 w 10331"/>
                        <a:gd name="connsiteY30" fmla="*/ 8127 h 10000"/>
                        <a:gd name="connsiteX0" fmla="*/ 8931 w 10351"/>
                        <a:gd name="connsiteY0" fmla="*/ 8127 h 10000"/>
                        <a:gd name="connsiteX1" fmla="*/ 8841 w 10351"/>
                        <a:gd name="connsiteY1" fmla="*/ 8509 h 10000"/>
                        <a:gd name="connsiteX2" fmla="*/ 8741 w 10351"/>
                        <a:gd name="connsiteY2" fmla="*/ 8852 h 10000"/>
                        <a:gd name="connsiteX3" fmla="*/ 8622 w 10351"/>
                        <a:gd name="connsiteY3" fmla="*/ 9169 h 10000"/>
                        <a:gd name="connsiteX4" fmla="*/ 8502 w 10351"/>
                        <a:gd name="connsiteY4" fmla="*/ 9446 h 10000"/>
                        <a:gd name="connsiteX5" fmla="*/ 8376 w 10351"/>
                        <a:gd name="connsiteY5" fmla="*/ 9683 h 10000"/>
                        <a:gd name="connsiteX6" fmla="*/ 8249 w 10351"/>
                        <a:gd name="connsiteY6" fmla="*/ 9842 h 10000"/>
                        <a:gd name="connsiteX7" fmla="*/ 8130 w 10351"/>
                        <a:gd name="connsiteY7" fmla="*/ 9960 h 10000"/>
                        <a:gd name="connsiteX8" fmla="*/ 8018 w 10351"/>
                        <a:gd name="connsiteY8" fmla="*/ 10000 h 10000"/>
                        <a:gd name="connsiteX9" fmla="*/ 616 w 10351"/>
                        <a:gd name="connsiteY9" fmla="*/ 10000 h 10000"/>
                        <a:gd name="connsiteX10" fmla="*/ 399 w 10351"/>
                        <a:gd name="connsiteY10" fmla="*/ 9749 h 10000"/>
                        <a:gd name="connsiteX11" fmla="*/ 370 w 10351"/>
                        <a:gd name="connsiteY11" fmla="*/ 9551 h 10000"/>
                        <a:gd name="connsiteX12" fmla="*/ 351 w 10351"/>
                        <a:gd name="connsiteY12" fmla="*/ 9327 h 10000"/>
                        <a:gd name="connsiteX13" fmla="*/ 351 w 10351"/>
                        <a:gd name="connsiteY13" fmla="*/ 9063 h 10000"/>
                        <a:gd name="connsiteX14" fmla="*/ 373 w 10351"/>
                        <a:gd name="connsiteY14" fmla="*/ 8773 h 10000"/>
                        <a:gd name="connsiteX15" fmla="*/ 414 w 10351"/>
                        <a:gd name="connsiteY15" fmla="*/ 8456 h 10000"/>
                        <a:gd name="connsiteX16" fmla="*/ 474 w 10351"/>
                        <a:gd name="connsiteY16" fmla="*/ 8127 h 10000"/>
                        <a:gd name="connsiteX17" fmla="*/ 1767 w 10351"/>
                        <a:gd name="connsiteY17" fmla="*/ 1887 h 10000"/>
                        <a:gd name="connsiteX18" fmla="*/ 2684 w 10351"/>
                        <a:gd name="connsiteY18" fmla="*/ 0 h 10000"/>
                        <a:gd name="connsiteX19" fmla="*/ 10086 w 10351"/>
                        <a:gd name="connsiteY19" fmla="*/ 0 h 10000"/>
                        <a:gd name="connsiteX20" fmla="*/ 10172 w 10351"/>
                        <a:gd name="connsiteY20" fmla="*/ 26 h 10000"/>
                        <a:gd name="connsiteX21" fmla="*/ 10243 w 10351"/>
                        <a:gd name="connsiteY21" fmla="*/ 119 h 10000"/>
                        <a:gd name="connsiteX22" fmla="*/ 10295 w 10351"/>
                        <a:gd name="connsiteY22" fmla="*/ 264 h 10000"/>
                        <a:gd name="connsiteX23" fmla="*/ 10332 w 10351"/>
                        <a:gd name="connsiteY23" fmla="*/ 449 h 10000"/>
                        <a:gd name="connsiteX24" fmla="*/ 10351 w 10351"/>
                        <a:gd name="connsiteY24" fmla="*/ 673 h 10000"/>
                        <a:gd name="connsiteX25" fmla="*/ 10347 w 10351"/>
                        <a:gd name="connsiteY25" fmla="*/ 923 h 10000"/>
                        <a:gd name="connsiteX26" fmla="*/ 10329 w 10351"/>
                        <a:gd name="connsiteY26" fmla="*/ 1227 h 10000"/>
                        <a:gd name="connsiteX27" fmla="*/ 10284 w 10351"/>
                        <a:gd name="connsiteY27" fmla="*/ 1544 h 10000"/>
                        <a:gd name="connsiteX28" fmla="*/ 10224 w 10351"/>
                        <a:gd name="connsiteY28" fmla="*/ 1887 h 10000"/>
                        <a:gd name="connsiteX29" fmla="*/ 8931 w 10351"/>
                        <a:gd name="connsiteY29" fmla="*/ 8127 h 10000"/>
                        <a:gd name="connsiteX0" fmla="*/ 8941 w 10361"/>
                        <a:gd name="connsiteY0" fmla="*/ 8127 h 10000"/>
                        <a:gd name="connsiteX1" fmla="*/ 8851 w 10361"/>
                        <a:gd name="connsiteY1" fmla="*/ 8509 h 10000"/>
                        <a:gd name="connsiteX2" fmla="*/ 8751 w 10361"/>
                        <a:gd name="connsiteY2" fmla="*/ 8852 h 10000"/>
                        <a:gd name="connsiteX3" fmla="*/ 8632 w 10361"/>
                        <a:gd name="connsiteY3" fmla="*/ 9169 h 10000"/>
                        <a:gd name="connsiteX4" fmla="*/ 8512 w 10361"/>
                        <a:gd name="connsiteY4" fmla="*/ 9446 h 10000"/>
                        <a:gd name="connsiteX5" fmla="*/ 8386 w 10361"/>
                        <a:gd name="connsiteY5" fmla="*/ 9683 h 10000"/>
                        <a:gd name="connsiteX6" fmla="*/ 8259 w 10361"/>
                        <a:gd name="connsiteY6" fmla="*/ 9842 h 10000"/>
                        <a:gd name="connsiteX7" fmla="*/ 8140 w 10361"/>
                        <a:gd name="connsiteY7" fmla="*/ 9960 h 10000"/>
                        <a:gd name="connsiteX8" fmla="*/ 8028 w 10361"/>
                        <a:gd name="connsiteY8" fmla="*/ 10000 h 10000"/>
                        <a:gd name="connsiteX9" fmla="*/ 626 w 10361"/>
                        <a:gd name="connsiteY9" fmla="*/ 10000 h 10000"/>
                        <a:gd name="connsiteX10" fmla="*/ 380 w 10361"/>
                        <a:gd name="connsiteY10" fmla="*/ 9551 h 10000"/>
                        <a:gd name="connsiteX11" fmla="*/ 361 w 10361"/>
                        <a:gd name="connsiteY11" fmla="*/ 9327 h 10000"/>
                        <a:gd name="connsiteX12" fmla="*/ 361 w 10361"/>
                        <a:gd name="connsiteY12" fmla="*/ 9063 h 10000"/>
                        <a:gd name="connsiteX13" fmla="*/ 383 w 10361"/>
                        <a:gd name="connsiteY13" fmla="*/ 8773 h 10000"/>
                        <a:gd name="connsiteX14" fmla="*/ 424 w 10361"/>
                        <a:gd name="connsiteY14" fmla="*/ 8456 h 10000"/>
                        <a:gd name="connsiteX15" fmla="*/ 484 w 10361"/>
                        <a:gd name="connsiteY15" fmla="*/ 8127 h 10000"/>
                        <a:gd name="connsiteX16" fmla="*/ 1777 w 10361"/>
                        <a:gd name="connsiteY16" fmla="*/ 1887 h 10000"/>
                        <a:gd name="connsiteX17" fmla="*/ 2694 w 10361"/>
                        <a:gd name="connsiteY17" fmla="*/ 0 h 10000"/>
                        <a:gd name="connsiteX18" fmla="*/ 10096 w 10361"/>
                        <a:gd name="connsiteY18" fmla="*/ 0 h 10000"/>
                        <a:gd name="connsiteX19" fmla="*/ 10182 w 10361"/>
                        <a:gd name="connsiteY19" fmla="*/ 26 h 10000"/>
                        <a:gd name="connsiteX20" fmla="*/ 10253 w 10361"/>
                        <a:gd name="connsiteY20" fmla="*/ 119 h 10000"/>
                        <a:gd name="connsiteX21" fmla="*/ 10305 w 10361"/>
                        <a:gd name="connsiteY21" fmla="*/ 264 h 10000"/>
                        <a:gd name="connsiteX22" fmla="*/ 10342 w 10361"/>
                        <a:gd name="connsiteY22" fmla="*/ 449 h 10000"/>
                        <a:gd name="connsiteX23" fmla="*/ 10361 w 10361"/>
                        <a:gd name="connsiteY23" fmla="*/ 673 h 10000"/>
                        <a:gd name="connsiteX24" fmla="*/ 10357 w 10361"/>
                        <a:gd name="connsiteY24" fmla="*/ 923 h 10000"/>
                        <a:gd name="connsiteX25" fmla="*/ 10339 w 10361"/>
                        <a:gd name="connsiteY25" fmla="*/ 1227 h 10000"/>
                        <a:gd name="connsiteX26" fmla="*/ 10294 w 10361"/>
                        <a:gd name="connsiteY26" fmla="*/ 1544 h 10000"/>
                        <a:gd name="connsiteX27" fmla="*/ 10234 w 10361"/>
                        <a:gd name="connsiteY27" fmla="*/ 1887 h 10000"/>
                        <a:gd name="connsiteX28" fmla="*/ 8941 w 10361"/>
                        <a:gd name="connsiteY28" fmla="*/ 8127 h 10000"/>
                        <a:gd name="connsiteX0" fmla="*/ 8948 w 10368"/>
                        <a:gd name="connsiteY0" fmla="*/ 8127 h 10000"/>
                        <a:gd name="connsiteX1" fmla="*/ 8858 w 10368"/>
                        <a:gd name="connsiteY1" fmla="*/ 8509 h 10000"/>
                        <a:gd name="connsiteX2" fmla="*/ 8758 w 10368"/>
                        <a:gd name="connsiteY2" fmla="*/ 8852 h 10000"/>
                        <a:gd name="connsiteX3" fmla="*/ 8639 w 10368"/>
                        <a:gd name="connsiteY3" fmla="*/ 9169 h 10000"/>
                        <a:gd name="connsiteX4" fmla="*/ 8519 w 10368"/>
                        <a:gd name="connsiteY4" fmla="*/ 9446 h 10000"/>
                        <a:gd name="connsiteX5" fmla="*/ 8393 w 10368"/>
                        <a:gd name="connsiteY5" fmla="*/ 9683 h 10000"/>
                        <a:gd name="connsiteX6" fmla="*/ 8266 w 10368"/>
                        <a:gd name="connsiteY6" fmla="*/ 9842 h 10000"/>
                        <a:gd name="connsiteX7" fmla="*/ 8147 w 10368"/>
                        <a:gd name="connsiteY7" fmla="*/ 9960 h 10000"/>
                        <a:gd name="connsiteX8" fmla="*/ 8035 w 10368"/>
                        <a:gd name="connsiteY8" fmla="*/ 10000 h 10000"/>
                        <a:gd name="connsiteX9" fmla="*/ 633 w 10368"/>
                        <a:gd name="connsiteY9" fmla="*/ 10000 h 10000"/>
                        <a:gd name="connsiteX10" fmla="*/ 368 w 10368"/>
                        <a:gd name="connsiteY10" fmla="*/ 9327 h 10000"/>
                        <a:gd name="connsiteX11" fmla="*/ 368 w 10368"/>
                        <a:gd name="connsiteY11" fmla="*/ 9063 h 10000"/>
                        <a:gd name="connsiteX12" fmla="*/ 390 w 10368"/>
                        <a:gd name="connsiteY12" fmla="*/ 8773 h 10000"/>
                        <a:gd name="connsiteX13" fmla="*/ 431 w 10368"/>
                        <a:gd name="connsiteY13" fmla="*/ 8456 h 10000"/>
                        <a:gd name="connsiteX14" fmla="*/ 491 w 10368"/>
                        <a:gd name="connsiteY14" fmla="*/ 8127 h 10000"/>
                        <a:gd name="connsiteX15" fmla="*/ 1784 w 10368"/>
                        <a:gd name="connsiteY15" fmla="*/ 1887 h 10000"/>
                        <a:gd name="connsiteX16" fmla="*/ 2701 w 10368"/>
                        <a:gd name="connsiteY16" fmla="*/ 0 h 10000"/>
                        <a:gd name="connsiteX17" fmla="*/ 10103 w 10368"/>
                        <a:gd name="connsiteY17" fmla="*/ 0 h 10000"/>
                        <a:gd name="connsiteX18" fmla="*/ 10189 w 10368"/>
                        <a:gd name="connsiteY18" fmla="*/ 26 h 10000"/>
                        <a:gd name="connsiteX19" fmla="*/ 10260 w 10368"/>
                        <a:gd name="connsiteY19" fmla="*/ 119 h 10000"/>
                        <a:gd name="connsiteX20" fmla="*/ 10312 w 10368"/>
                        <a:gd name="connsiteY20" fmla="*/ 264 h 10000"/>
                        <a:gd name="connsiteX21" fmla="*/ 10349 w 10368"/>
                        <a:gd name="connsiteY21" fmla="*/ 449 h 10000"/>
                        <a:gd name="connsiteX22" fmla="*/ 10368 w 10368"/>
                        <a:gd name="connsiteY22" fmla="*/ 673 h 10000"/>
                        <a:gd name="connsiteX23" fmla="*/ 10364 w 10368"/>
                        <a:gd name="connsiteY23" fmla="*/ 923 h 10000"/>
                        <a:gd name="connsiteX24" fmla="*/ 10346 w 10368"/>
                        <a:gd name="connsiteY24" fmla="*/ 1227 h 10000"/>
                        <a:gd name="connsiteX25" fmla="*/ 10301 w 10368"/>
                        <a:gd name="connsiteY25" fmla="*/ 1544 h 10000"/>
                        <a:gd name="connsiteX26" fmla="*/ 10241 w 10368"/>
                        <a:gd name="connsiteY26" fmla="*/ 1887 h 10000"/>
                        <a:gd name="connsiteX27" fmla="*/ 8948 w 10368"/>
                        <a:gd name="connsiteY27" fmla="*/ 8127 h 10000"/>
                        <a:gd name="connsiteX0" fmla="*/ 8950 w 10370"/>
                        <a:gd name="connsiteY0" fmla="*/ 8127 h 10000"/>
                        <a:gd name="connsiteX1" fmla="*/ 8860 w 10370"/>
                        <a:gd name="connsiteY1" fmla="*/ 8509 h 10000"/>
                        <a:gd name="connsiteX2" fmla="*/ 8760 w 10370"/>
                        <a:gd name="connsiteY2" fmla="*/ 8852 h 10000"/>
                        <a:gd name="connsiteX3" fmla="*/ 8641 w 10370"/>
                        <a:gd name="connsiteY3" fmla="*/ 9169 h 10000"/>
                        <a:gd name="connsiteX4" fmla="*/ 8521 w 10370"/>
                        <a:gd name="connsiteY4" fmla="*/ 9446 h 10000"/>
                        <a:gd name="connsiteX5" fmla="*/ 8395 w 10370"/>
                        <a:gd name="connsiteY5" fmla="*/ 9683 h 10000"/>
                        <a:gd name="connsiteX6" fmla="*/ 8268 w 10370"/>
                        <a:gd name="connsiteY6" fmla="*/ 9842 h 10000"/>
                        <a:gd name="connsiteX7" fmla="*/ 8149 w 10370"/>
                        <a:gd name="connsiteY7" fmla="*/ 9960 h 10000"/>
                        <a:gd name="connsiteX8" fmla="*/ 8037 w 10370"/>
                        <a:gd name="connsiteY8" fmla="*/ 10000 h 10000"/>
                        <a:gd name="connsiteX9" fmla="*/ 635 w 10370"/>
                        <a:gd name="connsiteY9" fmla="*/ 10000 h 10000"/>
                        <a:gd name="connsiteX10" fmla="*/ 370 w 10370"/>
                        <a:gd name="connsiteY10" fmla="*/ 9063 h 10000"/>
                        <a:gd name="connsiteX11" fmla="*/ 392 w 10370"/>
                        <a:gd name="connsiteY11" fmla="*/ 8773 h 10000"/>
                        <a:gd name="connsiteX12" fmla="*/ 433 w 10370"/>
                        <a:gd name="connsiteY12" fmla="*/ 8456 h 10000"/>
                        <a:gd name="connsiteX13" fmla="*/ 493 w 10370"/>
                        <a:gd name="connsiteY13" fmla="*/ 8127 h 10000"/>
                        <a:gd name="connsiteX14" fmla="*/ 1786 w 10370"/>
                        <a:gd name="connsiteY14" fmla="*/ 1887 h 10000"/>
                        <a:gd name="connsiteX15" fmla="*/ 2703 w 10370"/>
                        <a:gd name="connsiteY15" fmla="*/ 0 h 10000"/>
                        <a:gd name="connsiteX16" fmla="*/ 10105 w 10370"/>
                        <a:gd name="connsiteY16" fmla="*/ 0 h 10000"/>
                        <a:gd name="connsiteX17" fmla="*/ 10191 w 10370"/>
                        <a:gd name="connsiteY17" fmla="*/ 26 h 10000"/>
                        <a:gd name="connsiteX18" fmla="*/ 10262 w 10370"/>
                        <a:gd name="connsiteY18" fmla="*/ 119 h 10000"/>
                        <a:gd name="connsiteX19" fmla="*/ 10314 w 10370"/>
                        <a:gd name="connsiteY19" fmla="*/ 264 h 10000"/>
                        <a:gd name="connsiteX20" fmla="*/ 10351 w 10370"/>
                        <a:gd name="connsiteY20" fmla="*/ 449 h 10000"/>
                        <a:gd name="connsiteX21" fmla="*/ 10370 w 10370"/>
                        <a:gd name="connsiteY21" fmla="*/ 673 h 10000"/>
                        <a:gd name="connsiteX22" fmla="*/ 10366 w 10370"/>
                        <a:gd name="connsiteY22" fmla="*/ 923 h 10000"/>
                        <a:gd name="connsiteX23" fmla="*/ 10348 w 10370"/>
                        <a:gd name="connsiteY23" fmla="*/ 1227 h 10000"/>
                        <a:gd name="connsiteX24" fmla="*/ 10303 w 10370"/>
                        <a:gd name="connsiteY24" fmla="*/ 1544 h 10000"/>
                        <a:gd name="connsiteX25" fmla="*/ 10243 w 10370"/>
                        <a:gd name="connsiteY25" fmla="*/ 1887 h 10000"/>
                        <a:gd name="connsiteX26" fmla="*/ 8950 w 10370"/>
                        <a:gd name="connsiteY26" fmla="*/ 8127 h 10000"/>
                        <a:gd name="connsiteX0" fmla="*/ 8943 w 10363"/>
                        <a:gd name="connsiteY0" fmla="*/ 8127 h 10000"/>
                        <a:gd name="connsiteX1" fmla="*/ 8853 w 10363"/>
                        <a:gd name="connsiteY1" fmla="*/ 8509 h 10000"/>
                        <a:gd name="connsiteX2" fmla="*/ 8753 w 10363"/>
                        <a:gd name="connsiteY2" fmla="*/ 8852 h 10000"/>
                        <a:gd name="connsiteX3" fmla="*/ 8634 w 10363"/>
                        <a:gd name="connsiteY3" fmla="*/ 9169 h 10000"/>
                        <a:gd name="connsiteX4" fmla="*/ 8514 w 10363"/>
                        <a:gd name="connsiteY4" fmla="*/ 9446 h 10000"/>
                        <a:gd name="connsiteX5" fmla="*/ 8388 w 10363"/>
                        <a:gd name="connsiteY5" fmla="*/ 9683 h 10000"/>
                        <a:gd name="connsiteX6" fmla="*/ 8261 w 10363"/>
                        <a:gd name="connsiteY6" fmla="*/ 9842 h 10000"/>
                        <a:gd name="connsiteX7" fmla="*/ 8142 w 10363"/>
                        <a:gd name="connsiteY7" fmla="*/ 9960 h 10000"/>
                        <a:gd name="connsiteX8" fmla="*/ 8030 w 10363"/>
                        <a:gd name="connsiteY8" fmla="*/ 10000 h 10000"/>
                        <a:gd name="connsiteX9" fmla="*/ 628 w 10363"/>
                        <a:gd name="connsiteY9" fmla="*/ 10000 h 10000"/>
                        <a:gd name="connsiteX10" fmla="*/ 385 w 10363"/>
                        <a:gd name="connsiteY10" fmla="*/ 8773 h 10000"/>
                        <a:gd name="connsiteX11" fmla="*/ 426 w 10363"/>
                        <a:gd name="connsiteY11" fmla="*/ 8456 h 10000"/>
                        <a:gd name="connsiteX12" fmla="*/ 486 w 10363"/>
                        <a:gd name="connsiteY12" fmla="*/ 8127 h 10000"/>
                        <a:gd name="connsiteX13" fmla="*/ 1779 w 10363"/>
                        <a:gd name="connsiteY13" fmla="*/ 1887 h 10000"/>
                        <a:gd name="connsiteX14" fmla="*/ 2696 w 10363"/>
                        <a:gd name="connsiteY14" fmla="*/ 0 h 10000"/>
                        <a:gd name="connsiteX15" fmla="*/ 10098 w 10363"/>
                        <a:gd name="connsiteY15" fmla="*/ 0 h 10000"/>
                        <a:gd name="connsiteX16" fmla="*/ 10184 w 10363"/>
                        <a:gd name="connsiteY16" fmla="*/ 26 h 10000"/>
                        <a:gd name="connsiteX17" fmla="*/ 10255 w 10363"/>
                        <a:gd name="connsiteY17" fmla="*/ 119 h 10000"/>
                        <a:gd name="connsiteX18" fmla="*/ 10307 w 10363"/>
                        <a:gd name="connsiteY18" fmla="*/ 264 h 10000"/>
                        <a:gd name="connsiteX19" fmla="*/ 10344 w 10363"/>
                        <a:gd name="connsiteY19" fmla="*/ 449 h 10000"/>
                        <a:gd name="connsiteX20" fmla="*/ 10363 w 10363"/>
                        <a:gd name="connsiteY20" fmla="*/ 673 h 10000"/>
                        <a:gd name="connsiteX21" fmla="*/ 10359 w 10363"/>
                        <a:gd name="connsiteY21" fmla="*/ 923 h 10000"/>
                        <a:gd name="connsiteX22" fmla="*/ 10341 w 10363"/>
                        <a:gd name="connsiteY22" fmla="*/ 1227 h 10000"/>
                        <a:gd name="connsiteX23" fmla="*/ 10296 w 10363"/>
                        <a:gd name="connsiteY23" fmla="*/ 1544 h 10000"/>
                        <a:gd name="connsiteX24" fmla="*/ 10236 w 10363"/>
                        <a:gd name="connsiteY24" fmla="*/ 1887 h 10000"/>
                        <a:gd name="connsiteX25" fmla="*/ 8943 w 10363"/>
                        <a:gd name="connsiteY25" fmla="*/ 8127 h 10000"/>
                        <a:gd name="connsiteX0" fmla="*/ 8930 w 10350"/>
                        <a:gd name="connsiteY0" fmla="*/ 8127 h 10000"/>
                        <a:gd name="connsiteX1" fmla="*/ 8840 w 10350"/>
                        <a:gd name="connsiteY1" fmla="*/ 8509 h 10000"/>
                        <a:gd name="connsiteX2" fmla="*/ 8740 w 10350"/>
                        <a:gd name="connsiteY2" fmla="*/ 8852 h 10000"/>
                        <a:gd name="connsiteX3" fmla="*/ 8621 w 10350"/>
                        <a:gd name="connsiteY3" fmla="*/ 9169 h 10000"/>
                        <a:gd name="connsiteX4" fmla="*/ 8501 w 10350"/>
                        <a:gd name="connsiteY4" fmla="*/ 9446 h 10000"/>
                        <a:gd name="connsiteX5" fmla="*/ 8375 w 10350"/>
                        <a:gd name="connsiteY5" fmla="*/ 9683 h 10000"/>
                        <a:gd name="connsiteX6" fmla="*/ 8248 w 10350"/>
                        <a:gd name="connsiteY6" fmla="*/ 9842 h 10000"/>
                        <a:gd name="connsiteX7" fmla="*/ 8129 w 10350"/>
                        <a:gd name="connsiteY7" fmla="*/ 9960 h 10000"/>
                        <a:gd name="connsiteX8" fmla="*/ 8017 w 10350"/>
                        <a:gd name="connsiteY8" fmla="*/ 10000 h 10000"/>
                        <a:gd name="connsiteX9" fmla="*/ 615 w 10350"/>
                        <a:gd name="connsiteY9" fmla="*/ 10000 h 10000"/>
                        <a:gd name="connsiteX10" fmla="*/ 413 w 10350"/>
                        <a:gd name="connsiteY10" fmla="*/ 8456 h 10000"/>
                        <a:gd name="connsiteX11" fmla="*/ 473 w 10350"/>
                        <a:gd name="connsiteY11" fmla="*/ 8127 h 10000"/>
                        <a:gd name="connsiteX12" fmla="*/ 1766 w 10350"/>
                        <a:gd name="connsiteY12" fmla="*/ 1887 h 10000"/>
                        <a:gd name="connsiteX13" fmla="*/ 2683 w 10350"/>
                        <a:gd name="connsiteY13" fmla="*/ 0 h 10000"/>
                        <a:gd name="connsiteX14" fmla="*/ 10085 w 10350"/>
                        <a:gd name="connsiteY14" fmla="*/ 0 h 10000"/>
                        <a:gd name="connsiteX15" fmla="*/ 10171 w 10350"/>
                        <a:gd name="connsiteY15" fmla="*/ 26 h 10000"/>
                        <a:gd name="connsiteX16" fmla="*/ 10242 w 10350"/>
                        <a:gd name="connsiteY16" fmla="*/ 119 h 10000"/>
                        <a:gd name="connsiteX17" fmla="*/ 10294 w 10350"/>
                        <a:gd name="connsiteY17" fmla="*/ 264 h 10000"/>
                        <a:gd name="connsiteX18" fmla="*/ 10331 w 10350"/>
                        <a:gd name="connsiteY18" fmla="*/ 449 h 10000"/>
                        <a:gd name="connsiteX19" fmla="*/ 10350 w 10350"/>
                        <a:gd name="connsiteY19" fmla="*/ 673 h 10000"/>
                        <a:gd name="connsiteX20" fmla="*/ 10346 w 10350"/>
                        <a:gd name="connsiteY20" fmla="*/ 923 h 10000"/>
                        <a:gd name="connsiteX21" fmla="*/ 10328 w 10350"/>
                        <a:gd name="connsiteY21" fmla="*/ 1227 h 10000"/>
                        <a:gd name="connsiteX22" fmla="*/ 10283 w 10350"/>
                        <a:gd name="connsiteY22" fmla="*/ 1544 h 10000"/>
                        <a:gd name="connsiteX23" fmla="*/ 10223 w 10350"/>
                        <a:gd name="connsiteY23" fmla="*/ 1887 h 10000"/>
                        <a:gd name="connsiteX24" fmla="*/ 8930 w 10350"/>
                        <a:gd name="connsiteY24" fmla="*/ 8127 h 10000"/>
                        <a:gd name="connsiteX0" fmla="*/ 8963 w 10383"/>
                        <a:gd name="connsiteY0" fmla="*/ 8127 h 10000"/>
                        <a:gd name="connsiteX1" fmla="*/ 8873 w 10383"/>
                        <a:gd name="connsiteY1" fmla="*/ 8509 h 10000"/>
                        <a:gd name="connsiteX2" fmla="*/ 8773 w 10383"/>
                        <a:gd name="connsiteY2" fmla="*/ 8852 h 10000"/>
                        <a:gd name="connsiteX3" fmla="*/ 8654 w 10383"/>
                        <a:gd name="connsiteY3" fmla="*/ 9169 h 10000"/>
                        <a:gd name="connsiteX4" fmla="*/ 8534 w 10383"/>
                        <a:gd name="connsiteY4" fmla="*/ 9446 h 10000"/>
                        <a:gd name="connsiteX5" fmla="*/ 8408 w 10383"/>
                        <a:gd name="connsiteY5" fmla="*/ 9683 h 10000"/>
                        <a:gd name="connsiteX6" fmla="*/ 8281 w 10383"/>
                        <a:gd name="connsiteY6" fmla="*/ 9842 h 10000"/>
                        <a:gd name="connsiteX7" fmla="*/ 8162 w 10383"/>
                        <a:gd name="connsiteY7" fmla="*/ 9960 h 10000"/>
                        <a:gd name="connsiteX8" fmla="*/ 8050 w 10383"/>
                        <a:gd name="connsiteY8" fmla="*/ 10000 h 10000"/>
                        <a:gd name="connsiteX9" fmla="*/ 648 w 10383"/>
                        <a:gd name="connsiteY9" fmla="*/ 10000 h 10000"/>
                        <a:gd name="connsiteX10" fmla="*/ 506 w 10383"/>
                        <a:gd name="connsiteY10" fmla="*/ 8127 h 10000"/>
                        <a:gd name="connsiteX11" fmla="*/ 1799 w 10383"/>
                        <a:gd name="connsiteY11" fmla="*/ 1887 h 10000"/>
                        <a:gd name="connsiteX12" fmla="*/ 2716 w 10383"/>
                        <a:gd name="connsiteY12" fmla="*/ 0 h 10000"/>
                        <a:gd name="connsiteX13" fmla="*/ 10118 w 10383"/>
                        <a:gd name="connsiteY13" fmla="*/ 0 h 10000"/>
                        <a:gd name="connsiteX14" fmla="*/ 10204 w 10383"/>
                        <a:gd name="connsiteY14" fmla="*/ 26 h 10000"/>
                        <a:gd name="connsiteX15" fmla="*/ 10275 w 10383"/>
                        <a:gd name="connsiteY15" fmla="*/ 119 h 10000"/>
                        <a:gd name="connsiteX16" fmla="*/ 10327 w 10383"/>
                        <a:gd name="connsiteY16" fmla="*/ 264 h 10000"/>
                        <a:gd name="connsiteX17" fmla="*/ 10364 w 10383"/>
                        <a:gd name="connsiteY17" fmla="*/ 449 h 10000"/>
                        <a:gd name="connsiteX18" fmla="*/ 10383 w 10383"/>
                        <a:gd name="connsiteY18" fmla="*/ 673 h 10000"/>
                        <a:gd name="connsiteX19" fmla="*/ 10379 w 10383"/>
                        <a:gd name="connsiteY19" fmla="*/ 923 h 10000"/>
                        <a:gd name="connsiteX20" fmla="*/ 10361 w 10383"/>
                        <a:gd name="connsiteY20" fmla="*/ 1227 h 10000"/>
                        <a:gd name="connsiteX21" fmla="*/ 10316 w 10383"/>
                        <a:gd name="connsiteY21" fmla="*/ 1544 h 10000"/>
                        <a:gd name="connsiteX22" fmla="*/ 10256 w 10383"/>
                        <a:gd name="connsiteY22" fmla="*/ 1887 h 10000"/>
                        <a:gd name="connsiteX23" fmla="*/ 8963 w 10383"/>
                        <a:gd name="connsiteY23" fmla="*/ 8127 h 10000"/>
                        <a:gd name="connsiteX0" fmla="*/ 8916 w 10336"/>
                        <a:gd name="connsiteY0" fmla="*/ 8127 h 10000"/>
                        <a:gd name="connsiteX1" fmla="*/ 8826 w 10336"/>
                        <a:gd name="connsiteY1" fmla="*/ 8509 h 10000"/>
                        <a:gd name="connsiteX2" fmla="*/ 8726 w 10336"/>
                        <a:gd name="connsiteY2" fmla="*/ 8852 h 10000"/>
                        <a:gd name="connsiteX3" fmla="*/ 8607 w 10336"/>
                        <a:gd name="connsiteY3" fmla="*/ 9169 h 10000"/>
                        <a:gd name="connsiteX4" fmla="*/ 8487 w 10336"/>
                        <a:gd name="connsiteY4" fmla="*/ 9446 h 10000"/>
                        <a:gd name="connsiteX5" fmla="*/ 8361 w 10336"/>
                        <a:gd name="connsiteY5" fmla="*/ 9683 h 10000"/>
                        <a:gd name="connsiteX6" fmla="*/ 8234 w 10336"/>
                        <a:gd name="connsiteY6" fmla="*/ 9842 h 10000"/>
                        <a:gd name="connsiteX7" fmla="*/ 8115 w 10336"/>
                        <a:gd name="connsiteY7" fmla="*/ 9960 h 10000"/>
                        <a:gd name="connsiteX8" fmla="*/ 8003 w 10336"/>
                        <a:gd name="connsiteY8" fmla="*/ 10000 h 10000"/>
                        <a:gd name="connsiteX9" fmla="*/ 601 w 10336"/>
                        <a:gd name="connsiteY9" fmla="*/ 10000 h 10000"/>
                        <a:gd name="connsiteX10" fmla="*/ 459 w 10336"/>
                        <a:gd name="connsiteY10" fmla="*/ 8127 h 10000"/>
                        <a:gd name="connsiteX11" fmla="*/ 1752 w 10336"/>
                        <a:gd name="connsiteY11" fmla="*/ 1887 h 10000"/>
                        <a:gd name="connsiteX12" fmla="*/ 2669 w 10336"/>
                        <a:gd name="connsiteY12" fmla="*/ 0 h 10000"/>
                        <a:gd name="connsiteX13" fmla="*/ 10071 w 10336"/>
                        <a:gd name="connsiteY13" fmla="*/ 0 h 10000"/>
                        <a:gd name="connsiteX14" fmla="*/ 10157 w 10336"/>
                        <a:gd name="connsiteY14" fmla="*/ 26 h 10000"/>
                        <a:gd name="connsiteX15" fmla="*/ 10228 w 10336"/>
                        <a:gd name="connsiteY15" fmla="*/ 119 h 10000"/>
                        <a:gd name="connsiteX16" fmla="*/ 10280 w 10336"/>
                        <a:gd name="connsiteY16" fmla="*/ 264 h 10000"/>
                        <a:gd name="connsiteX17" fmla="*/ 10317 w 10336"/>
                        <a:gd name="connsiteY17" fmla="*/ 449 h 10000"/>
                        <a:gd name="connsiteX18" fmla="*/ 10336 w 10336"/>
                        <a:gd name="connsiteY18" fmla="*/ 673 h 10000"/>
                        <a:gd name="connsiteX19" fmla="*/ 10332 w 10336"/>
                        <a:gd name="connsiteY19" fmla="*/ 923 h 10000"/>
                        <a:gd name="connsiteX20" fmla="*/ 10314 w 10336"/>
                        <a:gd name="connsiteY20" fmla="*/ 1227 h 10000"/>
                        <a:gd name="connsiteX21" fmla="*/ 10269 w 10336"/>
                        <a:gd name="connsiteY21" fmla="*/ 1544 h 10000"/>
                        <a:gd name="connsiteX22" fmla="*/ 10209 w 10336"/>
                        <a:gd name="connsiteY22" fmla="*/ 1887 h 10000"/>
                        <a:gd name="connsiteX23" fmla="*/ 8916 w 10336"/>
                        <a:gd name="connsiteY23" fmla="*/ 8127 h 10000"/>
                        <a:gd name="connsiteX0" fmla="*/ 8539 w 9959"/>
                        <a:gd name="connsiteY0" fmla="*/ 8127 h 10000"/>
                        <a:gd name="connsiteX1" fmla="*/ 8449 w 9959"/>
                        <a:gd name="connsiteY1" fmla="*/ 8509 h 10000"/>
                        <a:gd name="connsiteX2" fmla="*/ 8349 w 9959"/>
                        <a:gd name="connsiteY2" fmla="*/ 8852 h 10000"/>
                        <a:gd name="connsiteX3" fmla="*/ 8230 w 9959"/>
                        <a:gd name="connsiteY3" fmla="*/ 9169 h 10000"/>
                        <a:gd name="connsiteX4" fmla="*/ 8110 w 9959"/>
                        <a:gd name="connsiteY4" fmla="*/ 9446 h 10000"/>
                        <a:gd name="connsiteX5" fmla="*/ 7984 w 9959"/>
                        <a:gd name="connsiteY5" fmla="*/ 9683 h 10000"/>
                        <a:gd name="connsiteX6" fmla="*/ 7857 w 9959"/>
                        <a:gd name="connsiteY6" fmla="*/ 9842 h 10000"/>
                        <a:gd name="connsiteX7" fmla="*/ 7738 w 9959"/>
                        <a:gd name="connsiteY7" fmla="*/ 9960 h 10000"/>
                        <a:gd name="connsiteX8" fmla="*/ 7626 w 9959"/>
                        <a:gd name="connsiteY8" fmla="*/ 10000 h 10000"/>
                        <a:gd name="connsiteX9" fmla="*/ 224 w 9959"/>
                        <a:gd name="connsiteY9" fmla="*/ 10000 h 10000"/>
                        <a:gd name="connsiteX10" fmla="*/ 82 w 9959"/>
                        <a:gd name="connsiteY10" fmla="*/ 8127 h 10000"/>
                        <a:gd name="connsiteX11" fmla="*/ 1375 w 9959"/>
                        <a:gd name="connsiteY11" fmla="*/ 1887 h 10000"/>
                        <a:gd name="connsiteX12" fmla="*/ 2292 w 9959"/>
                        <a:gd name="connsiteY12" fmla="*/ 0 h 10000"/>
                        <a:gd name="connsiteX13" fmla="*/ 9694 w 9959"/>
                        <a:gd name="connsiteY13" fmla="*/ 0 h 10000"/>
                        <a:gd name="connsiteX14" fmla="*/ 9780 w 9959"/>
                        <a:gd name="connsiteY14" fmla="*/ 26 h 10000"/>
                        <a:gd name="connsiteX15" fmla="*/ 9851 w 9959"/>
                        <a:gd name="connsiteY15" fmla="*/ 119 h 10000"/>
                        <a:gd name="connsiteX16" fmla="*/ 9903 w 9959"/>
                        <a:gd name="connsiteY16" fmla="*/ 264 h 10000"/>
                        <a:gd name="connsiteX17" fmla="*/ 9940 w 9959"/>
                        <a:gd name="connsiteY17" fmla="*/ 449 h 10000"/>
                        <a:gd name="connsiteX18" fmla="*/ 9959 w 9959"/>
                        <a:gd name="connsiteY18" fmla="*/ 673 h 10000"/>
                        <a:gd name="connsiteX19" fmla="*/ 9955 w 9959"/>
                        <a:gd name="connsiteY19" fmla="*/ 923 h 10000"/>
                        <a:gd name="connsiteX20" fmla="*/ 9937 w 9959"/>
                        <a:gd name="connsiteY20" fmla="*/ 1227 h 10000"/>
                        <a:gd name="connsiteX21" fmla="*/ 9892 w 9959"/>
                        <a:gd name="connsiteY21" fmla="*/ 1544 h 10000"/>
                        <a:gd name="connsiteX22" fmla="*/ 9832 w 9959"/>
                        <a:gd name="connsiteY22" fmla="*/ 1887 h 10000"/>
                        <a:gd name="connsiteX23" fmla="*/ 8539 w 9959"/>
                        <a:gd name="connsiteY23" fmla="*/ 8127 h 10000"/>
                        <a:gd name="connsiteX0" fmla="*/ 8570 w 9996"/>
                        <a:gd name="connsiteY0" fmla="*/ 8127 h 10000"/>
                        <a:gd name="connsiteX1" fmla="*/ 8480 w 9996"/>
                        <a:gd name="connsiteY1" fmla="*/ 8509 h 10000"/>
                        <a:gd name="connsiteX2" fmla="*/ 8379 w 9996"/>
                        <a:gd name="connsiteY2" fmla="*/ 8852 h 10000"/>
                        <a:gd name="connsiteX3" fmla="*/ 8260 w 9996"/>
                        <a:gd name="connsiteY3" fmla="*/ 9169 h 10000"/>
                        <a:gd name="connsiteX4" fmla="*/ 8139 w 9996"/>
                        <a:gd name="connsiteY4" fmla="*/ 9446 h 10000"/>
                        <a:gd name="connsiteX5" fmla="*/ 8013 w 9996"/>
                        <a:gd name="connsiteY5" fmla="*/ 9683 h 10000"/>
                        <a:gd name="connsiteX6" fmla="*/ 7885 w 9996"/>
                        <a:gd name="connsiteY6" fmla="*/ 9842 h 10000"/>
                        <a:gd name="connsiteX7" fmla="*/ 7766 w 9996"/>
                        <a:gd name="connsiteY7" fmla="*/ 9960 h 10000"/>
                        <a:gd name="connsiteX8" fmla="*/ 7653 w 9996"/>
                        <a:gd name="connsiteY8" fmla="*/ 10000 h 10000"/>
                        <a:gd name="connsiteX9" fmla="*/ 221 w 9996"/>
                        <a:gd name="connsiteY9" fmla="*/ 10000 h 10000"/>
                        <a:gd name="connsiteX10" fmla="*/ 78 w 9996"/>
                        <a:gd name="connsiteY10" fmla="*/ 8127 h 10000"/>
                        <a:gd name="connsiteX11" fmla="*/ 1377 w 9996"/>
                        <a:gd name="connsiteY11" fmla="*/ 1887 h 10000"/>
                        <a:gd name="connsiteX12" fmla="*/ 2297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70 w 9996"/>
                        <a:gd name="connsiteY23" fmla="*/ 8127 h 10000"/>
                        <a:gd name="connsiteX0" fmla="*/ 8573 w 10000"/>
                        <a:gd name="connsiteY0" fmla="*/ 8127 h 10003"/>
                        <a:gd name="connsiteX1" fmla="*/ 8483 w 10000"/>
                        <a:gd name="connsiteY1" fmla="*/ 8509 h 10003"/>
                        <a:gd name="connsiteX2" fmla="*/ 8382 w 10000"/>
                        <a:gd name="connsiteY2" fmla="*/ 8852 h 10003"/>
                        <a:gd name="connsiteX3" fmla="*/ 8263 w 10000"/>
                        <a:gd name="connsiteY3" fmla="*/ 9169 h 10003"/>
                        <a:gd name="connsiteX4" fmla="*/ 8142 w 10000"/>
                        <a:gd name="connsiteY4" fmla="*/ 9446 h 10003"/>
                        <a:gd name="connsiteX5" fmla="*/ 8016 w 10000"/>
                        <a:gd name="connsiteY5" fmla="*/ 9683 h 10003"/>
                        <a:gd name="connsiteX6" fmla="*/ 7888 w 10000"/>
                        <a:gd name="connsiteY6" fmla="*/ 9842 h 10003"/>
                        <a:gd name="connsiteX7" fmla="*/ 7769 w 10000"/>
                        <a:gd name="connsiteY7" fmla="*/ 9960 h 10003"/>
                        <a:gd name="connsiteX8" fmla="*/ 7656 w 10000"/>
                        <a:gd name="connsiteY8" fmla="*/ 10000 h 10003"/>
                        <a:gd name="connsiteX9" fmla="*/ 221 w 10000"/>
                        <a:gd name="connsiteY9" fmla="*/ 10000 h 10003"/>
                        <a:gd name="connsiteX10" fmla="*/ 78 w 10000"/>
                        <a:gd name="connsiteY10" fmla="*/ 8127 h 10003"/>
                        <a:gd name="connsiteX11" fmla="*/ 1378 w 10000"/>
                        <a:gd name="connsiteY11" fmla="*/ 1887 h 10003"/>
                        <a:gd name="connsiteX12" fmla="*/ 2298 w 10000"/>
                        <a:gd name="connsiteY12" fmla="*/ 0 h 10003"/>
                        <a:gd name="connsiteX13" fmla="*/ 9734 w 10000"/>
                        <a:gd name="connsiteY13" fmla="*/ 0 h 10003"/>
                        <a:gd name="connsiteX14" fmla="*/ 9820 w 10000"/>
                        <a:gd name="connsiteY14" fmla="*/ 26 h 10003"/>
                        <a:gd name="connsiteX15" fmla="*/ 9892 w 10000"/>
                        <a:gd name="connsiteY15" fmla="*/ 119 h 10003"/>
                        <a:gd name="connsiteX16" fmla="*/ 9944 w 10000"/>
                        <a:gd name="connsiteY16" fmla="*/ 264 h 10003"/>
                        <a:gd name="connsiteX17" fmla="*/ 9981 w 10000"/>
                        <a:gd name="connsiteY17" fmla="*/ 449 h 10003"/>
                        <a:gd name="connsiteX18" fmla="*/ 10000 w 10000"/>
                        <a:gd name="connsiteY18" fmla="*/ 673 h 10003"/>
                        <a:gd name="connsiteX19" fmla="*/ 9996 w 10000"/>
                        <a:gd name="connsiteY19" fmla="*/ 923 h 10003"/>
                        <a:gd name="connsiteX20" fmla="*/ 9978 w 10000"/>
                        <a:gd name="connsiteY20" fmla="*/ 1227 h 10003"/>
                        <a:gd name="connsiteX21" fmla="*/ 9933 w 10000"/>
                        <a:gd name="connsiteY21" fmla="*/ 1544 h 10003"/>
                        <a:gd name="connsiteX22" fmla="*/ 9872 w 10000"/>
                        <a:gd name="connsiteY22" fmla="*/ 1887 h 10003"/>
                        <a:gd name="connsiteX23" fmla="*/ 8573 w 10000"/>
                        <a:gd name="connsiteY23" fmla="*/ 8127 h 10003"/>
                        <a:gd name="connsiteX0" fmla="*/ 8609 w 10036"/>
                        <a:gd name="connsiteY0" fmla="*/ 8127 h 10003"/>
                        <a:gd name="connsiteX1" fmla="*/ 8519 w 10036"/>
                        <a:gd name="connsiteY1" fmla="*/ 8509 h 10003"/>
                        <a:gd name="connsiteX2" fmla="*/ 8418 w 10036"/>
                        <a:gd name="connsiteY2" fmla="*/ 8852 h 10003"/>
                        <a:gd name="connsiteX3" fmla="*/ 8299 w 10036"/>
                        <a:gd name="connsiteY3" fmla="*/ 9169 h 10003"/>
                        <a:gd name="connsiteX4" fmla="*/ 8178 w 10036"/>
                        <a:gd name="connsiteY4" fmla="*/ 9446 h 10003"/>
                        <a:gd name="connsiteX5" fmla="*/ 8052 w 10036"/>
                        <a:gd name="connsiteY5" fmla="*/ 9683 h 10003"/>
                        <a:gd name="connsiteX6" fmla="*/ 7924 w 10036"/>
                        <a:gd name="connsiteY6" fmla="*/ 9842 h 10003"/>
                        <a:gd name="connsiteX7" fmla="*/ 7805 w 10036"/>
                        <a:gd name="connsiteY7" fmla="*/ 9960 h 10003"/>
                        <a:gd name="connsiteX8" fmla="*/ 7692 w 10036"/>
                        <a:gd name="connsiteY8" fmla="*/ 10000 h 10003"/>
                        <a:gd name="connsiteX9" fmla="*/ 257 w 10036"/>
                        <a:gd name="connsiteY9" fmla="*/ 10000 h 10003"/>
                        <a:gd name="connsiteX10" fmla="*/ 114 w 10036"/>
                        <a:gd name="connsiteY10" fmla="*/ 8127 h 10003"/>
                        <a:gd name="connsiteX11" fmla="*/ 1414 w 10036"/>
                        <a:gd name="connsiteY11" fmla="*/ 1887 h 10003"/>
                        <a:gd name="connsiteX12" fmla="*/ 2334 w 10036"/>
                        <a:gd name="connsiteY12" fmla="*/ 0 h 10003"/>
                        <a:gd name="connsiteX13" fmla="*/ 9770 w 10036"/>
                        <a:gd name="connsiteY13" fmla="*/ 0 h 10003"/>
                        <a:gd name="connsiteX14" fmla="*/ 9856 w 10036"/>
                        <a:gd name="connsiteY14" fmla="*/ 26 h 10003"/>
                        <a:gd name="connsiteX15" fmla="*/ 9928 w 10036"/>
                        <a:gd name="connsiteY15" fmla="*/ 119 h 10003"/>
                        <a:gd name="connsiteX16" fmla="*/ 9980 w 10036"/>
                        <a:gd name="connsiteY16" fmla="*/ 264 h 10003"/>
                        <a:gd name="connsiteX17" fmla="*/ 10017 w 10036"/>
                        <a:gd name="connsiteY17" fmla="*/ 449 h 10003"/>
                        <a:gd name="connsiteX18" fmla="*/ 10036 w 10036"/>
                        <a:gd name="connsiteY18" fmla="*/ 673 h 10003"/>
                        <a:gd name="connsiteX19" fmla="*/ 10032 w 10036"/>
                        <a:gd name="connsiteY19" fmla="*/ 923 h 10003"/>
                        <a:gd name="connsiteX20" fmla="*/ 10014 w 10036"/>
                        <a:gd name="connsiteY20" fmla="*/ 1227 h 10003"/>
                        <a:gd name="connsiteX21" fmla="*/ 9969 w 10036"/>
                        <a:gd name="connsiteY21" fmla="*/ 1544 h 10003"/>
                        <a:gd name="connsiteX22" fmla="*/ 9908 w 10036"/>
                        <a:gd name="connsiteY22" fmla="*/ 1887 h 10003"/>
                        <a:gd name="connsiteX23" fmla="*/ 8609 w 10036"/>
                        <a:gd name="connsiteY23" fmla="*/ 8127 h 10003"/>
                        <a:gd name="connsiteX0" fmla="*/ 8612 w 10039"/>
                        <a:gd name="connsiteY0" fmla="*/ 8127 h 10002"/>
                        <a:gd name="connsiteX1" fmla="*/ 8522 w 10039"/>
                        <a:gd name="connsiteY1" fmla="*/ 8509 h 10002"/>
                        <a:gd name="connsiteX2" fmla="*/ 8421 w 10039"/>
                        <a:gd name="connsiteY2" fmla="*/ 8852 h 10002"/>
                        <a:gd name="connsiteX3" fmla="*/ 8302 w 10039"/>
                        <a:gd name="connsiteY3" fmla="*/ 9169 h 10002"/>
                        <a:gd name="connsiteX4" fmla="*/ 8181 w 10039"/>
                        <a:gd name="connsiteY4" fmla="*/ 9446 h 10002"/>
                        <a:gd name="connsiteX5" fmla="*/ 8055 w 10039"/>
                        <a:gd name="connsiteY5" fmla="*/ 9683 h 10002"/>
                        <a:gd name="connsiteX6" fmla="*/ 7927 w 10039"/>
                        <a:gd name="connsiteY6" fmla="*/ 9842 h 10002"/>
                        <a:gd name="connsiteX7" fmla="*/ 7808 w 10039"/>
                        <a:gd name="connsiteY7" fmla="*/ 9960 h 10002"/>
                        <a:gd name="connsiteX8" fmla="*/ 7695 w 10039"/>
                        <a:gd name="connsiteY8" fmla="*/ 10000 h 10002"/>
                        <a:gd name="connsiteX9" fmla="*/ 260 w 10039"/>
                        <a:gd name="connsiteY9" fmla="*/ 10000 h 10002"/>
                        <a:gd name="connsiteX10" fmla="*/ 117 w 10039"/>
                        <a:gd name="connsiteY10" fmla="*/ 8127 h 10002"/>
                        <a:gd name="connsiteX11" fmla="*/ 1417 w 10039"/>
                        <a:gd name="connsiteY11" fmla="*/ 1887 h 10002"/>
                        <a:gd name="connsiteX12" fmla="*/ 2337 w 10039"/>
                        <a:gd name="connsiteY12" fmla="*/ 0 h 10002"/>
                        <a:gd name="connsiteX13" fmla="*/ 9773 w 10039"/>
                        <a:gd name="connsiteY13" fmla="*/ 0 h 10002"/>
                        <a:gd name="connsiteX14" fmla="*/ 9859 w 10039"/>
                        <a:gd name="connsiteY14" fmla="*/ 26 h 10002"/>
                        <a:gd name="connsiteX15" fmla="*/ 9931 w 10039"/>
                        <a:gd name="connsiteY15" fmla="*/ 119 h 10002"/>
                        <a:gd name="connsiteX16" fmla="*/ 9983 w 10039"/>
                        <a:gd name="connsiteY16" fmla="*/ 264 h 10002"/>
                        <a:gd name="connsiteX17" fmla="*/ 10020 w 10039"/>
                        <a:gd name="connsiteY17" fmla="*/ 449 h 10002"/>
                        <a:gd name="connsiteX18" fmla="*/ 10039 w 10039"/>
                        <a:gd name="connsiteY18" fmla="*/ 673 h 10002"/>
                        <a:gd name="connsiteX19" fmla="*/ 10035 w 10039"/>
                        <a:gd name="connsiteY19" fmla="*/ 923 h 10002"/>
                        <a:gd name="connsiteX20" fmla="*/ 10017 w 10039"/>
                        <a:gd name="connsiteY20" fmla="*/ 1227 h 10002"/>
                        <a:gd name="connsiteX21" fmla="*/ 9972 w 10039"/>
                        <a:gd name="connsiteY21" fmla="*/ 1544 h 10002"/>
                        <a:gd name="connsiteX22" fmla="*/ 9911 w 10039"/>
                        <a:gd name="connsiteY22" fmla="*/ 1887 h 10002"/>
                        <a:gd name="connsiteX23" fmla="*/ 8612 w 10039"/>
                        <a:gd name="connsiteY23" fmla="*/ 8127 h 10002"/>
                        <a:gd name="connsiteX0" fmla="*/ 8612 w 10039"/>
                        <a:gd name="connsiteY0" fmla="*/ 8127 h 10000"/>
                        <a:gd name="connsiteX1" fmla="*/ 8522 w 10039"/>
                        <a:gd name="connsiteY1" fmla="*/ 8509 h 10000"/>
                        <a:gd name="connsiteX2" fmla="*/ 8421 w 10039"/>
                        <a:gd name="connsiteY2" fmla="*/ 8852 h 10000"/>
                        <a:gd name="connsiteX3" fmla="*/ 8302 w 10039"/>
                        <a:gd name="connsiteY3" fmla="*/ 9169 h 10000"/>
                        <a:gd name="connsiteX4" fmla="*/ 8181 w 10039"/>
                        <a:gd name="connsiteY4" fmla="*/ 9446 h 10000"/>
                        <a:gd name="connsiteX5" fmla="*/ 8055 w 10039"/>
                        <a:gd name="connsiteY5" fmla="*/ 9683 h 10000"/>
                        <a:gd name="connsiteX6" fmla="*/ 7927 w 10039"/>
                        <a:gd name="connsiteY6" fmla="*/ 9842 h 10000"/>
                        <a:gd name="connsiteX7" fmla="*/ 7808 w 10039"/>
                        <a:gd name="connsiteY7" fmla="*/ 9960 h 10000"/>
                        <a:gd name="connsiteX8" fmla="*/ 7695 w 10039"/>
                        <a:gd name="connsiteY8" fmla="*/ 10000 h 10000"/>
                        <a:gd name="connsiteX9" fmla="*/ 260 w 10039"/>
                        <a:gd name="connsiteY9" fmla="*/ 10000 h 10000"/>
                        <a:gd name="connsiteX10" fmla="*/ 117 w 10039"/>
                        <a:gd name="connsiteY10" fmla="*/ 8127 h 10000"/>
                        <a:gd name="connsiteX11" fmla="*/ 1417 w 10039"/>
                        <a:gd name="connsiteY11" fmla="*/ 1887 h 10000"/>
                        <a:gd name="connsiteX12" fmla="*/ 2337 w 10039"/>
                        <a:gd name="connsiteY12" fmla="*/ 0 h 10000"/>
                        <a:gd name="connsiteX13" fmla="*/ 9773 w 10039"/>
                        <a:gd name="connsiteY13" fmla="*/ 0 h 10000"/>
                        <a:gd name="connsiteX14" fmla="*/ 9859 w 10039"/>
                        <a:gd name="connsiteY14" fmla="*/ 26 h 10000"/>
                        <a:gd name="connsiteX15" fmla="*/ 9931 w 10039"/>
                        <a:gd name="connsiteY15" fmla="*/ 119 h 10000"/>
                        <a:gd name="connsiteX16" fmla="*/ 9983 w 10039"/>
                        <a:gd name="connsiteY16" fmla="*/ 264 h 10000"/>
                        <a:gd name="connsiteX17" fmla="*/ 10020 w 10039"/>
                        <a:gd name="connsiteY17" fmla="*/ 449 h 10000"/>
                        <a:gd name="connsiteX18" fmla="*/ 10039 w 10039"/>
                        <a:gd name="connsiteY18" fmla="*/ 673 h 10000"/>
                        <a:gd name="connsiteX19" fmla="*/ 10035 w 10039"/>
                        <a:gd name="connsiteY19" fmla="*/ 923 h 10000"/>
                        <a:gd name="connsiteX20" fmla="*/ 10017 w 10039"/>
                        <a:gd name="connsiteY20" fmla="*/ 1227 h 10000"/>
                        <a:gd name="connsiteX21" fmla="*/ 9972 w 10039"/>
                        <a:gd name="connsiteY21" fmla="*/ 1544 h 10000"/>
                        <a:gd name="connsiteX22" fmla="*/ 9911 w 10039"/>
                        <a:gd name="connsiteY22" fmla="*/ 1887 h 10000"/>
                        <a:gd name="connsiteX23" fmla="*/ 8612 w 10039"/>
                        <a:gd name="connsiteY23" fmla="*/ 8127 h 10000"/>
                        <a:gd name="connsiteX0" fmla="*/ 8616 w 10043"/>
                        <a:gd name="connsiteY0" fmla="*/ 8127 h 10000"/>
                        <a:gd name="connsiteX1" fmla="*/ 8526 w 10043"/>
                        <a:gd name="connsiteY1" fmla="*/ 8509 h 10000"/>
                        <a:gd name="connsiteX2" fmla="*/ 8425 w 10043"/>
                        <a:gd name="connsiteY2" fmla="*/ 8852 h 10000"/>
                        <a:gd name="connsiteX3" fmla="*/ 8306 w 10043"/>
                        <a:gd name="connsiteY3" fmla="*/ 9169 h 10000"/>
                        <a:gd name="connsiteX4" fmla="*/ 8185 w 10043"/>
                        <a:gd name="connsiteY4" fmla="*/ 9446 h 10000"/>
                        <a:gd name="connsiteX5" fmla="*/ 8059 w 10043"/>
                        <a:gd name="connsiteY5" fmla="*/ 9683 h 10000"/>
                        <a:gd name="connsiteX6" fmla="*/ 7931 w 10043"/>
                        <a:gd name="connsiteY6" fmla="*/ 9842 h 10000"/>
                        <a:gd name="connsiteX7" fmla="*/ 7812 w 10043"/>
                        <a:gd name="connsiteY7" fmla="*/ 9960 h 10000"/>
                        <a:gd name="connsiteX8" fmla="*/ 7699 w 10043"/>
                        <a:gd name="connsiteY8" fmla="*/ 10000 h 10000"/>
                        <a:gd name="connsiteX9" fmla="*/ 264 w 10043"/>
                        <a:gd name="connsiteY9" fmla="*/ 10000 h 10000"/>
                        <a:gd name="connsiteX10" fmla="*/ 121 w 10043"/>
                        <a:gd name="connsiteY10" fmla="*/ 8127 h 10000"/>
                        <a:gd name="connsiteX11" fmla="*/ 1421 w 10043"/>
                        <a:gd name="connsiteY11" fmla="*/ 1887 h 10000"/>
                        <a:gd name="connsiteX12" fmla="*/ 2341 w 10043"/>
                        <a:gd name="connsiteY12" fmla="*/ 0 h 10000"/>
                        <a:gd name="connsiteX13" fmla="*/ 9777 w 10043"/>
                        <a:gd name="connsiteY13" fmla="*/ 0 h 10000"/>
                        <a:gd name="connsiteX14" fmla="*/ 9863 w 10043"/>
                        <a:gd name="connsiteY14" fmla="*/ 26 h 10000"/>
                        <a:gd name="connsiteX15" fmla="*/ 9935 w 10043"/>
                        <a:gd name="connsiteY15" fmla="*/ 119 h 10000"/>
                        <a:gd name="connsiteX16" fmla="*/ 9987 w 10043"/>
                        <a:gd name="connsiteY16" fmla="*/ 264 h 10000"/>
                        <a:gd name="connsiteX17" fmla="*/ 10024 w 10043"/>
                        <a:gd name="connsiteY17" fmla="*/ 449 h 10000"/>
                        <a:gd name="connsiteX18" fmla="*/ 10043 w 10043"/>
                        <a:gd name="connsiteY18" fmla="*/ 673 h 10000"/>
                        <a:gd name="connsiteX19" fmla="*/ 10039 w 10043"/>
                        <a:gd name="connsiteY19" fmla="*/ 923 h 10000"/>
                        <a:gd name="connsiteX20" fmla="*/ 10021 w 10043"/>
                        <a:gd name="connsiteY20" fmla="*/ 1227 h 10000"/>
                        <a:gd name="connsiteX21" fmla="*/ 9976 w 10043"/>
                        <a:gd name="connsiteY21" fmla="*/ 1544 h 10000"/>
                        <a:gd name="connsiteX22" fmla="*/ 9915 w 10043"/>
                        <a:gd name="connsiteY22" fmla="*/ 1887 h 10000"/>
                        <a:gd name="connsiteX23" fmla="*/ 8616 w 10043"/>
                        <a:gd name="connsiteY23" fmla="*/ 8127 h 10000"/>
                        <a:gd name="connsiteX0" fmla="*/ 8599 w 10026"/>
                        <a:gd name="connsiteY0" fmla="*/ 8127 h 10000"/>
                        <a:gd name="connsiteX1" fmla="*/ 8509 w 10026"/>
                        <a:gd name="connsiteY1" fmla="*/ 8509 h 10000"/>
                        <a:gd name="connsiteX2" fmla="*/ 8408 w 10026"/>
                        <a:gd name="connsiteY2" fmla="*/ 8852 h 10000"/>
                        <a:gd name="connsiteX3" fmla="*/ 8289 w 10026"/>
                        <a:gd name="connsiteY3" fmla="*/ 9169 h 10000"/>
                        <a:gd name="connsiteX4" fmla="*/ 8168 w 10026"/>
                        <a:gd name="connsiteY4" fmla="*/ 9446 h 10000"/>
                        <a:gd name="connsiteX5" fmla="*/ 8042 w 10026"/>
                        <a:gd name="connsiteY5" fmla="*/ 9683 h 10000"/>
                        <a:gd name="connsiteX6" fmla="*/ 7914 w 10026"/>
                        <a:gd name="connsiteY6" fmla="*/ 9842 h 10000"/>
                        <a:gd name="connsiteX7" fmla="*/ 7795 w 10026"/>
                        <a:gd name="connsiteY7" fmla="*/ 9960 h 10000"/>
                        <a:gd name="connsiteX8" fmla="*/ 7682 w 10026"/>
                        <a:gd name="connsiteY8" fmla="*/ 10000 h 10000"/>
                        <a:gd name="connsiteX9" fmla="*/ 247 w 10026"/>
                        <a:gd name="connsiteY9" fmla="*/ 10000 h 10000"/>
                        <a:gd name="connsiteX10" fmla="*/ 104 w 10026"/>
                        <a:gd name="connsiteY10" fmla="*/ 8127 h 10000"/>
                        <a:gd name="connsiteX11" fmla="*/ 1404 w 10026"/>
                        <a:gd name="connsiteY11" fmla="*/ 1887 h 10000"/>
                        <a:gd name="connsiteX12" fmla="*/ 2324 w 10026"/>
                        <a:gd name="connsiteY12" fmla="*/ 0 h 10000"/>
                        <a:gd name="connsiteX13" fmla="*/ 9760 w 10026"/>
                        <a:gd name="connsiteY13" fmla="*/ 0 h 10000"/>
                        <a:gd name="connsiteX14" fmla="*/ 9846 w 10026"/>
                        <a:gd name="connsiteY14" fmla="*/ 26 h 10000"/>
                        <a:gd name="connsiteX15" fmla="*/ 9918 w 10026"/>
                        <a:gd name="connsiteY15" fmla="*/ 119 h 10000"/>
                        <a:gd name="connsiteX16" fmla="*/ 9970 w 10026"/>
                        <a:gd name="connsiteY16" fmla="*/ 264 h 10000"/>
                        <a:gd name="connsiteX17" fmla="*/ 10007 w 10026"/>
                        <a:gd name="connsiteY17" fmla="*/ 449 h 10000"/>
                        <a:gd name="connsiteX18" fmla="*/ 10026 w 10026"/>
                        <a:gd name="connsiteY18" fmla="*/ 673 h 10000"/>
                        <a:gd name="connsiteX19" fmla="*/ 10022 w 10026"/>
                        <a:gd name="connsiteY19" fmla="*/ 923 h 10000"/>
                        <a:gd name="connsiteX20" fmla="*/ 10004 w 10026"/>
                        <a:gd name="connsiteY20" fmla="*/ 1227 h 10000"/>
                        <a:gd name="connsiteX21" fmla="*/ 9959 w 10026"/>
                        <a:gd name="connsiteY21" fmla="*/ 1544 h 10000"/>
                        <a:gd name="connsiteX22" fmla="*/ 9898 w 10026"/>
                        <a:gd name="connsiteY22" fmla="*/ 1887 h 10000"/>
                        <a:gd name="connsiteX23" fmla="*/ 8599 w 10026"/>
                        <a:gd name="connsiteY23" fmla="*/ 8127 h 10000"/>
                        <a:gd name="connsiteX0" fmla="*/ 8579 w 10006"/>
                        <a:gd name="connsiteY0" fmla="*/ 8127 h 10000"/>
                        <a:gd name="connsiteX1" fmla="*/ 8489 w 10006"/>
                        <a:gd name="connsiteY1" fmla="*/ 8509 h 10000"/>
                        <a:gd name="connsiteX2" fmla="*/ 8388 w 10006"/>
                        <a:gd name="connsiteY2" fmla="*/ 8852 h 10000"/>
                        <a:gd name="connsiteX3" fmla="*/ 8269 w 10006"/>
                        <a:gd name="connsiteY3" fmla="*/ 9169 h 10000"/>
                        <a:gd name="connsiteX4" fmla="*/ 8148 w 10006"/>
                        <a:gd name="connsiteY4" fmla="*/ 9446 h 10000"/>
                        <a:gd name="connsiteX5" fmla="*/ 8022 w 10006"/>
                        <a:gd name="connsiteY5" fmla="*/ 9683 h 10000"/>
                        <a:gd name="connsiteX6" fmla="*/ 7894 w 10006"/>
                        <a:gd name="connsiteY6" fmla="*/ 9842 h 10000"/>
                        <a:gd name="connsiteX7" fmla="*/ 7775 w 10006"/>
                        <a:gd name="connsiteY7" fmla="*/ 9960 h 10000"/>
                        <a:gd name="connsiteX8" fmla="*/ 7662 w 10006"/>
                        <a:gd name="connsiteY8" fmla="*/ 10000 h 10000"/>
                        <a:gd name="connsiteX9" fmla="*/ 227 w 10006"/>
                        <a:gd name="connsiteY9" fmla="*/ 10000 h 10000"/>
                        <a:gd name="connsiteX10" fmla="*/ 84 w 10006"/>
                        <a:gd name="connsiteY10" fmla="*/ 8127 h 10000"/>
                        <a:gd name="connsiteX11" fmla="*/ 1384 w 10006"/>
                        <a:gd name="connsiteY11" fmla="*/ 1887 h 10000"/>
                        <a:gd name="connsiteX12" fmla="*/ 2304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9 w 10006"/>
                        <a:gd name="connsiteY23" fmla="*/ 8127 h 10000"/>
                        <a:gd name="connsiteX0" fmla="*/ 8590 w 10017"/>
                        <a:gd name="connsiteY0" fmla="*/ 8127 h 10000"/>
                        <a:gd name="connsiteX1" fmla="*/ 8500 w 10017"/>
                        <a:gd name="connsiteY1" fmla="*/ 8509 h 10000"/>
                        <a:gd name="connsiteX2" fmla="*/ 8399 w 10017"/>
                        <a:gd name="connsiteY2" fmla="*/ 8852 h 10000"/>
                        <a:gd name="connsiteX3" fmla="*/ 8280 w 10017"/>
                        <a:gd name="connsiteY3" fmla="*/ 9169 h 10000"/>
                        <a:gd name="connsiteX4" fmla="*/ 8159 w 10017"/>
                        <a:gd name="connsiteY4" fmla="*/ 9446 h 10000"/>
                        <a:gd name="connsiteX5" fmla="*/ 8033 w 10017"/>
                        <a:gd name="connsiteY5" fmla="*/ 9683 h 10000"/>
                        <a:gd name="connsiteX6" fmla="*/ 7905 w 10017"/>
                        <a:gd name="connsiteY6" fmla="*/ 9842 h 10000"/>
                        <a:gd name="connsiteX7" fmla="*/ 7786 w 10017"/>
                        <a:gd name="connsiteY7" fmla="*/ 9960 h 10000"/>
                        <a:gd name="connsiteX8" fmla="*/ 7673 w 10017"/>
                        <a:gd name="connsiteY8" fmla="*/ 10000 h 10000"/>
                        <a:gd name="connsiteX9" fmla="*/ 238 w 10017"/>
                        <a:gd name="connsiteY9" fmla="*/ 10000 h 10000"/>
                        <a:gd name="connsiteX10" fmla="*/ 95 w 10017"/>
                        <a:gd name="connsiteY10" fmla="*/ 8127 h 10000"/>
                        <a:gd name="connsiteX11" fmla="*/ 1395 w 10017"/>
                        <a:gd name="connsiteY11" fmla="*/ 1887 h 10000"/>
                        <a:gd name="connsiteX12" fmla="*/ 2315 w 10017"/>
                        <a:gd name="connsiteY12" fmla="*/ 0 h 10000"/>
                        <a:gd name="connsiteX13" fmla="*/ 9751 w 10017"/>
                        <a:gd name="connsiteY13" fmla="*/ 0 h 10000"/>
                        <a:gd name="connsiteX14" fmla="*/ 9837 w 10017"/>
                        <a:gd name="connsiteY14" fmla="*/ 26 h 10000"/>
                        <a:gd name="connsiteX15" fmla="*/ 9909 w 10017"/>
                        <a:gd name="connsiteY15" fmla="*/ 119 h 10000"/>
                        <a:gd name="connsiteX16" fmla="*/ 9961 w 10017"/>
                        <a:gd name="connsiteY16" fmla="*/ 264 h 10000"/>
                        <a:gd name="connsiteX17" fmla="*/ 9998 w 10017"/>
                        <a:gd name="connsiteY17" fmla="*/ 449 h 10000"/>
                        <a:gd name="connsiteX18" fmla="*/ 10017 w 10017"/>
                        <a:gd name="connsiteY18" fmla="*/ 673 h 10000"/>
                        <a:gd name="connsiteX19" fmla="*/ 10013 w 10017"/>
                        <a:gd name="connsiteY19" fmla="*/ 923 h 10000"/>
                        <a:gd name="connsiteX20" fmla="*/ 9995 w 10017"/>
                        <a:gd name="connsiteY20" fmla="*/ 1227 h 10000"/>
                        <a:gd name="connsiteX21" fmla="*/ 9950 w 10017"/>
                        <a:gd name="connsiteY21" fmla="*/ 1544 h 10000"/>
                        <a:gd name="connsiteX22" fmla="*/ 9889 w 10017"/>
                        <a:gd name="connsiteY22" fmla="*/ 1887 h 10000"/>
                        <a:gd name="connsiteX23" fmla="*/ 8590 w 10017"/>
                        <a:gd name="connsiteY23" fmla="*/ 8127 h 10000"/>
                        <a:gd name="connsiteX0" fmla="*/ 8581 w 10008"/>
                        <a:gd name="connsiteY0" fmla="*/ 8127 h 10000"/>
                        <a:gd name="connsiteX1" fmla="*/ 8491 w 10008"/>
                        <a:gd name="connsiteY1" fmla="*/ 8509 h 10000"/>
                        <a:gd name="connsiteX2" fmla="*/ 8390 w 10008"/>
                        <a:gd name="connsiteY2" fmla="*/ 8852 h 10000"/>
                        <a:gd name="connsiteX3" fmla="*/ 8271 w 10008"/>
                        <a:gd name="connsiteY3" fmla="*/ 9169 h 10000"/>
                        <a:gd name="connsiteX4" fmla="*/ 8150 w 10008"/>
                        <a:gd name="connsiteY4" fmla="*/ 9446 h 10000"/>
                        <a:gd name="connsiteX5" fmla="*/ 8024 w 10008"/>
                        <a:gd name="connsiteY5" fmla="*/ 9683 h 10000"/>
                        <a:gd name="connsiteX6" fmla="*/ 7896 w 10008"/>
                        <a:gd name="connsiteY6" fmla="*/ 9842 h 10000"/>
                        <a:gd name="connsiteX7" fmla="*/ 7777 w 10008"/>
                        <a:gd name="connsiteY7" fmla="*/ 9960 h 10000"/>
                        <a:gd name="connsiteX8" fmla="*/ 7664 w 10008"/>
                        <a:gd name="connsiteY8" fmla="*/ 10000 h 10000"/>
                        <a:gd name="connsiteX9" fmla="*/ 229 w 10008"/>
                        <a:gd name="connsiteY9" fmla="*/ 10000 h 10000"/>
                        <a:gd name="connsiteX10" fmla="*/ 106 w 10008"/>
                        <a:gd name="connsiteY10" fmla="*/ 8127 h 10000"/>
                        <a:gd name="connsiteX11" fmla="*/ 1386 w 10008"/>
                        <a:gd name="connsiteY11" fmla="*/ 1887 h 10000"/>
                        <a:gd name="connsiteX12" fmla="*/ 2306 w 10008"/>
                        <a:gd name="connsiteY12" fmla="*/ 0 h 10000"/>
                        <a:gd name="connsiteX13" fmla="*/ 9742 w 10008"/>
                        <a:gd name="connsiteY13" fmla="*/ 0 h 10000"/>
                        <a:gd name="connsiteX14" fmla="*/ 9828 w 10008"/>
                        <a:gd name="connsiteY14" fmla="*/ 26 h 10000"/>
                        <a:gd name="connsiteX15" fmla="*/ 9900 w 10008"/>
                        <a:gd name="connsiteY15" fmla="*/ 119 h 10000"/>
                        <a:gd name="connsiteX16" fmla="*/ 9952 w 10008"/>
                        <a:gd name="connsiteY16" fmla="*/ 264 h 10000"/>
                        <a:gd name="connsiteX17" fmla="*/ 9989 w 10008"/>
                        <a:gd name="connsiteY17" fmla="*/ 449 h 10000"/>
                        <a:gd name="connsiteX18" fmla="*/ 10008 w 10008"/>
                        <a:gd name="connsiteY18" fmla="*/ 673 h 10000"/>
                        <a:gd name="connsiteX19" fmla="*/ 10004 w 10008"/>
                        <a:gd name="connsiteY19" fmla="*/ 923 h 10000"/>
                        <a:gd name="connsiteX20" fmla="*/ 9986 w 10008"/>
                        <a:gd name="connsiteY20" fmla="*/ 1227 h 10000"/>
                        <a:gd name="connsiteX21" fmla="*/ 9941 w 10008"/>
                        <a:gd name="connsiteY21" fmla="*/ 1544 h 10000"/>
                        <a:gd name="connsiteX22" fmla="*/ 9880 w 10008"/>
                        <a:gd name="connsiteY22" fmla="*/ 1887 h 10000"/>
                        <a:gd name="connsiteX23" fmla="*/ 8581 w 10008"/>
                        <a:gd name="connsiteY23" fmla="*/ 8127 h 10000"/>
                        <a:gd name="connsiteX0" fmla="*/ 8591 w 10018"/>
                        <a:gd name="connsiteY0" fmla="*/ 8127 h 10000"/>
                        <a:gd name="connsiteX1" fmla="*/ 8501 w 10018"/>
                        <a:gd name="connsiteY1" fmla="*/ 8509 h 10000"/>
                        <a:gd name="connsiteX2" fmla="*/ 8400 w 10018"/>
                        <a:gd name="connsiteY2" fmla="*/ 8852 h 10000"/>
                        <a:gd name="connsiteX3" fmla="*/ 8281 w 10018"/>
                        <a:gd name="connsiteY3" fmla="*/ 9169 h 10000"/>
                        <a:gd name="connsiteX4" fmla="*/ 8160 w 10018"/>
                        <a:gd name="connsiteY4" fmla="*/ 9446 h 10000"/>
                        <a:gd name="connsiteX5" fmla="*/ 8034 w 10018"/>
                        <a:gd name="connsiteY5" fmla="*/ 9683 h 10000"/>
                        <a:gd name="connsiteX6" fmla="*/ 7906 w 10018"/>
                        <a:gd name="connsiteY6" fmla="*/ 9842 h 10000"/>
                        <a:gd name="connsiteX7" fmla="*/ 7787 w 10018"/>
                        <a:gd name="connsiteY7" fmla="*/ 9960 h 10000"/>
                        <a:gd name="connsiteX8" fmla="*/ 7674 w 10018"/>
                        <a:gd name="connsiteY8" fmla="*/ 10000 h 10000"/>
                        <a:gd name="connsiteX9" fmla="*/ 239 w 10018"/>
                        <a:gd name="connsiteY9" fmla="*/ 10000 h 10000"/>
                        <a:gd name="connsiteX10" fmla="*/ 116 w 10018"/>
                        <a:gd name="connsiteY10" fmla="*/ 8127 h 10000"/>
                        <a:gd name="connsiteX11" fmla="*/ 1396 w 10018"/>
                        <a:gd name="connsiteY11" fmla="*/ 1887 h 10000"/>
                        <a:gd name="connsiteX12" fmla="*/ 2316 w 10018"/>
                        <a:gd name="connsiteY12" fmla="*/ 0 h 10000"/>
                        <a:gd name="connsiteX13" fmla="*/ 9752 w 10018"/>
                        <a:gd name="connsiteY13" fmla="*/ 0 h 10000"/>
                        <a:gd name="connsiteX14" fmla="*/ 9838 w 10018"/>
                        <a:gd name="connsiteY14" fmla="*/ 26 h 10000"/>
                        <a:gd name="connsiteX15" fmla="*/ 9910 w 10018"/>
                        <a:gd name="connsiteY15" fmla="*/ 119 h 10000"/>
                        <a:gd name="connsiteX16" fmla="*/ 9962 w 10018"/>
                        <a:gd name="connsiteY16" fmla="*/ 264 h 10000"/>
                        <a:gd name="connsiteX17" fmla="*/ 9999 w 10018"/>
                        <a:gd name="connsiteY17" fmla="*/ 449 h 10000"/>
                        <a:gd name="connsiteX18" fmla="*/ 10018 w 10018"/>
                        <a:gd name="connsiteY18" fmla="*/ 673 h 10000"/>
                        <a:gd name="connsiteX19" fmla="*/ 10014 w 10018"/>
                        <a:gd name="connsiteY19" fmla="*/ 923 h 10000"/>
                        <a:gd name="connsiteX20" fmla="*/ 9996 w 10018"/>
                        <a:gd name="connsiteY20" fmla="*/ 1227 h 10000"/>
                        <a:gd name="connsiteX21" fmla="*/ 9951 w 10018"/>
                        <a:gd name="connsiteY21" fmla="*/ 1544 h 10000"/>
                        <a:gd name="connsiteX22" fmla="*/ 9890 w 10018"/>
                        <a:gd name="connsiteY22" fmla="*/ 1887 h 10000"/>
                        <a:gd name="connsiteX23" fmla="*/ 8591 w 10018"/>
                        <a:gd name="connsiteY23" fmla="*/ 8127 h 10000"/>
                        <a:gd name="connsiteX0" fmla="*/ 8585 w 10012"/>
                        <a:gd name="connsiteY0" fmla="*/ 8127 h 10000"/>
                        <a:gd name="connsiteX1" fmla="*/ 8495 w 10012"/>
                        <a:gd name="connsiteY1" fmla="*/ 8509 h 10000"/>
                        <a:gd name="connsiteX2" fmla="*/ 8394 w 10012"/>
                        <a:gd name="connsiteY2" fmla="*/ 8852 h 10000"/>
                        <a:gd name="connsiteX3" fmla="*/ 8275 w 10012"/>
                        <a:gd name="connsiteY3" fmla="*/ 9169 h 10000"/>
                        <a:gd name="connsiteX4" fmla="*/ 8154 w 10012"/>
                        <a:gd name="connsiteY4" fmla="*/ 9446 h 10000"/>
                        <a:gd name="connsiteX5" fmla="*/ 8028 w 10012"/>
                        <a:gd name="connsiteY5" fmla="*/ 9683 h 10000"/>
                        <a:gd name="connsiteX6" fmla="*/ 7900 w 10012"/>
                        <a:gd name="connsiteY6" fmla="*/ 9842 h 10000"/>
                        <a:gd name="connsiteX7" fmla="*/ 7781 w 10012"/>
                        <a:gd name="connsiteY7" fmla="*/ 9960 h 10000"/>
                        <a:gd name="connsiteX8" fmla="*/ 7668 w 10012"/>
                        <a:gd name="connsiteY8" fmla="*/ 10000 h 10000"/>
                        <a:gd name="connsiteX9" fmla="*/ 233 w 10012"/>
                        <a:gd name="connsiteY9" fmla="*/ 10000 h 10000"/>
                        <a:gd name="connsiteX10" fmla="*/ 110 w 10012"/>
                        <a:gd name="connsiteY10" fmla="*/ 8127 h 10000"/>
                        <a:gd name="connsiteX11" fmla="*/ 1390 w 10012"/>
                        <a:gd name="connsiteY11" fmla="*/ 1887 h 10000"/>
                        <a:gd name="connsiteX12" fmla="*/ 2310 w 10012"/>
                        <a:gd name="connsiteY12" fmla="*/ 0 h 10000"/>
                        <a:gd name="connsiteX13" fmla="*/ 9746 w 10012"/>
                        <a:gd name="connsiteY13" fmla="*/ 0 h 10000"/>
                        <a:gd name="connsiteX14" fmla="*/ 9832 w 10012"/>
                        <a:gd name="connsiteY14" fmla="*/ 26 h 10000"/>
                        <a:gd name="connsiteX15" fmla="*/ 9904 w 10012"/>
                        <a:gd name="connsiteY15" fmla="*/ 119 h 10000"/>
                        <a:gd name="connsiteX16" fmla="*/ 9956 w 10012"/>
                        <a:gd name="connsiteY16" fmla="*/ 264 h 10000"/>
                        <a:gd name="connsiteX17" fmla="*/ 9993 w 10012"/>
                        <a:gd name="connsiteY17" fmla="*/ 449 h 10000"/>
                        <a:gd name="connsiteX18" fmla="*/ 10012 w 10012"/>
                        <a:gd name="connsiteY18" fmla="*/ 673 h 10000"/>
                        <a:gd name="connsiteX19" fmla="*/ 10008 w 10012"/>
                        <a:gd name="connsiteY19" fmla="*/ 923 h 10000"/>
                        <a:gd name="connsiteX20" fmla="*/ 9990 w 10012"/>
                        <a:gd name="connsiteY20" fmla="*/ 1227 h 10000"/>
                        <a:gd name="connsiteX21" fmla="*/ 9945 w 10012"/>
                        <a:gd name="connsiteY21" fmla="*/ 1544 h 10000"/>
                        <a:gd name="connsiteX22" fmla="*/ 9884 w 10012"/>
                        <a:gd name="connsiteY22" fmla="*/ 1887 h 10000"/>
                        <a:gd name="connsiteX23" fmla="*/ 8585 w 10012"/>
                        <a:gd name="connsiteY23" fmla="*/ 8127 h 10000"/>
                        <a:gd name="connsiteX0" fmla="*/ 8570 w 9997"/>
                        <a:gd name="connsiteY0" fmla="*/ 8127 h 10000"/>
                        <a:gd name="connsiteX1" fmla="*/ 8480 w 9997"/>
                        <a:gd name="connsiteY1" fmla="*/ 8509 h 10000"/>
                        <a:gd name="connsiteX2" fmla="*/ 8379 w 9997"/>
                        <a:gd name="connsiteY2" fmla="*/ 8852 h 10000"/>
                        <a:gd name="connsiteX3" fmla="*/ 8260 w 9997"/>
                        <a:gd name="connsiteY3" fmla="*/ 9169 h 10000"/>
                        <a:gd name="connsiteX4" fmla="*/ 8139 w 9997"/>
                        <a:gd name="connsiteY4" fmla="*/ 9446 h 10000"/>
                        <a:gd name="connsiteX5" fmla="*/ 8013 w 9997"/>
                        <a:gd name="connsiteY5" fmla="*/ 9683 h 10000"/>
                        <a:gd name="connsiteX6" fmla="*/ 7885 w 9997"/>
                        <a:gd name="connsiteY6" fmla="*/ 9842 h 10000"/>
                        <a:gd name="connsiteX7" fmla="*/ 7766 w 9997"/>
                        <a:gd name="connsiteY7" fmla="*/ 9960 h 10000"/>
                        <a:gd name="connsiteX8" fmla="*/ 7653 w 9997"/>
                        <a:gd name="connsiteY8" fmla="*/ 10000 h 10000"/>
                        <a:gd name="connsiteX9" fmla="*/ 218 w 9997"/>
                        <a:gd name="connsiteY9" fmla="*/ 10000 h 10000"/>
                        <a:gd name="connsiteX10" fmla="*/ 95 w 9997"/>
                        <a:gd name="connsiteY10" fmla="*/ 8127 h 10000"/>
                        <a:gd name="connsiteX11" fmla="*/ 1375 w 9997"/>
                        <a:gd name="connsiteY11" fmla="*/ 1887 h 10000"/>
                        <a:gd name="connsiteX12" fmla="*/ 2295 w 9997"/>
                        <a:gd name="connsiteY12" fmla="*/ 0 h 10000"/>
                        <a:gd name="connsiteX13" fmla="*/ 9731 w 9997"/>
                        <a:gd name="connsiteY13" fmla="*/ 0 h 10000"/>
                        <a:gd name="connsiteX14" fmla="*/ 9817 w 9997"/>
                        <a:gd name="connsiteY14" fmla="*/ 26 h 10000"/>
                        <a:gd name="connsiteX15" fmla="*/ 9889 w 9997"/>
                        <a:gd name="connsiteY15" fmla="*/ 119 h 10000"/>
                        <a:gd name="connsiteX16" fmla="*/ 9941 w 9997"/>
                        <a:gd name="connsiteY16" fmla="*/ 264 h 10000"/>
                        <a:gd name="connsiteX17" fmla="*/ 9978 w 9997"/>
                        <a:gd name="connsiteY17" fmla="*/ 449 h 10000"/>
                        <a:gd name="connsiteX18" fmla="*/ 9997 w 9997"/>
                        <a:gd name="connsiteY18" fmla="*/ 673 h 10000"/>
                        <a:gd name="connsiteX19" fmla="*/ 9993 w 9997"/>
                        <a:gd name="connsiteY19" fmla="*/ 923 h 10000"/>
                        <a:gd name="connsiteX20" fmla="*/ 9975 w 9997"/>
                        <a:gd name="connsiteY20" fmla="*/ 1227 h 10000"/>
                        <a:gd name="connsiteX21" fmla="*/ 9930 w 9997"/>
                        <a:gd name="connsiteY21" fmla="*/ 1544 h 10000"/>
                        <a:gd name="connsiteX22" fmla="*/ 9869 w 9997"/>
                        <a:gd name="connsiteY22" fmla="*/ 1887 h 10000"/>
                        <a:gd name="connsiteX23" fmla="*/ 8570 w 9997"/>
                        <a:gd name="connsiteY23" fmla="*/ 8127 h 10000"/>
                        <a:gd name="connsiteX0" fmla="*/ 8569 w 9996"/>
                        <a:gd name="connsiteY0" fmla="*/ 8127 h 10000"/>
                        <a:gd name="connsiteX1" fmla="*/ 8479 w 9996"/>
                        <a:gd name="connsiteY1" fmla="*/ 8509 h 10000"/>
                        <a:gd name="connsiteX2" fmla="*/ 8378 w 9996"/>
                        <a:gd name="connsiteY2" fmla="*/ 8852 h 10000"/>
                        <a:gd name="connsiteX3" fmla="*/ 8258 w 9996"/>
                        <a:gd name="connsiteY3" fmla="*/ 9169 h 10000"/>
                        <a:gd name="connsiteX4" fmla="*/ 8137 w 9996"/>
                        <a:gd name="connsiteY4" fmla="*/ 9446 h 10000"/>
                        <a:gd name="connsiteX5" fmla="*/ 8011 w 9996"/>
                        <a:gd name="connsiteY5" fmla="*/ 9683 h 10000"/>
                        <a:gd name="connsiteX6" fmla="*/ 7883 w 9996"/>
                        <a:gd name="connsiteY6" fmla="*/ 9842 h 10000"/>
                        <a:gd name="connsiteX7" fmla="*/ 7764 w 9996"/>
                        <a:gd name="connsiteY7" fmla="*/ 9960 h 10000"/>
                        <a:gd name="connsiteX8" fmla="*/ 7651 w 9996"/>
                        <a:gd name="connsiteY8" fmla="*/ 10000 h 10000"/>
                        <a:gd name="connsiteX9" fmla="*/ 214 w 9996"/>
                        <a:gd name="connsiteY9" fmla="*/ 10000 h 10000"/>
                        <a:gd name="connsiteX10" fmla="*/ 91 w 9996"/>
                        <a:gd name="connsiteY10" fmla="*/ 8127 h 10000"/>
                        <a:gd name="connsiteX11" fmla="*/ 1371 w 9996"/>
                        <a:gd name="connsiteY11" fmla="*/ 1887 h 10000"/>
                        <a:gd name="connsiteX12" fmla="*/ 2292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69 w 9996"/>
                        <a:gd name="connsiteY23" fmla="*/ 8127 h 10000"/>
                        <a:gd name="connsiteX0" fmla="*/ 8578 w 10006"/>
                        <a:gd name="connsiteY0" fmla="*/ 8127 h 10000"/>
                        <a:gd name="connsiteX1" fmla="*/ 8488 w 10006"/>
                        <a:gd name="connsiteY1" fmla="*/ 8509 h 10000"/>
                        <a:gd name="connsiteX2" fmla="*/ 8387 w 10006"/>
                        <a:gd name="connsiteY2" fmla="*/ 8852 h 10000"/>
                        <a:gd name="connsiteX3" fmla="*/ 8267 w 10006"/>
                        <a:gd name="connsiteY3" fmla="*/ 9169 h 10000"/>
                        <a:gd name="connsiteX4" fmla="*/ 8146 w 10006"/>
                        <a:gd name="connsiteY4" fmla="*/ 9446 h 10000"/>
                        <a:gd name="connsiteX5" fmla="*/ 8020 w 10006"/>
                        <a:gd name="connsiteY5" fmla="*/ 9683 h 10000"/>
                        <a:gd name="connsiteX6" fmla="*/ 7892 w 10006"/>
                        <a:gd name="connsiteY6" fmla="*/ 9842 h 10000"/>
                        <a:gd name="connsiteX7" fmla="*/ 7773 w 10006"/>
                        <a:gd name="connsiteY7" fmla="*/ 9960 h 10000"/>
                        <a:gd name="connsiteX8" fmla="*/ 7660 w 10006"/>
                        <a:gd name="connsiteY8" fmla="*/ 10000 h 10000"/>
                        <a:gd name="connsiteX9" fmla="*/ 220 w 10006"/>
                        <a:gd name="connsiteY9" fmla="*/ 10000 h 10000"/>
                        <a:gd name="connsiteX10" fmla="*/ 97 w 10006"/>
                        <a:gd name="connsiteY10" fmla="*/ 8127 h 10000"/>
                        <a:gd name="connsiteX11" fmla="*/ 1378 w 10006"/>
                        <a:gd name="connsiteY11" fmla="*/ 1887 h 10000"/>
                        <a:gd name="connsiteX12" fmla="*/ 2299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8 w 10006"/>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19 w 10047"/>
                        <a:gd name="connsiteY0" fmla="*/ 8127 h 10000"/>
                        <a:gd name="connsiteX1" fmla="*/ 8529 w 10047"/>
                        <a:gd name="connsiteY1" fmla="*/ 8509 h 10000"/>
                        <a:gd name="connsiteX2" fmla="*/ 8428 w 10047"/>
                        <a:gd name="connsiteY2" fmla="*/ 8852 h 10000"/>
                        <a:gd name="connsiteX3" fmla="*/ 8308 w 10047"/>
                        <a:gd name="connsiteY3" fmla="*/ 9169 h 10000"/>
                        <a:gd name="connsiteX4" fmla="*/ 8187 w 10047"/>
                        <a:gd name="connsiteY4" fmla="*/ 9446 h 10000"/>
                        <a:gd name="connsiteX5" fmla="*/ 8061 w 10047"/>
                        <a:gd name="connsiteY5" fmla="*/ 9683 h 10000"/>
                        <a:gd name="connsiteX6" fmla="*/ 7933 w 10047"/>
                        <a:gd name="connsiteY6" fmla="*/ 9842 h 10000"/>
                        <a:gd name="connsiteX7" fmla="*/ 7814 w 10047"/>
                        <a:gd name="connsiteY7" fmla="*/ 9960 h 10000"/>
                        <a:gd name="connsiteX8" fmla="*/ 7701 w 10047"/>
                        <a:gd name="connsiteY8" fmla="*/ 10000 h 10000"/>
                        <a:gd name="connsiteX9" fmla="*/ 261 w 10047"/>
                        <a:gd name="connsiteY9" fmla="*/ 10000 h 10000"/>
                        <a:gd name="connsiteX10" fmla="*/ 138 w 10047"/>
                        <a:gd name="connsiteY10" fmla="*/ 8127 h 10000"/>
                        <a:gd name="connsiteX11" fmla="*/ 1419 w 10047"/>
                        <a:gd name="connsiteY11" fmla="*/ 1887 h 10000"/>
                        <a:gd name="connsiteX12" fmla="*/ 2340 w 10047"/>
                        <a:gd name="connsiteY12" fmla="*/ 0 h 10000"/>
                        <a:gd name="connsiteX13" fmla="*/ 9781 w 10047"/>
                        <a:gd name="connsiteY13" fmla="*/ 0 h 10000"/>
                        <a:gd name="connsiteX14" fmla="*/ 9867 w 10047"/>
                        <a:gd name="connsiteY14" fmla="*/ 26 h 10000"/>
                        <a:gd name="connsiteX15" fmla="*/ 9939 w 10047"/>
                        <a:gd name="connsiteY15" fmla="*/ 119 h 10000"/>
                        <a:gd name="connsiteX16" fmla="*/ 9991 w 10047"/>
                        <a:gd name="connsiteY16" fmla="*/ 264 h 10000"/>
                        <a:gd name="connsiteX17" fmla="*/ 10028 w 10047"/>
                        <a:gd name="connsiteY17" fmla="*/ 449 h 10000"/>
                        <a:gd name="connsiteX18" fmla="*/ 10047 w 10047"/>
                        <a:gd name="connsiteY18" fmla="*/ 673 h 10000"/>
                        <a:gd name="connsiteX19" fmla="*/ 10043 w 10047"/>
                        <a:gd name="connsiteY19" fmla="*/ 923 h 10000"/>
                        <a:gd name="connsiteX20" fmla="*/ 10025 w 10047"/>
                        <a:gd name="connsiteY20" fmla="*/ 1227 h 10000"/>
                        <a:gd name="connsiteX21" fmla="*/ 9980 w 10047"/>
                        <a:gd name="connsiteY21" fmla="*/ 1544 h 10000"/>
                        <a:gd name="connsiteX22" fmla="*/ 9919 w 10047"/>
                        <a:gd name="connsiteY22" fmla="*/ 1887 h 10000"/>
                        <a:gd name="connsiteX23" fmla="*/ 8619 w 10047"/>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595 w 10023"/>
                        <a:gd name="connsiteY0" fmla="*/ 8127 h 10000"/>
                        <a:gd name="connsiteX1" fmla="*/ 8505 w 10023"/>
                        <a:gd name="connsiteY1" fmla="*/ 8509 h 10000"/>
                        <a:gd name="connsiteX2" fmla="*/ 8404 w 10023"/>
                        <a:gd name="connsiteY2" fmla="*/ 8852 h 10000"/>
                        <a:gd name="connsiteX3" fmla="*/ 8284 w 10023"/>
                        <a:gd name="connsiteY3" fmla="*/ 9169 h 10000"/>
                        <a:gd name="connsiteX4" fmla="*/ 8163 w 10023"/>
                        <a:gd name="connsiteY4" fmla="*/ 9446 h 10000"/>
                        <a:gd name="connsiteX5" fmla="*/ 8037 w 10023"/>
                        <a:gd name="connsiteY5" fmla="*/ 9683 h 10000"/>
                        <a:gd name="connsiteX6" fmla="*/ 7909 w 10023"/>
                        <a:gd name="connsiteY6" fmla="*/ 9842 h 10000"/>
                        <a:gd name="connsiteX7" fmla="*/ 7790 w 10023"/>
                        <a:gd name="connsiteY7" fmla="*/ 9960 h 10000"/>
                        <a:gd name="connsiteX8" fmla="*/ 7677 w 10023"/>
                        <a:gd name="connsiteY8" fmla="*/ 10000 h 10000"/>
                        <a:gd name="connsiteX9" fmla="*/ 237 w 10023"/>
                        <a:gd name="connsiteY9" fmla="*/ 10000 h 10000"/>
                        <a:gd name="connsiteX10" fmla="*/ 114 w 10023"/>
                        <a:gd name="connsiteY10" fmla="*/ 8127 h 10000"/>
                        <a:gd name="connsiteX11" fmla="*/ 1395 w 10023"/>
                        <a:gd name="connsiteY11" fmla="*/ 1887 h 10000"/>
                        <a:gd name="connsiteX12" fmla="*/ 2316 w 10023"/>
                        <a:gd name="connsiteY12" fmla="*/ 0 h 10000"/>
                        <a:gd name="connsiteX13" fmla="*/ 9757 w 10023"/>
                        <a:gd name="connsiteY13" fmla="*/ 0 h 10000"/>
                        <a:gd name="connsiteX14" fmla="*/ 9843 w 10023"/>
                        <a:gd name="connsiteY14" fmla="*/ 26 h 10000"/>
                        <a:gd name="connsiteX15" fmla="*/ 9915 w 10023"/>
                        <a:gd name="connsiteY15" fmla="*/ 119 h 10000"/>
                        <a:gd name="connsiteX16" fmla="*/ 9967 w 10023"/>
                        <a:gd name="connsiteY16" fmla="*/ 264 h 10000"/>
                        <a:gd name="connsiteX17" fmla="*/ 10004 w 10023"/>
                        <a:gd name="connsiteY17" fmla="*/ 449 h 10000"/>
                        <a:gd name="connsiteX18" fmla="*/ 10023 w 10023"/>
                        <a:gd name="connsiteY18" fmla="*/ 673 h 10000"/>
                        <a:gd name="connsiteX19" fmla="*/ 10019 w 10023"/>
                        <a:gd name="connsiteY19" fmla="*/ 923 h 10000"/>
                        <a:gd name="connsiteX20" fmla="*/ 10001 w 10023"/>
                        <a:gd name="connsiteY20" fmla="*/ 1227 h 10000"/>
                        <a:gd name="connsiteX21" fmla="*/ 9956 w 10023"/>
                        <a:gd name="connsiteY21" fmla="*/ 1544 h 10000"/>
                        <a:gd name="connsiteX22" fmla="*/ 9895 w 10023"/>
                        <a:gd name="connsiteY22" fmla="*/ 1887 h 10000"/>
                        <a:gd name="connsiteX23" fmla="*/ 8595 w 10023"/>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684 w 10030"/>
                        <a:gd name="connsiteY7" fmla="*/ 10000 h 10000"/>
                        <a:gd name="connsiteX8" fmla="*/ 244 w 10030"/>
                        <a:gd name="connsiteY8" fmla="*/ 10000 h 10000"/>
                        <a:gd name="connsiteX9" fmla="*/ 121 w 10030"/>
                        <a:gd name="connsiteY9" fmla="*/ 8127 h 10000"/>
                        <a:gd name="connsiteX10" fmla="*/ 1402 w 10030"/>
                        <a:gd name="connsiteY10" fmla="*/ 1887 h 10000"/>
                        <a:gd name="connsiteX11" fmla="*/ 2323 w 10030"/>
                        <a:gd name="connsiteY11" fmla="*/ 0 h 10000"/>
                        <a:gd name="connsiteX12" fmla="*/ 9764 w 10030"/>
                        <a:gd name="connsiteY12" fmla="*/ 0 h 10000"/>
                        <a:gd name="connsiteX13" fmla="*/ 9850 w 10030"/>
                        <a:gd name="connsiteY13" fmla="*/ 26 h 10000"/>
                        <a:gd name="connsiteX14" fmla="*/ 9922 w 10030"/>
                        <a:gd name="connsiteY14" fmla="*/ 119 h 10000"/>
                        <a:gd name="connsiteX15" fmla="*/ 9974 w 10030"/>
                        <a:gd name="connsiteY15" fmla="*/ 264 h 10000"/>
                        <a:gd name="connsiteX16" fmla="*/ 10011 w 10030"/>
                        <a:gd name="connsiteY16" fmla="*/ 449 h 10000"/>
                        <a:gd name="connsiteX17" fmla="*/ 10030 w 10030"/>
                        <a:gd name="connsiteY17" fmla="*/ 673 h 10000"/>
                        <a:gd name="connsiteX18" fmla="*/ 10026 w 10030"/>
                        <a:gd name="connsiteY18" fmla="*/ 923 h 10000"/>
                        <a:gd name="connsiteX19" fmla="*/ 10008 w 10030"/>
                        <a:gd name="connsiteY19" fmla="*/ 1227 h 10000"/>
                        <a:gd name="connsiteX20" fmla="*/ 9963 w 10030"/>
                        <a:gd name="connsiteY20" fmla="*/ 1544 h 10000"/>
                        <a:gd name="connsiteX21" fmla="*/ 9902 w 10030"/>
                        <a:gd name="connsiteY21" fmla="*/ 1887 h 10000"/>
                        <a:gd name="connsiteX22" fmla="*/ 8602 w 10030"/>
                        <a:gd name="connsiteY22"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684 w 10030"/>
                        <a:gd name="connsiteY6" fmla="*/ 10000 h 10000"/>
                        <a:gd name="connsiteX7" fmla="*/ 244 w 10030"/>
                        <a:gd name="connsiteY7" fmla="*/ 10000 h 10000"/>
                        <a:gd name="connsiteX8" fmla="*/ 121 w 10030"/>
                        <a:gd name="connsiteY8" fmla="*/ 8127 h 10000"/>
                        <a:gd name="connsiteX9" fmla="*/ 1402 w 10030"/>
                        <a:gd name="connsiteY9" fmla="*/ 1887 h 10000"/>
                        <a:gd name="connsiteX10" fmla="*/ 2323 w 10030"/>
                        <a:gd name="connsiteY10" fmla="*/ 0 h 10000"/>
                        <a:gd name="connsiteX11" fmla="*/ 9764 w 10030"/>
                        <a:gd name="connsiteY11" fmla="*/ 0 h 10000"/>
                        <a:gd name="connsiteX12" fmla="*/ 9850 w 10030"/>
                        <a:gd name="connsiteY12" fmla="*/ 26 h 10000"/>
                        <a:gd name="connsiteX13" fmla="*/ 9922 w 10030"/>
                        <a:gd name="connsiteY13" fmla="*/ 119 h 10000"/>
                        <a:gd name="connsiteX14" fmla="*/ 9974 w 10030"/>
                        <a:gd name="connsiteY14" fmla="*/ 264 h 10000"/>
                        <a:gd name="connsiteX15" fmla="*/ 10011 w 10030"/>
                        <a:gd name="connsiteY15" fmla="*/ 449 h 10000"/>
                        <a:gd name="connsiteX16" fmla="*/ 10030 w 10030"/>
                        <a:gd name="connsiteY16" fmla="*/ 673 h 10000"/>
                        <a:gd name="connsiteX17" fmla="*/ 10026 w 10030"/>
                        <a:gd name="connsiteY17" fmla="*/ 923 h 10000"/>
                        <a:gd name="connsiteX18" fmla="*/ 10008 w 10030"/>
                        <a:gd name="connsiteY18" fmla="*/ 1227 h 10000"/>
                        <a:gd name="connsiteX19" fmla="*/ 9963 w 10030"/>
                        <a:gd name="connsiteY19" fmla="*/ 1544 h 10000"/>
                        <a:gd name="connsiteX20" fmla="*/ 9902 w 10030"/>
                        <a:gd name="connsiteY20" fmla="*/ 1887 h 10000"/>
                        <a:gd name="connsiteX21" fmla="*/ 8602 w 10030"/>
                        <a:gd name="connsiteY21"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7684 w 10030"/>
                        <a:gd name="connsiteY5" fmla="*/ 10000 h 10000"/>
                        <a:gd name="connsiteX6" fmla="*/ 244 w 10030"/>
                        <a:gd name="connsiteY6" fmla="*/ 10000 h 10000"/>
                        <a:gd name="connsiteX7" fmla="*/ 121 w 10030"/>
                        <a:gd name="connsiteY7" fmla="*/ 8127 h 10000"/>
                        <a:gd name="connsiteX8" fmla="*/ 1402 w 10030"/>
                        <a:gd name="connsiteY8" fmla="*/ 1887 h 10000"/>
                        <a:gd name="connsiteX9" fmla="*/ 2323 w 10030"/>
                        <a:gd name="connsiteY9" fmla="*/ 0 h 10000"/>
                        <a:gd name="connsiteX10" fmla="*/ 9764 w 10030"/>
                        <a:gd name="connsiteY10" fmla="*/ 0 h 10000"/>
                        <a:gd name="connsiteX11" fmla="*/ 9850 w 10030"/>
                        <a:gd name="connsiteY11" fmla="*/ 26 h 10000"/>
                        <a:gd name="connsiteX12" fmla="*/ 9922 w 10030"/>
                        <a:gd name="connsiteY12" fmla="*/ 119 h 10000"/>
                        <a:gd name="connsiteX13" fmla="*/ 9974 w 10030"/>
                        <a:gd name="connsiteY13" fmla="*/ 264 h 10000"/>
                        <a:gd name="connsiteX14" fmla="*/ 10011 w 10030"/>
                        <a:gd name="connsiteY14" fmla="*/ 449 h 10000"/>
                        <a:gd name="connsiteX15" fmla="*/ 10030 w 10030"/>
                        <a:gd name="connsiteY15" fmla="*/ 673 h 10000"/>
                        <a:gd name="connsiteX16" fmla="*/ 10026 w 10030"/>
                        <a:gd name="connsiteY16" fmla="*/ 923 h 10000"/>
                        <a:gd name="connsiteX17" fmla="*/ 10008 w 10030"/>
                        <a:gd name="connsiteY17" fmla="*/ 1227 h 10000"/>
                        <a:gd name="connsiteX18" fmla="*/ 9963 w 10030"/>
                        <a:gd name="connsiteY18" fmla="*/ 1544 h 10000"/>
                        <a:gd name="connsiteX19" fmla="*/ 9902 w 10030"/>
                        <a:gd name="connsiteY19" fmla="*/ 1887 h 10000"/>
                        <a:gd name="connsiteX20" fmla="*/ 8602 w 10030"/>
                        <a:gd name="connsiteY20"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7684 w 10030"/>
                        <a:gd name="connsiteY4" fmla="*/ 10000 h 10000"/>
                        <a:gd name="connsiteX5" fmla="*/ 244 w 10030"/>
                        <a:gd name="connsiteY5" fmla="*/ 10000 h 10000"/>
                        <a:gd name="connsiteX6" fmla="*/ 121 w 10030"/>
                        <a:gd name="connsiteY6" fmla="*/ 8127 h 10000"/>
                        <a:gd name="connsiteX7" fmla="*/ 1402 w 10030"/>
                        <a:gd name="connsiteY7" fmla="*/ 1887 h 10000"/>
                        <a:gd name="connsiteX8" fmla="*/ 2323 w 10030"/>
                        <a:gd name="connsiteY8" fmla="*/ 0 h 10000"/>
                        <a:gd name="connsiteX9" fmla="*/ 9764 w 10030"/>
                        <a:gd name="connsiteY9" fmla="*/ 0 h 10000"/>
                        <a:gd name="connsiteX10" fmla="*/ 9850 w 10030"/>
                        <a:gd name="connsiteY10" fmla="*/ 26 h 10000"/>
                        <a:gd name="connsiteX11" fmla="*/ 9922 w 10030"/>
                        <a:gd name="connsiteY11" fmla="*/ 119 h 10000"/>
                        <a:gd name="connsiteX12" fmla="*/ 9974 w 10030"/>
                        <a:gd name="connsiteY12" fmla="*/ 264 h 10000"/>
                        <a:gd name="connsiteX13" fmla="*/ 10011 w 10030"/>
                        <a:gd name="connsiteY13" fmla="*/ 449 h 10000"/>
                        <a:gd name="connsiteX14" fmla="*/ 10030 w 10030"/>
                        <a:gd name="connsiteY14" fmla="*/ 673 h 10000"/>
                        <a:gd name="connsiteX15" fmla="*/ 10026 w 10030"/>
                        <a:gd name="connsiteY15" fmla="*/ 923 h 10000"/>
                        <a:gd name="connsiteX16" fmla="*/ 10008 w 10030"/>
                        <a:gd name="connsiteY16" fmla="*/ 1227 h 10000"/>
                        <a:gd name="connsiteX17" fmla="*/ 9963 w 10030"/>
                        <a:gd name="connsiteY17" fmla="*/ 1544 h 10000"/>
                        <a:gd name="connsiteX18" fmla="*/ 9902 w 10030"/>
                        <a:gd name="connsiteY18" fmla="*/ 1887 h 10000"/>
                        <a:gd name="connsiteX19" fmla="*/ 8602 w 10030"/>
                        <a:gd name="connsiteY19" fmla="*/ 8127 h 10000"/>
                        <a:gd name="connsiteX0" fmla="*/ 8602 w 10030"/>
                        <a:gd name="connsiteY0" fmla="*/ 8127 h 10000"/>
                        <a:gd name="connsiteX1" fmla="*/ 8512 w 10030"/>
                        <a:gd name="connsiteY1" fmla="*/ 8509 h 10000"/>
                        <a:gd name="connsiteX2" fmla="*/ 8411 w 10030"/>
                        <a:gd name="connsiteY2" fmla="*/ 8852 h 10000"/>
                        <a:gd name="connsiteX3" fmla="*/ 7684 w 10030"/>
                        <a:gd name="connsiteY3" fmla="*/ 10000 h 10000"/>
                        <a:gd name="connsiteX4" fmla="*/ 244 w 10030"/>
                        <a:gd name="connsiteY4" fmla="*/ 10000 h 10000"/>
                        <a:gd name="connsiteX5" fmla="*/ 121 w 10030"/>
                        <a:gd name="connsiteY5" fmla="*/ 8127 h 10000"/>
                        <a:gd name="connsiteX6" fmla="*/ 1402 w 10030"/>
                        <a:gd name="connsiteY6" fmla="*/ 1887 h 10000"/>
                        <a:gd name="connsiteX7" fmla="*/ 2323 w 10030"/>
                        <a:gd name="connsiteY7" fmla="*/ 0 h 10000"/>
                        <a:gd name="connsiteX8" fmla="*/ 9764 w 10030"/>
                        <a:gd name="connsiteY8" fmla="*/ 0 h 10000"/>
                        <a:gd name="connsiteX9" fmla="*/ 9850 w 10030"/>
                        <a:gd name="connsiteY9" fmla="*/ 26 h 10000"/>
                        <a:gd name="connsiteX10" fmla="*/ 9922 w 10030"/>
                        <a:gd name="connsiteY10" fmla="*/ 119 h 10000"/>
                        <a:gd name="connsiteX11" fmla="*/ 9974 w 10030"/>
                        <a:gd name="connsiteY11" fmla="*/ 264 h 10000"/>
                        <a:gd name="connsiteX12" fmla="*/ 10011 w 10030"/>
                        <a:gd name="connsiteY12" fmla="*/ 449 h 10000"/>
                        <a:gd name="connsiteX13" fmla="*/ 10030 w 10030"/>
                        <a:gd name="connsiteY13" fmla="*/ 673 h 10000"/>
                        <a:gd name="connsiteX14" fmla="*/ 10026 w 10030"/>
                        <a:gd name="connsiteY14" fmla="*/ 923 h 10000"/>
                        <a:gd name="connsiteX15" fmla="*/ 10008 w 10030"/>
                        <a:gd name="connsiteY15" fmla="*/ 1227 h 10000"/>
                        <a:gd name="connsiteX16" fmla="*/ 9963 w 10030"/>
                        <a:gd name="connsiteY16" fmla="*/ 1544 h 10000"/>
                        <a:gd name="connsiteX17" fmla="*/ 9902 w 10030"/>
                        <a:gd name="connsiteY17" fmla="*/ 1887 h 10000"/>
                        <a:gd name="connsiteX18" fmla="*/ 8602 w 10030"/>
                        <a:gd name="connsiteY18" fmla="*/ 8127 h 10000"/>
                        <a:gd name="connsiteX0" fmla="*/ 8602 w 10030"/>
                        <a:gd name="connsiteY0" fmla="*/ 8127 h 10000"/>
                        <a:gd name="connsiteX1" fmla="*/ 8512 w 10030"/>
                        <a:gd name="connsiteY1" fmla="*/ 8509 h 10000"/>
                        <a:gd name="connsiteX2" fmla="*/ 7684 w 10030"/>
                        <a:gd name="connsiteY2" fmla="*/ 10000 h 10000"/>
                        <a:gd name="connsiteX3" fmla="*/ 244 w 10030"/>
                        <a:gd name="connsiteY3" fmla="*/ 10000 h 10000"/>
                        <a:gd name="connsiteX4" fmla="*/ 121 w 10030"/>
                        <a:gd name="connsiteY4" fmla="*/ 8127 h 10000"/>
                        <a:gd name="connsiteX5" fmla="*/ 1402 w 10030"/>
                        <a:gd name="connsiteY5" fmla="*/ 1887 h 10000"/>
                        <a:gd name="connsiteX6" fmla="*/ 2323 w 10030"/>
                        <a:gd name="connsiteY6" fmla="*/ 0 h 10000"/>
                        <a:gd name="connsiteX7" fmla="*/ 9764 w 10030"/>
                        <a:gd name="connsiteY7" fmla="*/ 0 h 10000"/>
                        <a:gd name="connsiteX8" fmla="*/ 9850 w 10030"/>
                        <a:gd name="connsiteY8" fmla="*/ 26 h 10000"/>
                        <a:gd name="connsiteX9" fmla="*/ 9922 w 10030"/>
                        <a:gd name="connsiteY9" fmla="*/ 119 h 10000"/>
                        <a:gd name="connsiteX10" fmla="*/ 9974 w 10030"/>
                        <a:gd name="connsiteY10" fmla="*/ 264 h 10000"/>
                        <a:gd name="connsiteX11" fmla="*/ 10011 w 10030"/>
                        <a:gd name="connsiteY11" fmla="*/ 449 h 10000"/>
                        <a:gd name="connsiteX12" fmla="*/ 10030 w 10030"/>
                        <a:gd name="connsiteY12" fmla="*/ 673 h 10000"/>
                        <a:gd name="connsiteX13" fmla="*/ 10026 w 10030"/>
                        <a:gd name="connsiteY13" fmla="*/ 923 h 10000"/>
                        <a:gd name="connsiteX14" fmla="*/ 10008 w 10030"/>
                        <a:gd name="connsiteY14" fmla="*/ 1227 h 10000"/>
                        <a:gd name="connsiteX15" fmla="*/ 9963 w 10030"/>
                        <a:gd name="connsiteY15" fmla="*/ 1544 h 10000"/>
                        <a:gd name="connsiteX16" fmla="*/ 9902 w 10030"/>
                        <a:gd name="connsiteY16" fmla="*/ 1887 h 10000"/>
                        <a:gd name="connsiteX17" fmla="*/ 8602 w 10030"/>
                        <a:gd name="connsiteY17"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922 w 10030"/>
                        <a:gd name="connsiteY7" fmla="*/ 119 h 10000"/>
                        <a:gd name="connsiteX8" fmla="*/ 9974 w 10030"/>
                        <a:gd name="connsiteY8" fmla="*/ 264 h 10000"/>
                        <a:gd name="connsiteX9" fmla="*/ 10011 w 10030"/>
                        <a:gd name="connsiteY9" fmla="*/ 449 h 10000"/>
                        <a:gd name="connsiteX10" fmla="*/ 10030 w 10030"/>
                        <a:gd name="connsiteY10" fmla="*/ 673 h 10000"/>
                        <a:gd name="connsiteX11" fmla="*/ 10026 w 10030"/>
                        <a:gd name="connsiteY11" fmla="*/ 923 h 10000"/>
                        <a:gd name="connsiteX12" fmla="*/ 10008 w 10030"/>
                        <a:gd name="connsiteY12" fmla="*/ 1227 h 10000"/>
                        <a:gd name="connsiteX13" fmla="*/ 9963 w 10030"/>
                        <a:gd name="connsiteY13" fmla="*/ 1544 h 10000"/>
                        <a:gd name="connsiteX14" fmla="*/ 9902 w 10030"/>
                        <a:gd name="connsiteY14" fmla="*/ 1887 h 10000"/>
                        <a:gd name="connsiteX15" fmla="*/ 8602 w 10030"/>
                        <a:gd name="connsiteY15"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922 w 10030"/>
                        <a:gd name="connsiteY7" fmla="*/ 119 h 10000"/>
                        <a:gd name="connsiteX8" fmla="*/ 10011 w 10030"/>
                        <a:gd name="connsiteY8" fmla="*/ 449 h 10000"/>
                        <a:gd name="connsiteX9" fmla="*/ 10030 w 10030"/>
                        <a:gd name="connsiteY9" fmla="*/ 673 h 10000"/>
                        <a:gd name="connsiteX10" fmla="*/ 10026 w 10030"/>
                        <a:gd name="connsiteY10" fmla="*/ 923 h 10000"/>
                        <a:gd name="connsiteX11" fmla="*/ 10008 w 10030"/>
                        <a:gd name="connsiteY11" fmla="*/ 1227 h 10000"/>
                        <a:gd name="connsiteX12" fmla="*/ 9963 w 10030"/>
                        <a:gd name="connsiteY12" fmla="*/ 1544 h 10000"/>
                        <a:gd name="connsiteX13" fmla="*/ 9902 w 10030"/>
                        <a:gd name="connsiteY13" fmla="*/ 1887 h 10000"/>
                        <a:gd name="connsiteX14" fmla="*/ 8602 w 10030"/>
                        <a:gd name="connsiteY14"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10011 w 10030"/>
                        <a:gd name="connsiteY7" fmla="*/ 449 h 10000"/>
                        <a:gd name="connsiteX8" fmla="*/ 10030 w 10030"/>
                        <a:gd name="connsiteY8" fmla="*/ 673 h 10000"/>
                        <a:gd name="connsiteX9" fmla="*/ 10026 w 10030"/>
                        <a:gd name="connsiteY9" fmla="*/ 923 h 10000"/>
                        <a:gd name="connsiteX10" fmla="*/ 10008 w 10030"/>
                        <a:gd name="connsiteY10" fmla="*/ 1227 h 10000"/>
                        <a:gd name="connsiteX11" fmla="*/ 9963 w 10030"/>
                        <a:gd name="connsiteY11" fmla="*/ 1544 h 10000"/>
                        <a:gd name="connsiteX12" fmla="*/ 9902 w 10030"/>
                        <a:gd name="connsiteY12" fmla="*/ 1887 h 10000"/>
                        <a:gd name="connsiteX13" fmla="*/ 8602 w 10030"/>
                        <a:gd name="connsiteY13" fmla="*/ 8127 h 10000"/>
                        <a:gd name="connsiteX0" fmla="*/ 8602 w 10400"/>
                        <a:gd name="connsiteY0" fmla="*/ 8127 h 10000"/>
                        <a:gd name="connsiteX1" fmla="*/ 7684 w 10400"/>
                        <a:gd name="connsiteY1" fmla="*/ 10000 h 10000"/>
                        <a:gd name="connsiteX2" fmla="*/ 244 w 10400"/>
                        <a:gd name="connsiteY2" fmla="*/ 10000 h 10000"/>
                        <a:gd name="connsiteX3" fmla="*/ 121 w 10400"/>
                        <a:gd name="connsiteY3" fmla="*/ 8127 h 10000"/>
                        <a:gd name="connsiteX4" fmla="*/ 1402 w 10400"/>
                        <a:gd name="connsiteY4" fmla="*/ 1887 h 10000"/>
                        <a:gd name="connsiteX5" fmla="*/ 2323 w 10400"/>
                        <a:gd name="connsiteY5" fmla="*/ 0 h 10000"/>
                        <a:gd name="connsiteX6" fmla="*/ 9764 w 10400"/>
                        <a:gd name="connsiteY6" fmla="*/ 0 h 10000"/>
                        <a:gd name="connsiteX7" fmla="*/ 10030 w 10400"/>
                        <a:gd name="connsiteY7" fmla="*/ 673 h 10000"/>
                        <a:gd name="connsiteX8" fmla="*/ 10026 w 10400"/>
                        <a:gd name="connsiteY8" fmla="*/ 923 h 10000"/>
                        <a:gd name="connsiteX9" fmla="*/ 10008 w 10400"/>
                        <a:gd name="connsiteY9" fmla="*/ 1227 h 10000"/>
                        <a:gd name="connsiteX10" fmla="*/ 9963 w 10400"/>
                        <a:gd name="connsiteY10" fmla="*/ 1544 h 10000"/>
                        <a:gd name="connsiteX11" fmla="*/ 9902 w 10400"/>
                        <a:gd name="connsiteY11" fmla="*/ 1887 h 10000"/>
                        <a:gd name="connsiteX12" fmla="*/ 8602 w 10400"/>
                        <a:gd name="connsiteY12" fmla="*/ 8127 h 10000"/>
                        <a:gd name="connsiteX0" fmla="*/ 8602 w 10400"/>
                        <a:gd name="connsiteY0" fmla="*/ 8127 h 10000"/>
                        <a:gd name="connsiteX1" fmla="*/ 7684 w 10400"/>
                        <a:gd name="connsiteY1" fmla="*/ 10000 h 10000"/>
                        <a:gd name="connsiteX2" fmla="*/ 244 w 10400"/>
                        <a:gd name="connsiteY2" fmla="*/ 10000 h 10000"/>
                        <a:gd name="connsiteX3" fmla="*/ 121 w 10400"/>
                        <a:gd name="connsiteY3" fmla="*/ 8127 h 10000"/>
                        <a:gd name="connsiteX4" fmla="*/ 1402 w 10400"/>
                        <a:gd name="connsiteY4" fmla="*/ 1887 h 10000"/>
                        <a:gd name="connsiteX5" fmla="*/ 2323 w 10400"/>
                        <a:gd name="connsiteY5" fmla="*/ 0 h 10000"/>
                        <a:gd name="connsiteX6" fmla="*/ 9764 w 10400"/>
                        <a:gd name="connsiteY6" fmla="*/ 0 h 10000"/>
                        <a:gd name="connsiteX7" fmla="*/ 10030 w 10400"/>
                        <a:gd name="connsiteY7" fmla="*/ 673 h 10000"/>
                        <a:gd name="connsiteX8" fmla="*/ 10008 w 10400"/>
                        <a:gd name="connsiteY8" fmla="*/ 1227 h 10000"/>
                        <a:gd name="connsiteX9" fmla="*/ 9963 w 10400"/>
                        <a:gd name="connsiteY9" fmla="*/ 1544 h 10000"/>
                        <a:gd name="connsiteX10" fmla="*/ 9902 w 10400"/>
                        <a:gd name="connsiteY10" fmla="*/ 1887 h 10000"/>
                        <a:gd name="connsiteX11" fmla="*/ 8602 w 10400"/>
                        <a:gd name="connsiteY11" fmla="*/ 8127 h 10000"/>
                        <a:gd name="connsiteX0" fmla="*/ 8602 w 10395"/>
                        <a:gd name="connsiteY0" fmla="*/ 8127 h 10000"/>
                        <a:gd name="connsiteX1" fmla="*/ 7684 w 10395"/>
                        <a:gd name="connsiteY1" fmla="*/ 10000 h 10000"/>
                        <a:gd name="connsiteX2" fmla="*/ 244 w 10395"/>
                        <a:gd name="connsiteY2" fmla="*/ 10000 h 10000"/>
                        <a:gd name="connsiteX3" fmla="*/ 121 w 10395"/>
                        <a:gd name="connsiteY3" fmla="*/ 8127 h 10000"/>
                        <a:gd name="connsiteX4" fmla="*/ 1402 w 10395"/>
                        <a:gd name="connsiteY4" fmla="*/ 1887 h 10000"/>
                        <a:gd name="connsiteX5" fmla="*/ 2323 w 10395"/>
                        <a:gd name="connsiteY5" fmla="*/ 0 h 10000"/>
                        <a:gd name="connsiteX6" fmla="*/ 9764 w 10395"/>
                        <a:gd name="connsiteY6" fmla="*/ 0 h 10000"/>
                        <a:gd name="connsiteX7" fmla="*/ 10008 w 10395"/>
                        <a:gd name="connsiteY7" fmla="*/ 1227 h 10000"/>
                        <a:gd name="connsiteX8" fmla="*/ 9963 w 10395"/>
                        <a:gd name="connsiteY8" fmla="*/ 1544 h 10000"/>
                        <a:gd name="connsiteX9" fmla="*/ 9902 w 10395"/>
                        <a:gd name="connsiteY9" fmla="*/ 1887 h 10000"/>
                        <a:gd name="connsiteX10" fmla="*/ 8602 w 10395"/>
                        <a:gd name="connsiteY10" fmla="*/ 8127 h 10000"/>
                        <a:gd name="connsiteX0" fmla="*/ 8602 w 10380"/>
                        <a:gd name="connsiteY0" fmla="*/ 8127 h 10000"/>
                        <a:gd name="connsiteX1" fmla="*/ 7684 w 10380"/>
                        <a:gd name="connsiteY1" fmla="*/ 10000 h 10000"/>
                        <a:gd name="connsiteX2" fmla="*/ 244 w 10380"/>
                        <a:gd name="connsiteY2" fmla="*/ 10000 h 10000"/>
                        <a:gd name="connsiteX3" fmla="*/ 121 w 10380"/>
                        <a:gd name="connsiteY3" fmla="*/ 8127 h 10000"/>
                        <a:gd name="connsiteX4" fmla="*/ 1402 w 10380"/>
                        <a:gd name="connsiteY4" fmla="*/ 1887 h 10000"/>
                        <a:gd name="connsiteX5" fmla="*/ 2323 w 10380"/>
                        <a:gd name="connsiteY5" fmla="*/ 0 h 10000"/>
                        <a:gd name="connsiteX6" fmla="*/ 9764 w 10380"/>
                        <a:gd name="connsiteY6" fmla="*/ 0 h 10000"/>
                        <a:gd name="connsiteX7" fmla="*/ 9963 w 10380"/>
                        <a:gd name="connsiteY7" fmla="*/ 1544 h 10000"/>
                        <a:gd name="connsiteX8" fmla="*/ 9902 w 10380"/>
                        <a:gd name="connsiteY8" fmla="*/ 1887 h 10000"/>
                        <a:gd name="connsiteX9" fmla="*/ 8602 w 10380"/>
                        <a:gd name="connsiteY9" fmla="*/ 8127 h 10000"/>
                        <a:gd name="connsiteX0" fmla="*/ 8602 w 10414"/>
                        <a:gd name="connsiteY0" fmla="*/ 8127 h 10000"/>
                        <a:gd name="connsiteX1" fmla="*/ 7684 w 10414"/>
                        <a:gd name="connsiteY1" fmla="*/ 10000 h 10000"/>
                        <a:gd name="connsiteX2" fmla="*/ 244 w 10414"/>
                        <a:gd name="connsiteY2" fmla="*/ 10000 h 10000"/>
                        <a:gd name="connsiteX3" fmla="*/ 121 w 10414"/>
                        <a:gd name="connsiteY3" fmla="*/ 8127 h 10000"/>
                        <a:gd name="connsiteX4" fmla="*/ 1402 w 10414"/>
                        <a:gd name="connsiteY4" fmla="*/ 1887 h 10000"/>
                        <a:gd name="connsiteX5" fmla="*/ 2323 w 10414"/>
                        <a:gd name="connsiteY5" fmla="*/ 0 h 10000"/>
                        <a:gd name="connsiteX6" fmla="*/ 9764 w 10414"/>
                        <a:gd name="connsiteY6" fmla="*/ 0 h 10000"/>
                        <a:gd name="connsiteX7" fmla="*/ 9902 w 10414"/>
                        <a:gd name="connsiteY7" fmla="*/ 1887 h 10000"/>
                        <a:gd name="connsiteX8" fmla="*/ 8602 w 10414"/>
                        <a:gd name="connsiteY8" fmla="*/ 8127 h 10000"/>
                        <a:gd name="connsiteX0" fmla="*/ 8602 w 10017"/>
                        <a:gd name="connsiteY0" fmla="*/ 8127 h 10000"/>
                        <a:gd name="connsiteX1" fmla="*/ 7684 w 10017"/>
                        <a:gd name="connsiteY1" fmla="*/ 10000 h 10000"/>
                        <a:gd name="connsiteX2" fmla="*/ 244 w 10017"/>
                        <a:gd name="connsiteY2" fmla="*/ 10000 h 10000"/>
                        <a:gd name="connsiteX3" fmla="*/ 121 w 10017"/>
                        <a:gd name="connsiteY3" fmla="*/ 8127 h 10000"/>
                        <a:gd name="connsiteX4" fmla="*/ 1402 w 10017"/>
                        <a:gd name="connsiteY4" fmla="*/ 1887 h 10000"/>
                        <a:gd name="connsiteX5" fmla="*/ 2323 w 10017"/>
                        <a:gd name="connsiteY5" fmla="*/ 0 h 10000"/>
                        <a:gd name="connsiteX6" fmla="*/ 9764 w 10017"/>
                        <a:gd name="connsiteY6" fmla="*/ 0 h 10000"/>
                        <a:gd name="connsiteX7" fmla="*/ 9902 w 10017"/>
                        <a:gd name="connsiteY7" fmla="*/ 1887 h 10000"/>
                        <a:gd name="connsiteX8" fmla="*/ 8602 w 10017"/>
                        <a:gd name="connsiteY8" fmla="*/ 8127 h 10000"/>
                        <a:gd name="connsiteX0" fmla="*/ 8602 w 10011"/>
                        <a:gd name="connsiteY0" fmla="*/ 8127 h 10000"/>
                        <a:gd name="connsiteX1" fmla="*/ 7684 w 10011"/>
                        <a:gd name="connsiteY1" fmla="*/ 10000 h 10000"/>
                        <a:gd name="connsiteX2" fmla="*/ 244 w 10011"/>
                        <a:gd name="connsiteY2" fmla="*/ 10000 h 10000"/>
                        <a:gd name="connsiteX3" fmla="*/ 121 w 10011"/>
                        <a:gd name="connsiteY3" fmla="*/ 8127 h 10000"/>
                        <a:gd name="connsiteX4" fmla="*/ 1402 w 10011"/>
                        <a:gd name="connsiteY4" fmla="*/ 1887 h 10000"/>
                        <a:gd name="connsiteX5" fmla="*/ 2323 w 10011"/>
                        <a:gd name="connsiteY5" fmla="*/ 0 h 10000"/>
                        <a:gd name="connsiteX6" fmla="*/ 9764 w 10011"/>
                        <a:gd name="connsiteY6" fmla="*/ 0 h 10000"/>
                        <a:gd name="connsiteX7" fmla="*/ 9902 w 10011"/>
                        <a:gd name="connsiteY7" fmla="*/ 1887 h 10000"/>
                        <a:gd name="connsiteX8" fmla="*/ 8602 w 10011"/>
                        <a:gd name="connsiteY8" fmla="*/ 8127 h 10000"/>
                        <a:gd name="connsiteX0" fmla="*/ 8602 w 10029"/>
                        <a:gd name="connsiteY0" fmla="*/ 8127 h 10000"/>
                        <a:gd name="connsiteX1" fmla="*/ 7684 w 10029"/>
                        <a:gd name="connsiteY1" fmla="*/ 10000 h 10000"/>
                        <a:gd name="connsiteX2" fmla="*/ 244 w 10029"/>
                        <a:gd name="connsiteY2" fmla="*/ 10000 h 10000"/>
                        <a:gd name="connsiteX3" fmla="*/ 121 w 10029"/>
                        <a:gd name="connsiteY3" fmla="*/ 8127 h 10000"/>
                        <a:gd name="connsiteX4" fmla="*/ 1402 w 10029"/>
                        <a:gd name="connsiteY4" fmla="*/ 1887 h 10000"/>
                        <a:gd name="connsiteX5" fmla="*/ 2323 w 10029"/>
                        <a:gd name="connsiteY5" fmla="*/ 0 h 10000"/>
                        <a:gd name="connsiteX6" fmla="*/ 9764 w 10029"/>
                        <a:gd name="connsiteY6" fmla="*/ 0 h 10000"/>
                        <a:gd name="connsiteX7" fmla="*/ 9902 w 10029"/>
                        <a:gd name="connsiteY7" fmla="*/ 1887 h 10000"/>
                        <a:gd name="connsiteX8" fmla="*/ 8602 w 10029"/>
                        <a:gd name="connsiteY8" fmla="*/ 8127 h 10000"/>
                        <a:gd name="connsiteX0" fmla="*/ 8602 w 10050"/>
                        <a:gd name="connsiteY0" fmla="*/ 8127 h 10000"/>
                        <a:gd name="connsiteX1" fmla="*/ 7684 w 10050"/>
                        <a:gd name="connsiteY1" fmla="*/ 10000 h 10000"/>
                        <a:gd name="connsiteX2" fmla="*/ 244 w 10050"/>
                        <a:gd name="connsiteY2" fmla="*/ 10000 h 10000"/>
                        <a:gd name="connsiteX3" fmla="*/ 121 w 10050"/>
                        <a:gd name="connsiteY3" fmla="*/ 8127 h 10000"/>
                        <a:gd name="connsiteX4" fmla="*/ 1402 w 10050"/>
                        <a:gd name="connsiteY4" fmla="*/ 1887 h 10000"/>
                        <a:gd name="connsiteX5" fmla="*/ 2323 w 10050"/>
                        <a:gd name="connsiteY5" fmla="*/ 0 h 10000"/>
                        <a:gd name="connsiteX6" fmla="*/ 9764 w 10050"/>
                        <a:gd name="connsiteY6" fmla="*/ 0 h 10000"/>
                        <a:gd name="connsiteX7" fmla="*/ 9902 w 10050"/>
                        <a:gd name="connsiteY7" fmla="*/ 1887 h 10000"/>
                        <a:gd name="connsiteX8" fmla="*/ 8602 w 10050"/>
                        <a:gd name="connsiteY8" fmla="*/ 8127 h 10000"/>
                        <a:gd name="connsiteX0" fmla="*/ 8623 w 10071"/>
                        <a:gd name="connsiteY0" fmla="*/ 8127 h 10000"/>
                        <a:gd name="connsiteX1" fmla="*/ 7705 w 10071"/>
                        <a:gd name="connsiteY1" fmla="*/ 10000 h 10000"/>
                        <a:gd name="connsiteX2" fmla="*/ 265 w 10071"/>
                        <a:gd name="connsiteY2" fmla="*/ 10000 h 10000"/>
                        <a:gd name="connsiteX3" fmla="*/ 107 w 10071"/>
                        <a:gd name="connsiteY3" fmla="*/ 8127 h 10000"/>
                        <a:gd name="connsiteX4" fmla="*/ 1423 w 10071"/>
                        <a:gd name="connsiteY4" fmla="*/ 1887 h 10000"/>
                        <a:gd name="connsiteX5" fmla="*/ 2344 w 10071"/>
                        <a:gd name="connsiteY5" fmla="*/ 0 h 10000"/>
                        <a:gd name="connsiteX6" fmla="*/ 9785 w 10071"/>
                        <a:gd name="connsiteY6" fmla="*/ 0 h 10000"/>
                        <a:gd name="connsiteX7" fmla="*/ 9923 w 10071"/>
                        <a:gd name="connsiteY7" fmla="*/ 1887 h 10000"/>
                        <a:gd name="connsiteX8" fmla="*/ 8623 w 10071"/>
                        <a:gd name="connsiteY8" fmla="*/ 8127 h 10000"/>
                        <a:gd name="connsiteX0" fmla="*/ 8614 w 10062"/>
                        <a:gd name="connsiteY0" fmla="*/ 8127 h 10000"/>
                        <a:gd name="connsiteX1" fmla="*/ 7696 w 10062"/>
                        <a:gd name="connsiteY1" fmla="*/ 10000 h 10000"/>
                        <a:gd name="connsiteX2" fmla="*/ 256 w 10062"/>
                        <a:gd name="connsiteY2" fmla="*/ 10000 h 10000"/>
                        <a:gd name="connsiteX3" fmla="*/ 98 w 10062"/>
                        <a:gd name="connsiteY3" fmla="*/ 8127 h 10000"/>
                        <a:gd name="connsiteX4" fmla="*/ 1414 w 10062"/>
                        <a:gd name="connsiteY4" fmla="*/ 1887 h 10000"/>
                        <a:gd name="connsiteX5" fmla="*/ 2335 w 10062"/>
                        <a:gd name="connsiteY5" fmla="*/ 0 h 10000"/>
                        <a:gd name="connsiteX6" fmla="*/ 9776 w 10062"/>
                        <a:gd name="connsiteY6" fmla="*/ 0 h 10000"/>
                        <a:gd name="connsiteX7" fmla="*/ 9914 w 10062"/>
                        <a:gd name="connsiteY7" fmla="*/ 1887 h 10000"/>
                        <a:gd name="connsiteX8" fmla="*/ 8614 w 10062"/>
                        <a:gd name="connsiteY8" fmla="*/ 8127 h 10000"/>
                        <a:gd name="connsiteX0" fmla="*/ 8614 w 10062"/>
                        <a:gd name="connsiteY0" fmla="*/ 8127 h 10000"/>
                        <a:gd name="connsiteX1" fmla="*/ 7696 w 10062"/>
                        <a:gd name="connsiteY1" fmla="*/ 10000 h 10000"/>
                        <a:gd name="connsiteX2" fmla="*/ 256 w 10062"/>
                        <a:gd name="connsiteY2" fmla="*/ 10000 h 10000"/>
                        <a:gd name="connsiteX3" fmla="*/ 98 w 10062"/>
                        <a:gd name="connsiteY3" fmla="*/ 8127 h 10000"/>
                        <a:gd name="connsiteX4" fmla="*/ 1379 w 10062"/>
                        <a:gd name="connsiteY4" fmla="*/ 1887 h 10000"/>
                        <a:gd name="connsiteX5" fmla="*/ 2335 w 10062"/>
                        <a:gd name="connsiteY5" fmla="*/ 0 h 10000"/>
                        <a:gd name="connsiteX6" fmla="*/ 9776 w 10062"/>
                        <a:gd name="connsiteY6" fmla="*/ 0 h 10000"/>
                        <a:gd name="connsiteX7" fmla="*/ 9914 w 10062"/>
                        <a:gd name="connsiteY7" fmla="*/ 1887 h 10000"/>
                        <a:gd name="connsiteX8" fmla="*/ 8614 w 10062"/>
                        <a:gd name="connsiteY8" fmla="*/ 8127 h 10000"/>
                        <a:gd name="connsiteX0" fmla="*/ 8614 w 10062"/>
                        <a:gd name="connsiteY0" fmla="*/ 8157 h 10030"/>
                        <a:gd name="connsiteX1" fmla="*/ 7696 w 10062"/>
                        <a:gd name="connsiteY1" fmla="*/ 10030 h 10030"/>
                        <a:gd name="connsiteX2" fmla="*/ 256 w 10062"/>
                        <a:gd name="connsiteY2" fmla="*/ 10030 h 10030"/>
                        <a:gd name="connsiteX3" fmla="*/ 98 w 10062"/>
                        <a:gd name="connsiteY3" fmla="*/ 8157 h 10030"/>
                        <a:gd name="connsiteX4" fmla="*/ 1379 w 10062"/>
                        <a:gd name="connsiteY4" fmla="*/ 1917 h 10030"/>
                        <a:gd name="connsiteX5" fmla="*/ 2266 w 10062"/>
                        <a:gd name="connsiteY5" fmla="*/ 0 h 10030"/>
                        <a:gd name="connsiteX6" fmla="*/ 9776 w 10062"/>
                        <a:gd name="connsiteY6" fmla="*/ 30 h 10030"/>
                        <a:gd name="connsiteX7" fmla="*/ 9914 w 10062"/>
                        <a:gd name="connsiteY7" fmla="*/ 1917 h 10030"/>
                        <a:gd name="connsiteX8" fmla="*/ 8614 w 10062"/>
                        <a:gd name="connsiteY8" fmla="*/ 8157 h 10030"/>
                        <a:gd name="connsiteX0" fmla="*/ 8606 w 10054"/>
                        <a:gd name="connsiteY0" fmla="*/ 8157 h 10030"/>
                        <a:gd name="connsiteX1" fmla="*/ 7688 w 10054"/>
                        <a:gd name="connsiteY1" fmla="*/ 10030 h 10030"/>
                        <a:gd name="connsiteX2" fmla="*/ 248 w 10054"/>
                        <a:gd name="connsiteY2" fmla="*/ 10030 h 10030"/>
                        <a:gd name="connsiteX3" fmla="*/ 90 w 10054"/>
                        <a:gd name="connsiteY3" fmla="*/ 8157 h 10030"/>
                        <a:gd name="connsiteX4" fmla="*/ 1371 w 10054"/>
                        <a:gd name="connsiteY4" fmla="*/ 1917 h 10030"/>
                        <a:gd name="connsiteX5" fmla="*/ 2258 w 10054"/>
                        <a:gd name="connsiteY5" fmla="*/ 0 h 10030"/>
                        <a:gd name="connsiteX6" fmla="*/ 9768 w 10054"/>
                        <a:gd name="connsiteY6" fmla="*/ 30 h 10030"/>
                        <a:gd name="connsiteX7" fmla="*/ 9906 w 10054"/>
                        <a:gd name="connsiteY7" fmla="*/ 1917 h 10030"/>
                        <a:gd name="connsiteX8" fmla="*/ 8606 w 10054"/>
                        <a:gd name="connsiteY8" fmla="*/ 8157 h 10030"/>
                        <a:gd name="connsiteX0" fmla="*/ 8604 w 10052"/>
                        <a:gd name="connsiteY0" fmla="*/ 8157 h 10030"/>
                        <a:gd name="connsiteX1" fmla="*/ 7686 w 10052"/>
                        <a:gd name="connsiteY1" fmla="*/ 10030 h 10030"/>
                        <a:gd name="connsiteX2" fmla="*/ 246 w 10052"/>
                        <a:gd name="connsiteY2" fmla="*/ 10030 h 10030"/>
                        <a:gd name="connsiteX3" fmla="*/ 88 w 10052"/>
                        <a:gd name="connsiteY3" fmla="*/ 8157 h 10030"/>
                        <a:gd name="connsiteX4" fmla="*/ 1369 w 10052"/>
                        <a:gd name="connsiteY4" fmla="*/ 1917 h 10030"/>
                        <a:gd name="connsiteX5" fmla="*/ 2256 w 10052"/>
                        <a:gd name="connsiteY5" fmla="*/ 0 h 10030"/>
                        <a:gd name="connsiteX6" fmla="*/ 9766 w 10052"/>
                        <a:gd name="connsiteY6" fmla="*/ 30 h 10030"/>
                        <a:gd name="connsiteX7" fmla="*/ 9904 w 10052"/>
                        <a:gd name="connsiteY7" fmla="*/ 1917 h 10030"/>
                        <a:gd name="connsiteX8" fmla="*/ 8604 w 10052"/>
                        <a:gd name="connsiteY8" fmla="*/ 8157 h 10030"/>
                        <a:gd name="connsiteX0" fmla="*/ 8604 w 10047"/>
                        <a:gd name="connsiteY0" fmla="*/ 8157 h 10030"/>
                        <a:gd name="connsiteX1" fmla="*/ 7686 w 10047"/>
                        <a:gd name="connsiteY1" fmla="*/ 10030 h 10030"/>
                        <a:gd name="connsiteX2" fmla="*/ 246 w 10047"/>
                        <a:gd name="connsiteY2" fmla="*/ 10030 h 10030"/>
                        <a:gd name="connsiteX3" fmla="*/ 88 w 10047"/>
                        <a:gd name="connsiteY3" fmla="*/ 8157 h 10030"/>
                        <a:gd name="connsiteX4" fmla="*/ 1369 w 10047"/>
                        <a:gd name="connsiteY4" fmla="*/ 1917 h 10030"/>
                        <a:gd name="connsiteX5" fmla="*/ 2256 w 10047"/>
                        <a:gd name="connsiteY5" fmla="*/ 0 h 10030"/>
                        <a:gd name="connsiteX6" fmla="*/ 9766 w 10047"/>
                        <a:gd name="connsiteY6" fmla="*/ 30 h 10030"/>
                        <a:gd name="connsiteX7" fmla="*/ 9904 w 10047"/>
                        <a:gd name="connsiteY7" fmla="*/ 1917 h 10030"/>
                        <a:gd name="connsiteX8" fmla="*/ 8604 w 10047"/>
                        <a:gd name="connsiteY8" fmla="*/ 8157 h 10030"/>
                        <a:gd name="connsiteX0" fmla="*/ 8604 w 10047"/>
                        <a:gd name="connsiteY0" fmla="*/ 8157 h 10030"/>
                        <a:gd name="connsiteX1" fmla="*/ 7686 w 10047"/>
                        <a:gd name="connsiteY1" fmla="*/ 10030 h 10030"/>
                        <a:gd name="connsiteX2" fmla="*/ 246 w 10047"/>
                        <a:gd name="connsiteY2" fmla="*/ 10030 h 10030"/>
                        <a:gd name="connsiteX3" fmla="*/ 88 w 10047"/>
                        <a:gd name="connsiteY3" fmla="*/ 8157 h 10030"/>
                        <a:gd name="connsiteX4" fmla="*/ 1369 w 10047"/>
                        <a:gd name="connsiteY4" fmla="*/ 1917 h 10030"/>
                        <a:gd name="connsiteX5" fmla="*/ 2256 w 10047"/>
                        <a:gd name="connsiteY5" fmla="*/ 0 h 10030"/>
                        <a:gd name="connsiteX6" fmla="*/ 9766 w 10047"/>
                        <a:gd name="connsiteY6" fmla="*/ 30 h 10030"/>
                        <a:gd name="connsiteX7" fmla="*/ 9904 w 10047"/>
                        <a:gd name="connsiteY7" fmla="*/ 1917 h 10030"/>
                        <a:gd name="connsiteX8" fmla="*/ 8604 w 10047"/>
                        <a:gd name="connsiteY8" fmla="*/ 8157 h 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 h="10030">
                          <a:moveTo>
                            <a:pt x="8604" y="8157"/>
                          </a:moveTo>
                          <a:cubicBezTo>
                            <a:pt x="8464" y="8837"/>
                            <a:pt x="8166" y="9867"/>
                            <a:pt x="7686" y="10030"/>
                          </a:cubicBezTo>
                          <a:lnTo>
                            <a:pt x="246" y="10030"/>
                          </a:lnTo>
                          <a:cubicBezTo>
                            <a:pt x="-41" y="10042"/>
                            <a:pt x="-52" y="9005"/>
                            <a:pt x="88" y="8157"/>
                          </a:cubicBezTo>
                          <a:lnTo>
                            <a:pt x="1369" y="1917"/>
                          </a:lnTo>
                          <a:cubicBezTo>
                            <a:pt x="1646" y="778"/>
                            <a:pt x="1897" y="98"/>
                            <a:pt x="2256" y="0"/>
                          </a:cubicBezTo>
                          <a:lnTo>
                            <a:pt x="9766" y="30"/>
                          </a:lnTo>
                          <a:cubicBezTo>
                            <a:pt x="10022" y="9"/>
                            <a:pt x="10177" y="538"/>
                            <a:pt x="9904" y="1917"/>
                          </a:cubicBezTo>
                          <a:lnTo>
                            <a:pt x="8604" y="8157"/>
                          </a:lnTo>
                          <a:close/>
                        </a:path>
                      </a:pathLst>
                    </a:custGeom>
                    <a:solidFill>
                      <a:srgbClr val="D4B18B">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ndParaRPr>
                    </a:p>
                  </p:txBody>
                </p:sp>
                <p:sp>
                  <p:nvSpPr>
                    <p:cNvPr id="38" name="Freeform 16"/>
                    <p:cNvSpPr>
                      <a:spLocks/>
                    </p:cNvSpPr>
                    <p:nvPr/>
                  </p:nvSpPr>
                  <p:spPr bwMode="auto">
                    <a:xfrm>
                      <a:off x="1557780" y="895046"/>
                      <a:ext cx="6860513" cy="1316009"/>
                    </a:xfrm>
                    <a:custGeom>
                      <a:avLst/>
                      <a:gdLst>
                        <a:gd name="T0" fmla="*/ 2302 w 2683"/>
                        <a:gd name="T1" fmla="*/ 616 h 758"/>
                        <a:gd name="T2" fmla="*/ 2278 w 2683"/>
                        <a:gd name="T3" fmla="*/ 645 h 758"/>
                        <a:gd name="T4" fmla="*/ 2251 w 2683"/>
                        <a:gd name="T5" fmla="*/ 671 h 758"/>
                        <a:gd name="T6" fmla="*/ 2219 w 2683"/>
                        <a:gd name="T7" fmla="*/ 695 h 758"/>
                        <a:gd name="T8" fmla="*/ 2187 w 2683"/>
                        <a:gd name="T9" fmla="*/ 716 h 758"/>
                        <a:gd name="T10" fmla="*/ 2153 w 2683"/>
                        <a:gd name="T11" fmla="*/ 734 h 758"/>
                        <a:gd name="T12" fmla="*/ 2119 w 2683"/>
                        <a:gd name="T13" fmla="*/ 746 h 758"/>
                        <a:gd name="T14" fmla="*/ 2087 w 2683"/>
                        <a:gd name="T15" fmla="*/ 755 h 758"/>
                        <a:gd name="T16" fmla="*/ 2057 w 2683"/>
                        <a:gd name="T17" fmla="*/ 758 h 758"/>
                        <a:gd name="T18" fmla="*/ 71 w 2683"/>
                        <a:gd name="T19" fmla="*/ 758 h 758"/>
                        <a:gd name="T20" fmla="*/ 47 w 2683"/>
                        <a:gd name="T21" fmla="*/ 755 h 758"/>
                        <a:gd name="T22" fmla="*/ 28 w 2683"/>
                        <a:gd name="T23" fmla="*/ 749 h 758"/>
                        <a:gd name="T24" fmla="*/ 13 w 2683"/>
                        <a:gd name="T25" fmla="*/ 739 h 758"/>
                        <a:gd name="T26" fmla="*/ 5 w 2683"/>
                        <a:gd name="T27" fmla="*/ 724 h 758"/>
                        <a:gd name="T28" fmla="*/ 0 w 2683"/>
                        <a:gd name="T29" fmla="*/ 707 h 758"/>
                        <a:gd name="T30" fmla="*/ 0 w 2683"/>
                        <a:gd name="T31" fmla="*/ 687 h 758"/>
                        <a:gd name="T32" fmla="*/ 6 w 2683"/>
                        <a:gd name="T33" fmla="*/ 665 h 758"/>
                        <a:gd name="T34" fmla="*/ 17 w 2683"/>
                        <a:gd name="T35" fmla="*/ 641 h 758"/>
                        <a:gd name="T36" fmla="*/ 33 w 2683"/>
                        <a:gd name="T37" fmla="*/ 616 h 758"/>
                        <a:gd name="T38" fmla="*/ 380 w 2683"/>
                        <a:gd name="T39" fmla="*/ 143 h 758"/>
                        <a:gd name="T40" fmla="*/ 404 w 2683"/>
                        <a:gd name="T41" fmla="*/ 114 h 758"/>
                        <a:gd name="T42" fmla="*/ 432 w 2683"/>
                        <a:gd name="T43" fmla="*/ 86 h 758"/>
                        <a:gd name="T44" fmla="*/ 463 w 2683"/>
                        <a:gd name="T45" fmla="*/ 63 h 758"/>
                        <a:gd name="T46" fmla="*/ 496 w 2683"/>
                        <a:gd name="T47" fmla="*/ 42 h 758"/>
                        <a:gd name="T48" fmla="*/ 530 w 2683"/>
                        <a:gd name="T49" fmla="*/ 25 h 758"/>
                        <a:gd name="T50" fmla="*/ 563 w 2683"/>
                        <a:gd name="T51" fmla="*/ 11 h 758"/>
                        <a:gd name="T52" fmla="*/ 596 w 2683"/>
                        <a:gd name="T53" fmla="*/ 4 h 758"/>
                        <a:gd name="T54" fmla="*/ 626 w 2683"/>
                        <a:gd name="T55" fmla="*/ 0 h 758"/>
                        <a:gd name="T56" fmla="*/ 2612 w 2683"/>
                        <a:gd name="T57" fmla="*/ 0 h 758"/>
                        <a:gd name="T58" fmla="*/ 2635 w 2683"/>
                        <a:gd name="T59" fmla="*/ 2 h 758"/>
                        <a:gd name="T60" fmla="*/ 2654 w 2683"/>
                        <a:gd name="T61" fmla="*/ 9 h 758"/>
                        <a:gd name="T62" fmla="*/ 2668 w 2683"/>
                        <a:gd name="T63" fmla="*/ 20 h 758"/>
                        <a:gd name="T64" fmla="*/ 2678 w 2683"/>
                        <a:gd name="T65" fmla="*/ 34 h 758"/>
                        <a:gd name="T66" fmla="*/ 2683 w 2683"/>
                        <a:gd name="T67" fmla="*/ 51 h 758"/>
                        <a:gd name="T68" fmla="*/ 2682 w 2683"/>
                        <a:gd name="T69" fmla="*/ 70 h 758"/>
                        <a:gd name="T70" fmla="*/ 2677 w 2683"/>
                        <a:gd name="T71" fmla="*/ 93 h 758"/>
                        <a:gd name="T72" fmla="*/ 2665 w 2683"/>
                        <a:gd name="T73" fmla="*/ 117 h 758"/>
                        <a:gd name="T74" fmla="*/ 2649 w 2683"/>
                        <a:gd name="T75" fmla="*/ 143 h 758"/>
                        <a:gd name="T76" fmla="*/ 2302 w 2683"/>
                        <a:gd name="T77" fmla="*/ 616 h 758"/>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610 w 10000"/>
                        <a:gd name="connsiteY20" fmla="*/ 1135 h 10000"/>
                        <a:gd name="connsiteX21" fmla="*/ 1726 w 10000"/>
                        <a:gd name="connsiteY21" fmla="*/ 831 h 10000"/>
                        <a:gd name="connsiteX22" fmla="*/ 1849 w 10000"/>
                        <a:gd name="connsiteY22" fmla="*/ 554 h 10000"/>
                        <a:gd name="connsiteX23" fmla="*/ 1975 w 10000"/>
                        <a:gd name="connsiteY23" fmla="*/ 330 h 10000"/>
                        <a:gd name="connsiteX24" fmla="*/ 2098 w 10000"/>
                        <a:gd name="connsiteY24" fmla="*/ 145 h 10000"/>
                        <a:gd name="connsiteX25" fmla="*/ 2221 w 10000"/>
                        <a:gd name="connsiteY25" fmla="*/ 53 h 10000"/>
                        <a:gd name="connsiteX26" fmla="*/ 2333 w 10000"/>
                        <a:gd name="connsiteY26" fmla="*/ 0 h 10000"/>
                        <a:gd name="connsiteX27" fmla="*/ 9735 w 10000"/>
                        <a:gd name="connsiteY27" fmla="*/ 0 h 10000"/>
                        <a:gd name="connsiteX28" fmla="*/ 9821 w 10000"/>
                        <a:gd name="connsiteY28" fmla="*/ 26 h 10000"/>
                        <a:gd name="connsiteX29" fmla="*/ 9892 w 10000"/>
                        <a:gd name="connsiteY29" fmla="*/ 119 h 10000"/>
                        <a:gd name="connsiteX30" fmla="*/ 9944 w 10000"/>
                        <a:gd name="connsiteY30" fmla="*/ 264 h 10000"/>
                        <a:gd name="connsiteX31" fmla="*/ 9981 w 10000"/>
                        <a:gd name="connsiteY31" fmla="*/ 449 h 10000"/>
                        <a:gd name="connsiteX32" fmla="*/ 10000 w 10000"/>
                        <a:gd name="connsiteY32" fmla="*/ 673 h 10000"/>
                        <a:gd name="connsiteX33" fmla="*/ 9996 w 10000"/>
                        <a:gd name="connsiteY33" fmla="*/ 923 h 10000"/>
                        <a:gd name="connsiteX34" fmla="*/ 9978 w 10000"/>
                        <a:gd name="connsiteY34" fmla="*/ 1227 h 10000"/>
                        <a:gd name="connsiteX35" fmla="*/ 9933 w 10000"/>
                        <a:gd name="connsiteY35" fmla="*/ 1544 h 10000"/>
                        <a:gd name="connsiteX36" fmla="*/ 9873 w 10000"/>
                        <a:gd name="connsiteY36" fmla="*/ 1887 h 10000"/>
                        <a:gd name="connsiteX37" fmla="*/ 8580 w 10000"/>
                        <a:gd name="connsiteY37"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726 w 10000"/>
                        <a:gd name="connsiteY20" fmla="*/ 831 h 10000"/>
                        <a:gd name="connsiteX21" fmla="*/ 1849 w 10000"/>
                        <a:gd name="connsiteY21" fmla="*/ 554 h 10000"/>
                        <a:gd name="connsiteX22" fmla="*/ 1975 w 10000"/>
                        <a:gd name="connsiteY22" fmla="*/ 330 h 10000"/>
                        <a:gd name="connsiteX23" fmla="*/ 2098 w 10000"/>
                        <a:gd name="connsiteY23" fmla="*/ 145 h 10000"/>
                        <a:gd name="connsiteX24" fmla="*/ 2221 w 10000"/>
                        <a:gd name="connsiteY24" fmla="*/ 53 h 10000"/>
                        <a:gd name="connsiteX25" fmla="*/ 2333 w 10000"/>
                        <a:gd name="connsiteY25" fmla="*/ 0 h 10000"/>
                        <a:gd name="connsiteX26" fmla="*/ 9735 w 10000"/>
                        <a:gd name="connsiteY26" fmla="*/ 0 h 10000"/>
                        <a:gd name="connsiteX27" fmla="*/ 9821 w 10000"/>
                        <a:gd name="connsiteY27" fmla="*/ 26 h 10000"/>
                        <a:gd name="connsiteX28" fmla="*/ 9892 w 10000"/>
                        <a:gd name="connsiteY28" fmla="*/ 119 h 10000"/>
                        <a:gd name="connsiteX29" fmla="*/ 9944 w 10000"/>
                        <a:gd name="connsiteY29" fmla="*/ 264 h 10000"/>
                        <a:gd name="connsiteX30" fmla="*/ 9981 w 10000"/>
                        <a:gd name="connsiteY30" fmla="*/ 449 h 10000"/>
                        <a:gd name="connsiteX31" fmla="*/ 10000 w 10000"/>
                        <a:gd name="connsiteY31" fmla="*/ 673 h 10000"/>
                        <a:gd name="connsiteX32" fmla="*/ 9996 w 10000"/>
                        <a:gd name="connsiteY32" fmla="*/ 923 h 10000"/>
                        <a:gd name="connsiteX33" fmla="*/ 9978 w 10000"/>
                        <a:gd name="connsiteY33" fmla="*/ 1227 h 10000"/>
                        <a:gd name="connsiteX34" fmla="*/ 9933 w 10000"/>
                        <a:gd name="connsiteY34" fmla="*/ 1544 h 10000"/>
                        <a:gd name="connsiteX35" fmla="*/ 9873 w 10000"/>
                        <a:gd name="connsiteY35" fmla="*/ 1887 h 10000"/>
                        <a:gd name="connsiteX36" fmla="*/ 8580 w 10000"/>
                        <a:gd name="connsiteY36"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849 w 10000"/>
                        <a:gd name="connsiteY20" fmla="*/ 554 h 10000"/>
                        <a:gd name="connsiteX21" fmla="*/ 1975 w 10000"/>
                        <a:gd name="connsiteY21" fmla="*/ 330 h 10000"/>
                        <a:gd name="connsiteX22" fmla="*/ 2098 w 10000"/>
                        <a:gd name="connsiteY22" fmla="*/ 145 h 10000"/>
                        <a:gd name="connsiteX23" fmla="*/ 2221 w 10000"/>
                        <a:gd name="connsiteY23" fmla="*/ 53 h 10000"/>
                        <a:gd name="connsiteX24" fmla="*/ 2333 w 10000"/>
                        <a:gd name="connsiteY24" fmla="*/ 0 h 10000"/>
                        <a:gd name="connsiteX25" fmla="*/ 9735 w 10000"/>
                        <a:gd name="connsiteY25" fmla="*/ 0 h 10000"/>
                        <a:gd name="connsiteX26" fmla="*/ 9821 w 10000"/>
                        <a:gd name="connsiteY26" fmla="*/ 26 h 10000"/>
                        <a:gd name="connsiteX27" fmla="*/ 9892 w 10000"/>
                        <a:gd name="connsiteY27" fmla="*/ 119 h 10000"/>
                        <a:gd name="connsiteX28" fmla="*/ 9944 w 10000"/>
                        <a:gd name="connsiteY28" fmla="*/ 264 h 10000"/>
                        <a:gd name="connsiteX29" fmla="*/ 9981 w 10000"/>
                        <a:gd name="connsiteY29" fmla="*/ 449 h 10000"/>
                        <a:gd name="connsiteX30" fmla="*/ 10000 w 10000"/>
                        <a:gd name="connsiteY30" fmla="*/ 673 h 10000"/>
                        <a:gd name="connsiteX31" fmla="*/ 9996 w 10000"/>
                        <a:gd name="connsiteY31" fmla="*/ 923 h 10000"/>
                        <a:gd name="connsiteX32" fmla="*/ 9978 w 10000"/>
                        <a:gd name="connsiteY32" fmla="*/ 1227 h 10000"/>
                        <a:gd name="connsiteX33" fmla="*/ 9933 w 10000"/>
                        <a:gd name="connsiteY33" fmla="*/ 1544 h 10000"/>
                        <a:gd name="connsiteX34" fmla="*/ 9873 w 10000"/>
                        <a:gd name="connsiteY34" fmla="*/ 1887 h 10000"/>
                        <a:gd name="connsiteX35" fmla="*/ 8580 w 10000"/>
                        <a:gd name="connsiteY35"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975 w 10000"/>
                        <a:gd name="connsiteY20" fmla="*/ 330 h 10000"/>
                        <a:gd name="connsiteX21" fmla="*/ 2098 w 10000"/>
                        <a:gd name="connsiteY21" fmla="*/ 145 h 10000"/>
                        <a:gd name="connsiteX22" fmla="*/ 2221 w 10000"/>
                        <a:gd name="connsiteY22" fmla="*/ 53 h 10000"/>
                        <a:gd name="connsiteX23" fmla="*/ 2333 w 10000"/>
                        <a:gd name="connsiteY23" fmla="*/ 0 h 10000"/>
                        <a:gd name="connsiteX24" fmla="*/ 9735 w 10000"/>
                        <a:gd name="connsiteY24" fmla="*/ 0 h 10000"/>
                        <a:gd name="connsiteX25" fmla="*/ 9821 w 10000"/>
                        <a:gd name="connsiteY25" fmla="*/ 26 h 10000"/>
                        <a:gd name="connsiteX26" fmla="*/ 9892 w 10000"/>
                        <a:gd name="connsiteY26" fmla="*/ 119 h 10000"/>
                        <a:gd name="connsiteX27" fmla="*/ 9944 w 10000"/>
                        <a:gd name="connsiteY27" fmla="*/ 264 h 10000"/>
                        <a:gd name="connsiteX28" fmla="*/ 9981 w 10000"/>
                        <a:gd name="connsiteY28" fmla="*/ 449 h 10000"/>
                        <a:gd name="connsiteX29" fmla="*/ 10000 w 10000"/>
                        <a:gd name="connsiteY29" fmla="*/ 673 h 10000"/>
                        <a:gd name="connsiteX30" fmla="*/ 9996 w 10000"/>
                        <a:gd name="connsiteY30" fmla="*/ 923 h 10000"/>
                        <a:gd name="connsiteX31" fmla="*/ 9978 w 10000"/>
                        <a:gd name="connsiteY31" fmla="*/ 1227 h 10000"/>
                        <a:gd name="connsiteX32" fmla="*/ 9933 w 10000"/>
                        <a:gd name="connsiteY32" fmla="*/ 1544 h 10000"/>
                        <a:gd name="connsiteX33" fmla="*/ 9873 w 10000"/>
                        <a:gd name="connsiteY33" fmla="*/ 1887 h 10000"/>
                        <a:gd name="connsiteX34" fmla="*/ 8580 w 10000"/>
                        <a:gd name="connsiteY34"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098 w 10000"/>
                        <a:gd name="connsiteY20" fmla="*/ 145 h 10000"/>
                        <a:gd name="connsiteX21" fmla="*/ 2221 w 10000"/>
                        <a:gd name="connsiteY21" fmla="*/ 53 h 10000"/>
                        <a:gd name="connsiteX22" fmla="*/ 2333 w 10000"/>
                        <a:gd name="connsiteY22" fmla="*/ 0 h 10000"/>
                        <a:gd name="connsiteX23" fmla="*/ 9735 w 10000"/>
                        <a:gd name="connsiteY23" fmla="*/ 0 h 10000"/>
                        <a:gd name="connsiteX24" fmla="*/ 9821 w 10000"/>
                        <a:gd name="connsiteY24" fmla="*/ 26 h 10000"/>
                        <a:gd name="connsiteX25" fmla="*/ 9892 w 10000"/>
                        <a:gd name="connsiteY25" fmla="*/ 119 h 10000"/>
                        <a:gd name="connsiteX26" fmla="*/ 9944 w 10000"/>
                        <a:gd name="connsiteY26" fmla="*/ 264 h 10000"/>
                        <a:gd name="connsiteX27" fmla="*/ 9981 w 10000"/>
                        <a:gd name="connsiteY27" fmla="*/ 449 h 10000"/>
                        <a:gd name="connsiteX28" fmla="*/ 10000 w 10000"/>
                        <a:gd name="connsiteY28" fmla="*/ 673 h 10000"/>
                        <a:gd name="connsiteX29" fmla="*/ 9996 w 10000"/>
                        <a:gd name="connsiteY29" fmla="*/ 923 h 10000"/>
                        <a:gd name="connsiteX30" fmla="*/ 9978 w 10000"/>
                        <a:gd name="connsiteY30" fmla="*/ 1227 h 10000"/>
                        <a:gd name="connsiteX31" fmla="*/ 9933 w 10000"/>
                        <a:gd name="connsiteY31" fmla="*/ 1544 h 10000"/>
                        <a:gd name="connsiteX32" fmla="*/ 9873 w 10000"/>
                        <a:gd name="connsiteY32" fmla="*/ 1887 h 10000"/>
                        <a:gd name="connsiteX33" fmla="*/ 8580 w 10000"/>
                        <a:gd name="connsiteY33"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221 w 10000"/>
                        <a:gd name="connsiteY20" fmla="*/ 53 h 10000"/>
                        <a:gd name="connsiteX21" fmla="*/ 2333 w 10000"/>
                        <a:gd name="connsiteY21" fmla="*/ 0 h 10000"/>
                        <a:gd name="connsiteX22" fmla="*/ 9735 w 10000"/>
                        <a:gd name="connsiteY22" fmla="*/ 0 h 10000"/>
                        <a:gd name="connsiteX23" fmla="*/ 9821 w 10000"/>
                        <a:gd name="connsiteY23" fmla="*/ 26 h 10000"/>
                        <a:gd name="connsiteX24" fmla="*/ 9892 w 10000"/>
                        <a:gd name="connsiteY24" fmla="*/ 119 h 10000"/>
                        <a:gd name="connsiteX25" fmla="*/ 9944 w 10000"/>
                        <a:gd name="connsiteY25" fmla="*/ 264 h 10000"/>
                        <a:gd name="connsiteX26" fmla="*/ 9981 w 10000"/>
                        <a:gd name="connsiteY26" fmla="*/ 449 h 10000"/>
                        <a:gd name="connsiteX27" fmla="*/ 10000 w 10000"/>
                        <a:gd name="connsiteY27" fmla="*/ 673 h 10000"/>
                        <a:gd name="connsiteX28" fmla="*/ 9996 w 10000"/>
                        <a:gd name="connsiteY28" fmla="*/ 923 h 10000"/>
                        <a:gd name="connsiteX29" fmla="*/ 9978 w 10000"/>
                        <a:gd name="connsiteY29" fmla="*/ 1227 h 10000"/>
                        <a:gd name="connsiteX30" fmla="*/ 9933 w 10000"/>
                        <a:gd name="connsiteY30" fmla="*/ 1544 h 10000"/>
                        <a:gd name="connsiteX31" fmla="*/ 9873 w 10000"/>
                        <a:gd name="connsiteY31" fmla="*/ 1887 h 10000"/>
                        <a:gd name="connsiteX32" fmla="*/ 8580 w 10000"/>
                        <a:gd name="connsiteY32"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911 w 10331"/>
                        <a:gd name="connsiteY0" fmla="*/ 8127 h 10000"/>
                        <a:gd name="connsiteX1" fmla="*/ 8821 w 10331"/>
                        <a:gd name="connsiteY1" fmla="*/ 8509 h 10000"/>
                        <a:gd name="connsiteX2" fmla="*/ 8721 w 10331"/>
                        <a:gd name="connsiteY2" fmla="*/ 8852 h 10000"/>
                        <a:gd name="connsiteX3" fmla="*/ 8602 w 10331"/>
                        <a:gd name="connsiteY3" fmla="*/ 9169 h 10000"/>
                        <a:gd name="connsiteX4" fmla="*/ 8482 w 10331"/>
                        <a:gd name="connsiteY4" fmla="*/ 9446 h 10000"/>
                        <a:gd name="connsiteX5" fmla="*/ 8356 w 10331"/>
                        <a:gd name="connsiteY5" fmla="*/ 9683 h 10000"/>
                        <a:gd name="connsiteX6" fmla="*/ 8229 w 10331"/>
                        <a:gd name="connsiteY6" fmla="*/ 9842 h 10000"/>
                        <a:gd name="connsiteX7" fmla="*/ 8110 w 10331"/>
                        <a:gd name="connsiteY7" fmla="*/ 9960 h 10000"/>
                        <a:gd name="connsiteX8" fmla="*/ 7998 w 10331"/>
                        <a:gd name="connsiteY8" fmla="*/ 10000 h 10000"/>
                        <a:gd name="connsiteX9" fmla="*/ 596 w 10331"/>
                        <a:gd name="connsiteY9" fmla="*/ 10000 h 10000"/>
                        <a:gd name="connsiteX10" fmla="*/ 435 w 10331"/>
                        <a:gd name="connsiteY10" fmla="*/ 9881 h 10000"/>
                        <a:gd name="connsiteX11" fmla="*/ 379 w 10331"/>
                        <a:gd name="connsiteY11" fmla="*/ 9749 h 10000"/>
                        <a:gd name="connsiteX12" fmla="*/ 350 w 10331"/>
                        <a:gd name="connsiteY12" fmla="*/ 9551 h 10000"/>
                        <a:gd name="connsiteX13" fmla="*/ 331 w 10331"/>
                        <a:gd name="connsiteY13" fmla="*/ 9327 h 10000"/>
                        <a:gd name="connsiteX14" fmla="*/ 331 w 10331"/>
                        <a:gd name="connsiteY14" fmla="*/ 9063 h 10000"/>
                        <a:gd name="connsiteX15" fmla="*/ 353 w 10331"/>
                        <a:gd name="connsiteY15" fmla="*/ 8773 h 10000"/>
                        <a:gd name="connsiteX16" fmla="*/ 394 w 10331"/>
                        <a:gd name="connsiteY16" fmla="*/ 8456 h 10000"/>
                        <a:gd name="connsiteX17" fmla="*/ 454 w 10331"/>
                        <a:gd name="connsiteY17" fmla="*/ 8127 h 10000"/>
                        <a:gd name="connsiteX18" fmla="*/ 1747 w 10331"/>
                        <a:gd name="connsiteY18" fmla="*/ 1887 h 10000"/>
                        <a:gd name="connsiteX19" fmla="*/ 2664 w 10331"/>
                        <a:gd name="connsiteY19" fmla="*/ 0 h 10000"/>
                        <a:gd name="connsiteX20" fmla="*/ 10066 w 10331"/>
                        <a:gd name="connsiteY20" fmla="*/ 0 h 10000"/>
                        <a:gd name="connsiteX21" fmla="*/ 10152 w 10331"/>
                        <a:gd name="connsiteY21" fmla="*/ 26 h 10000"/>
                        <a:gd name="connsiteX22" fmla="*/ 10223 w 10331"/>
                        <a:gd name="connsiteY22" fmla="*/ 119 h 10000"/>
                        <a:gd name="connsiteX23" fmla="*/ 10275 w 10331"/>
                        <a:gd name="connsiteY23" fmla="*/ 264 h 10000"/>
                        <a:gd name="connsiteX24" fmla="*/ 10312 w 10331"/>
                        <a:gd name="connsiteY24" fmla="*/ 449 h 10000"/>
                        <a:gd name="connsiteX25" fmla="*/ 10331 w 10331"/>
                        <a:gd name="connsiteY25" fmla="*/ 673 h 10000"/>
                        <a:gd name="connsiteX26" fmla="*/ 10327 w 10331"/>
                        <a:gd name="connsiteY26" fmla="*/ 923 h 10000"/>
                        <a:gd name="connsiteX27" fmla="*/ 10309 w 10331"/>
                        <a:gd name="connsiteY27" fmla="*/ 1227 h 10000"/>
                        <a:gd name="connsiteX28" fmla="*/ 10264 w 10331"/>
                        <a:gd name="connsiteY28" fmla="*/ 1544 h 10000"/>
                        <a:gd name="connsiteX29" fmla="*/ 10204 w 10331"/>
                        <a:gd name="connsiteY29" fmla="*/ 1887 h 10000"/>
                        <a:gd name="connsiteX30" fmla="*/ 8911 w 10331"/>
                        <a:gd name="connsiteY30" fmla="*/ 8127 h 10000"/>
                        <a:gd name="connsiteX0" fmla="*/ 8931 w 10351"/>
                        <a:gd name="connsiteY0" fmla="*/ 8127 h 10000"/>
                        <a:gd name="connsiteX1" fmla="*/ 8841 w 10351"/>
                        <a:gd name="connsiteY1" fmla="*/ 8509 h 10000"/>
                        <a:gd name="connsiteX2" fmla="*/ 8741 w 10351"/>
                        <a:gd name="connsiteY2" fmla="*/ 8852 h 10000"/>
                        <a:gd name="connsiteX3" fmla="*/ 8622 w 10351"/>
                        <a:gd name="connsiteY3" fmla="*/ 9169 h 10000"/>
                        <a:gd name="connsiteX4" fmla="*/ 8502 w 10351"/>
                        <a:gd name="connsiteY4" fmla="*/ 9446 h 10000"/>
                        <a:gd name="connsiteX5" fmla="*/ 8376 w 10351"/>
                        <a:gd name="connsiteY5" fmla="*/ 9683 h 10000"/>
                        <a:gd name="connsiteX6" fmla="*/ 8249 w 10351"/>
                        <a:gd name="connsiteY6" fmla="*/ 9842 h 10000"/>
                        <a:gd name="connsiteX7" fmla="*/ 8130 w 10351"/>
                        <a:gd name="connsiteY7" fmla="*/ 9960 h 10000"/>
                        <a:gd name="connsiteX8" fmla="*/ 8018 w 10351"/>
                        <a:gd name="connsiteY8" fmla="*/ 10000 h 10000"/>
                        <a:gd name="connsiteX9" fmla="*/ 616 w 10351"/>
                        <a:gd name="connsiteY9" fmla="*/ 10000 h 10000"/>
                        <a:gd name="connsiteX10" fmla="*/ 399 w 10351"/>
                        <a:gd name="connsiteY10" fmla="*/ 9749 h 10000"/>
                        <a:gd name="connsiteX11" fmla="*/ 370 w 10351"/>
                        <a:gd name="connsiteY11" fmla="*/ 9551 h 10000"/>
                        <a:gd name="connsiteX12" fmla="*/ 351 w 10351"/>
                        <a:gd name="connsiteY12" fmla="*/ 9327 h 10000"/>
                        <a:gd name="connsiteX13" fmla="*/ 351 w 10351"/>
                        <a:gd name="connsiteY13" fmla="*/ 9063 h 10000"/>
                        <a:gd name="connsiteX14" fmla="*/ 373 w 10351"/>
                        <a:gd name="connsiteY14" fmla="*/ 8773 h 10000"/>
                        <a:gd name="connsiteX15" fmla="*/ 414 w 10351"/>
                        <a:gd name="connsiteY15" fmla="*/ 8456 h 10000"/>
                        <a:gd name="connsiteX16" fmla="*/ 474 w 10351"/>
                        <a:gd name="connsiteY16" fmla="*/ 8127 h 10000"/>
                        <a:gd name="connsiteX17" fmla="*/ 1767 w 10351"/>
                        <a:gd name="connsiteY17" fmla="*/ 1887 h 10000"/>
                        <a:gd name="connsiteX18" fmla="*/ 2684 w 10351"/>
                        <a:gd name="connsiteY18" fmla="*/ 0 h 10000"/>
                        <a:gd name="connsiteX19" fmla="*/ 10086 w 10351"/>
                        <a:gd name="connsiteY19" fmla="*/ 0 h 10000"/>
                        <a:gd name="connsiteX20" fmla="*/ 10172 w 10351"/>
                        <a:gd name="connsiteY20" fmla="*/ 26 h 10000"/>
                        <a:gd name="connsiteX21" fmla="*/ 10243 w 10351"/>
                        <a:gd name="connsiteY21" fmla="*/ 119 h 10000"/>
                        <a:gd name="connsiteX22" fmla="*/ 10295 w 10351"/>
                        <a:gd name="connsiteY22" fmla="*/ 264 h 10000"/>
                        <a:gd name="connsiteX23" fmla="*/ 10332 w 10351"/>
                        <a:gd name="connsiteY23" fmla="*/ 449 h 10000"/>
                        <a:gd name="connsiteX24" fmla="*/ 10351 w 10351"/>
                        <a:gd name="connsiteY24" fmla="*/ 673 h 10000"/>
                        <a:gd name="connsiteX25" fmla="*/ 10347 w 10351"/>
                        <a:gd name="connsiteY25" fmla="*/ 923 h 10000"/>
                        <a:gd name="connsiteX26" fmla="*/ 10329 w 10351"/>
                        <a:gd name="connsiteY26" fmla="*/ 1227 h 10000"/>
                        <a:gd name="connsiteX27" fmla="*/ 10284 w 10351"/>
                        <a:gd name="connsiteY27" fmla="*/ 1544 h 10000"/>
                        <a:gd name="connsiteX28" fmla="*/ 10224 w 10351"/>
                        <a:gd name="connsiteY28" fmla="*/ 1887 h 10000"/>
                        <a:gd name="connsiteX29" fmla="*/ 8931 w 10351"/>
                        <a:gd name="connsiteY29" fmla="*/ 8127 h 10000"/>
                        <a:gd name="connsiteX0" fmla="*/ 8941 w 10361"/>
                        <a:gd name="connsiteY0" fmla="*/ 8127 h 10000"/>
                        <a:gd name="connsiteX1" fmla="*/ 8851 w 10361"/>
                        <a:gd name="connsiteY1" fmla="*/ 8509 h 10000"/>
                        <a:gd name="connsiteX2" fmla="*/ 8751 w 10361"/>
                        <a:gd name="connsiteY2" fmla="*/ 8852 h 10000"/>
                        <a:gd name="connsiteX3" fmla="*/ 8632 w 10361"/>
                        <a:gd name="connsiteY3" fmla="*/ 9169 h 10000"/>
                        <a:gd name="connsiteX4" fmla="*/ 8512 w 10361"/>
                        <a:gd name="connsiteY4" fmla="*/ 9446 h 10000"/>
                        <a:gd name="connsiteX5" fmla="*/ 8386 w 10361"/>
                        <a:gd name="connsiteY5" fmla="*/ 9683 h 10000"/>
                        <a:gd name="connsiteX6" fmla="*/ 8259 w 10361"/>
                        <a:gd name="connsiteY6" fmla="*/ 9842 h 10000"/>
                        <a:gd name="connsiteX7" fmla="*/ 8140 w 10361"/>
                        <a:gd name="connsiteY7" fmla="*/ 9960 h 10000"/>
                        <a:gd name="connsiteX8" fmla="*/ 8028 w 10361"/>
                        <a:gd name="connsiteY8" fmla="*/ 10000 h 10000"/>
                        <a:gd name="connsiteX9" fmla="*/ 626 w 10361"/>
                        <a:gd name="connsiteY9" fmla="*/ 10000 h 10000"/>
                        <a:gd name="connsiteX10" fmla="*/ 380 w 10361"/>
                        <a:gd name="connsiteY10" fmla="*/ 9551 h 10000"/>
                        <a:gd name="connsiteX11" fmla="*/ 361 w 10361"/>
                        <a:gd name="connsiteY11" fmla="*/ 9327 h 10000"/>
                        <a:gd name="connsiteX12" fmla="*/ 361 w 10361"/>
                        <a:gd name="connsiteY12" fmla="*/ 9063 h 10000"/>
                        <a:gd name="connsiteX13" fmla="*/ 383 w 10361"/>
                        <a:gd name="connsiteY13" fmla="*/ 8773 h 10000"/>
                        <a:gd name="connsiteX14" fmla="*/ 424 w 10361"/>
                        <a:gd name="connsiteY14" fmla="*/ 8456 h 10000"/>
                        <a:gd name="connsiteX15" fmla="*/ 484 w 10361"/>
                        <a:gd name="connsiteY15" fmla="*/ 8127 h 10000"/>
                        <a:gd name="connsiteX16" fmla="*/ 1777 w 10361"/>
                        <a:gd name="connsiteY16" fmla="*/ 1887 h 10000"/>
                        <a:gd name="connsiteX17" fmla="*/ 2694 w 10361"/>
                        <a:gd name="connsiteY17" fmla="*/ 0 h 10000"/>
                        <a:gd name="connsiteX18" fmla="*/ 10096 w 10361"/>
                        <a:gd name="connsiteY18" fmla="*/ 0 h 10000"/>
                        <a:gd name="connsiteX19" fmla="*/ 10182 w 10361"/>
                        <a:gd name="connsiteY19" fmla="*/ 26 h 10000"/>
                        <a:gd name="connsiteX20" fmla="*/ 10253 w 10361"/>
                        <a:gd name="connsiteY20" fmla="*/ 119 h 10000"/>
                        <a:gd name="connsiteX21" fmla="*/ 10305 w 10361"/>
                        <a:gd name="connsiteY21" fmla="*/ 264 h 10000"/>
                        <a:gd name="connsiteX22" fmla="*/ 10342 w 10361"/>
                        <a:gd name="connsiteY22" fmla="*/ 449 h 10000"/>
                        <a:gd name="connsiteX23" fmla="*/ 10361 w 10361"/>
                        <a:gd name="connsiteY23" fmla="*/ 673 h 10000"/>
                        <a:gd name="connsiteX24" fmla="*/ 10357 w 10361"/>
                        <a:gd name="connsiteY24" fmla="*/ 923 h 10000"/>
                        <a:gd name="connsiteX25" fmla="*/ 10339 w 10361"/>
                        <a:gd name="connsiteY25" fmla="*/ 1227 h 10000"/>
                        <a:gd name="connsiteX26" fmla="*/ 10294 w 10361"/>
                        <a:gd name="connsiteY26" fmla="*/ 1544 h 10000"/>
                        <a:gd name="connsiteX27" fmla="*/ 10234 w 10361"/>
                        <a:gd name="connsiteY27" fmla="*/ 1887 h 10000"/>
                        <a:gd name="connsiteX28" fmla="*/ 8941 w 10361"/>
                        <a:gd name="connsiteY28" fmla="*/ 8127 h 10000"/>
                        <a:gd name="connsiteX0" fmla="*/ 8948 w 10368"/>
                        <a:gd name="connsiteY0" fmla="*/ 8127 h 10000"/>
                        <a:gd name="connsiteX1" fmla="*/ 8858 w 10368"/>
                        <a:gd name="connsiteY1" fmla="*/ 8509 h 10000"/>
                        <a:gd name="connsiteX2" fmla="*/ 8758 w 10368"/>
                        <a:gd name="connsiteY2" fmla="*/ 8852 h 10000"/>
                        <a:gd name="connsiteX3" fmla="*/ 8639 w 10368"/>
                        <a:gd name="connsiteY3" fmla="*/ 9169 h 10000"/>
                        <a:gd name="connsiteX4" fmla="*/ 8519 w 10368"/>
                        <a:gd name="connsiteY4" fmla="*/ 9446 h 10000"/>
                        <a:gd name="connsiteX5" fmla="*/ 8393 w 10368"/>
                        <a:gd name="connsiteY5" fmla="*/ 9683 h 10000"/>
                        <a:gd name="connsiteX6" fmla="*/ 8266 w 10368"/>
                        <a:gd name="connsiteY6" fmla="*/ 9842 h 10000"/>
                        <a:gd name="connsiteX7" fmla="*/ 8147 w 10368"/>
                        <a:gd name="connsiteY7" fmla="*/ 9960 h 10000"/>
                        <a:gd name="connsiteX8" fmla="*/ 8035 w 10368"/>
                        <a:gd name="connsiteY8" fmla="*/ 10000 h 10000"/>
                        <a:gd name="connsiteX9" fmla="*/ 633 w 10368"/>
                        <a:gd name="connsiteY9" fmla="*/ 10000 h 10000"/>
                        <a:gd name="connsiteX10" fmla="*/ 368 w 10368"/>
                        <a:gd name="connsiteY10" fmla="*/ 9327 h 10000"/>
                        <a:gd name="connsiteX11" fmla="*/ 368 w 10368"/>
                        <a:gd name="connsiteY11" fmla="*/ 9063 h 10000"/>
                        <a:gd name="connsiteX12" fmla="*/ 390 w 10368"/>
                        <a:gd name="connsiteY12" fmla="*/ 8773 h 10000"/>
                        <a:gd name="connsiteX13" fmla="*/ 431 w 10368"/>
                        <a:gd name="connsiteY13" fmla="*/ 8456 h 10000"/>
                        <a:gd name="connsiteX14" fmla="*/ 491 w 10368"/>
                        <a:gd name="connsiteY14" fmla="*/ 8127 h 10000"/>
                        <a:gd name="connsiteX15" fmla="*/ 1784 w 10368"/>
                        <a:gd name="connsiteY15" fmla="*/ 1887 h 10000"/>
                        <a:gd name="connsiteX16" fmla="*/ 2701 w 10368"/>
                        <a:gd name="connsiteY16" fmla="*/ 0 h 10000"/>
                        <a:gd name="connsiteX17" fmla="*/ 10103 w 10368"/>
                        <a:gd name="connsiteY17" fmla="*/ 0 h 10000"/>
                        <a:gd name="connsiteX18" fmla="*/ 10189 w 10368"/>
                        <a:gd name="connsiteY18" fmla="*/ 26 h 10000"/>
                        <a:gd name="connsiteX19" fmla="*/ 10260 w 10368"/>
                        <a:gd name="connsiteY19" fmla="*/ 119 h 10000"/>
                        <a:gd name="connsiteX20" fmla="*/ 10312 w 10368"/>
                        <a:gd name="connsiteY20" fmla="*/ 264 h 10000"/>
                        <a:gd name="connsiteX21" fmla="*/ 10349 w 10368"/>
                        <a:gd name="connsiteY21" fmla="*/ 449 h 10000"/>
                        <a:gd name="connsiteX22" fmla="*/ 10368 w 10368"/>
                        <a:gd name="connsiteY22" fmla="*/ 673 h 10000"/>
                        <a:gd name="connsiteX23" fmla="*/ 10364 w 10368"/>
                        <a:gd name="connsiteY23" fmla="*/ 923 h 10000"/>
                        <a:gd name="connsiteX24" fmla="*/ 10346 w 10368"/>
                        <a:gd name="connsiteY24" fmla="*/ 1227 h 10000"/>
                        <a:gd name="connsiteX25" fmla="*/ 10301 w 10368"/>
                        <a:gd name="connsiteY25" fmla="*/ 1544 h 10000"/>
                        <a:gd name="connsiteX26" fmla="*/ 10241 w 10368"/>
                        <a:gd name="connsiteY26" fmla="*/ 1887 h 10000"/>
                        <a:gd name="connsiteX27" fmla="*/ 8948 w 10368"/>
                        <a:gd name="connsiteY27" fmla="*/ 8127 h 10000"/>
                        <a:gd name="connsiteX0" fmla="*/ 8950 w 10370"/>
                        <a:gd name="connsiteY0" fmla="*/ 8127 h 10000"/>
                        <a:gd name="connsiteX1" fmla="*/ 8860 w 10370"/>
                        <a:gd name="connsiteY1" fmla="*/ 8509 h 10000"/>
                        <a:gd name="connsiteX2" fmla="*/ 8760 w 10370"/>
                        <a:gd name="connsiteY2" fmla="*/ 8852 h 10000"/>
                        <a:gd name="connsiteX3" fmla="*/ 8641 w 10370"/>
                        <a:gd name="connsiteY3" fmla="*/ 9169 h 10000"/>
                        <a:gd name="connsiteX4" fmla="*/ 8521 w 10370"/>
                        <a:gd name="connsiteY4" fmla="*/ 9446 h 10000"/>
                        <a:gd name="connsiteX5" fmla="*/ 8395 w 10370"/>
                        <a:gd name="connsiteY5" fmla="*/ 9683 h 10000"/>
                        <a:gd name="connsiteX6" fmla="*/ 8268 w 10370"/>
                        <a:gd name="connsiteY6" fmla="*/ 9842 h 10000"/>
                        <a:gd name="connsiteX7" fmla="*/ 8149 w 10370"/>
                        <a:gd name="connsiteY7" fmla="*/ 9960 h 10000"/>
                        <a:gd name="connsiteX8" fmla="*/ 8037 w 10370"/>
                        <a:gd name="connsiteY8" fmla="*/ 10000 h 10000"/>
                        <a:gd name="connsiteX9" fmla="*/ 635 w 10370"/>
                        <a:gd name="connsiteY9" fmla="*/ 10000 h 10000"/>
                        <a:gd name="connsiteX10" fmla="*/ 370 w 10370"/>
                        <a:gd name="connsiteY10" fmla="*/ 9063 h 10000"/>
                        <a:gd name="connsiteX11" fmla="*/ 392 w 10370"/>
                        <a:gd name="connsiteY11" fmla="*/ 8773 h 10000"/>
                        <a:gd name="connsiteX12" fmla="*/ 433 w 10370"/>
                        <a:gd name="connsiteY12" fmla="*/ 8456 h 10000"/>
                        <a:gd name="connsiteX13" fmla="*/ 493 w 10370"/>
                        <a:gd name="connsiteY13" fmla="*/ 8127 h 10000"/>
                        <a:gd name="connsiteX14" fmla="*/ 1786 w 10370"/>
                        <a:gd name="connsiteY14" fmla="*/ 1887 h 10000"/>
                        <a:gd name="connsiteX15" fmla="*/ 2703 w 10370"/>
                        <a:gd name="connsiteY15" fmla="*/ 0 h 10000"/>
                        <a:gd name="connsiteX16" fmla="*/ 10105 w 10370"/>
                        <a:gd name="connsiteY16" fmla="*/ 0 h 10000"/>
                        <a:gd name="connsiteX17" fmla="*/ 10191 w 10370"/>
                        <a:gd name="connsiteY17" fmla="*/ 26 h 10000"/>
                        <a:gd name="connsiteX18" fmla="*/ 10262 w 10370"/>
                        <a:gd name="connsiteY18" fmla="*/ 119 h 10000"/>
                        <a:gd name="connsiteX19" fmla="*/ 10314 w 10370"/>
                        <a:gd name="connsiteY19" fmla="*/ 264 h 10000"/>
                        <a:gd name="connsiteX20" fmla="*/ 10351 w 10370"/>
                        <a:gd name="connsiteY20" fmla="*/ 449 h 10000"/>
                        <a:gd name="connsiteX21" fmla="*/ 10370 w 10370"/>
                        <a:gd name="connsiteY21" fmla="*/ 673 h 10000"/>
                        <a:gd name="connsiteX22" fmla="*/ 10366 w 10370"/>
                        <a:gd name="connsiteY22" fmla="*/ 923 h 10000"/>
                        <a:gd name="connsiteX23" fmla="*/ 10348 w 10370"/>
                        <a:gd name="connsiteY23" fmla="*/ 1227 h 10000"/>
                        <a:gd name="connsiteX24" fmla="*/ 10303 w 10370"/>
                        <a:gd name="connsiteY24" fmla="*/ 1544 h 10000"/>
                        <a:gd name="connsiteX25" fmla="*/ 10243 w 10370"/>
                        <a:gd name="connsiteY25" fmla="*/ 1887 h 10000"/>
                        <a:gd name="connsiteX26" fmla="*/ 8950 w 10370"/>
                        <a:gd name="connsiteY26" fmla="*/ 8127 h 10000"/>
                        <a:gd name="connsiteX0" fmla="*/ 8943 w 10363"/>
                        <a:gd name="connsiteY0" fmla="*/ 8127 h 10000"/>
                        <a:gd name="connsiteX1" fmla="*/ 8853 w 10363"/>
                        <a:gd name="connsiteY1" fmla="*/ 8509 h 10000"/>
                        <a:gd name="connsiteX2" fmla="*/ 8753 w 10363"/>
                        <a:gd name="connsiteY2" fmla="*/ 8852 h 10000"/>
                        <a:gd name="connsiteX3" fmla="*/ 8634 w 10363"/>
                        <a:gd name="connsiteY3" fmla="*/ 9169 h 10000"/>
                        <a:gd name="connsiteX4" fmla="*/ 8514 w 10363"/>
                        <a:gd name="connsiteY4" fmla="*/ 9446 h 10000"/>
                        <a:gd name="connsiteX5" fmla="*/ 8388 w 10363"/>
                        <a:gd name="connsiteY5" fmla="*/ 9683 h 10000"/>
                        <a:gd name="connsiteX6" fmla="*/ 8261 w 10363"/>
                        <a:gd name="connsiteY6" fmla="*/ 9842 h 10000"/>
                        <a:gd name="connsiteX7" fmla="*/ 8142 w 10363"/>
                        <a:gd name="connsiteY7" fmla="*/ 9960 h 10000"/>
                        <a:gd name="connsiteX8" fmla="*/ 8030 w 10363"/>
                        <a:gd name="connsiteY8" fmla="*/ 10000 h 10000"/>
                        <a:gd name="connsiteX9" fmla="*/ 628 w 10363"/>
                        <a:gd name="connsiteY9" fmla="*/ 10000 h 10000"/>
                        <a:gd name="connsiteX10" fmla="*/ 385 w 10363"/>
                        <a:gd name="connsiteY10" fmla="*/ 8773 h 10000"/>
                        <a:gd name="connsiteX11" fmla="*/ 426 w 10363"/>
                        <a:gd name="connsiteY11" fmla="*/ 8456 h 10000"/>
                        <a:gd name="connsiteX12" fmla="*/ 486 w 10363"/>
                        <a:gd name="connsiteY12" fmla="*/ 8127 h 10000"/>
                        <a:gd name="connsiteX13" fmla="*/ 1779 w 10363"/>
                        <a:gd name="connsiteY13" fmla="*/ 1887 h 10000"/>
                        <a:gd name="connsiteX14" fmla="*/ 2696 w 10363"/>
                        <a:gd name="connsiteY14" fmla="*/ 0 h 10000"/>
                        <a:gd name="connsiteX15" fmla="*/ 10098 w 10363"/>
                        <a:gd name="connsiteY15" fmla="*/ 0 h 10000"/>
                        <a:gd name="connsiteX16" fmla="*/ 10184 w 10363"/>
                        <a:gd name="connsiteY16" fmla="*/ 26 h 10000"/>
                        <a:gd name="connsiteX17" fmla="*/ 10255 w 10363"/>
                        <a:gd name="connsiteY17" fmla="*/ 119 h 10000"/>
                        <a:gd name="connsiteX18" fmla="*/ 10307 w 10363"/>
                        <a:gd name="connsiteY18" fmla="*/ 264 h 10000"/>
                        <a:gd name="connsiteX19" fmla="*/ 10344 w 10363"/>
                        <a:gd name="connsiteY19" fmla="*/ 449 h 10000"/>
                        <a:gd name="connsiteX20" fmla="*/ 10363 w 10363"/>
                        <a:gd name="connsiteY20" fmla="*/ 673 h 10000"/>
                        <a:gd name="connsiteX21" fmla="*/ 10359 w 10363"/>
                        <a:gd name="connsiteY21" fmla="*/ 923 h 10000"/>
                        <a:gd name="connsiteX22" fmla="*/ 10341 w 10363"/>
                        <a:gd name="connsiteY22" fmla="*/ 1227 h 10000"/>
                        <a:gd name="connsiteX23" fmla="*/ 10296 w 10363"/>
                        <a:gd name="connsiteY23" fmla="*/ 1544 h 10000"/>
                        <a:gd name="connsiteX24" fmla="*/ 10236 w 10363"/>
                        <a:gd name="connsiteY24" fmla="*/ 1887 h 10000"/>
                        <a:gd name="connsiteX25" fmla="*/ 8943 w 10363"/>
                        <a:gd name="connsiteY25" fmla="*/ 8127 h 10000"/>
                        <a:gd name="connsiteX0" fmla="*/ 8930 w 10350"/>
                        <a:gd name="connsiteY0" fmla="*/ 8127 h 10000"/>
                        <a:gd name="connsiteX1" fmla="*/ 8840 w 10350"/>
                        <a:gd name="connsiteY1" fmla="*/ 8509 h 10000"/>
                        <a:gd name="connsiteX2" fmla="*/ 8740 w 10350"/>
                        <a:gd name="connsiteY2" fmla="*/ 8852 h 10000"/>
                        <a:gd name="connsiteX3" fmla="*/ 8621 w 10350"/>
                        <a:gd name="connsiteY3" fmla="*/ 9169 h 10000"/>
                        <a:gd name="connsiteX4" fmla="*/ 8501 w 10350"/>
                        <a:gd name="connsiteY4" fmla="*/ 9446 h 10000"/>
                        <a:gd name="connsiteX5" fmla="*/ 8375 w 10350"/>
                        <a:gd name="connsiteY5" fmla="*/ 9683 h 10000"/>
                        <a:gd name="connsiteX6" fmla="*/ 8248 w 10350"/>
                        <a:gd name="connsiteY6" fmla="*/ 9842 h 10000"/>
                        <a:gd name="connsiteX7" fmla="*/ 8129 w 10350"/>
                        <a:gd name="connsiteY7" fmla="*/ 9960 h 10000"/>
                        <a:gd name="connsiteX8" fmla="*/ 8017 w 10350"/>
                        <a:gd name="connsiteY8" fmla="*/ 10000 h 10000"/>
                        <a:gd name="connsiteX9" fmla="*/ 615 w 10350"/>
                        <a:gd name="connsiteY9" fmla="*/ 10000 h 10000"/>
                        <a:gd name="connsiteX10" fmla="*/ 413 w 10350"/>
                        <a:gd name="connsiteY10" fmla="*/ 8456 h 10000"/>
                        <a:gd name="connsiteX11" fmla="*/ 473 w 10350"/>
                        <a:gd name="connsiteY11" fmla="*/ 8127 h 10000"/>
                        <a:gd name="connsiteX12" fmla="*/ 1766 w 10350"/>
                        <a:gd name="connsiteY12" fmla="*/ 1887 h 10000"/>
                        <a:gd name="connsiteX13" fmla="*/ 2683 w 10350"/>
                        <a:gd name="connsiteY13" fmla="*/ 0 h 10000"/>
                        <a:gd name="connsiteX14" fmla="*/ 10085 w 10350"/>
                        <a:gd name="connsiteY14" fmla="*/ 0 h 10000"/>
                        <a:gd name="connsiteX15" fmla="*/ 10171 w 10350"/>
                        <a:gd name="connsiteY15" fmla="*/ 26 h 10000"/>
                        <a:gd name="connsiteX16" fmla="*/ 10242 w 10350"/>
                        <a:gd name="connsiteY16" fmla="*/ 119 h 10000"/>
                        <a:gd name="connsiteX17" fmla="*/ 10294 w 10350"/>
                        <a:gd name="connsiteY17" fmla="*/ 264 h 10000"/>
                        <a:gd name="connsiteX18" fmla="*/ 10331 w 10350"/>
                        <a:gd name="connsiteY18" fmla="*/ 449 h 10000"/>
                        <a:gd name="connsiteX19" fmla="*/ 10350 w 10350"/>
                        <a:gd name="connsiteY19" fmla="*/ 673 h 10000"/>
                        <a:gd name="connsiteX20" fmla="*/ 10346 w 10350"/>
                        <a:gd name="connsiteY20" fmla="*/ 923 h 10000"/>
                        <a:gd name="connsiteX21" fmla="*/ 10328 w 10350"/>
                        <a:gd name="connsiteY21" fmla="*/ 1227 h 10000"/>
                        <a:gd name="connsiteX22" fmla="*/ 10283 w 10350"/>
                        <a:gd name="connsiteY22" fmla="*/ 1544 h 10000"/>
                        <a:gd name="connsiteX23" fmla="*/ 10223 w 10350"/>
                        <a:gd name="connsiteY23" fmla="*/ 1887 h 10000"/>
                        <a:gd name="connsiteX24" fmla="*/ 8930 w 10350"/>
                        <a:gd name="connsiteY24" fmla="*/ 8127 h 10000"/>
                        <a:gd name="connsiteX0" fmla="*/ 8963 w 10383"/>
                        <a:gd name="connsiteY0" fmla="*/ 8127 h 10000"/>
                        <a:gd name="connsiteX1" fmla="*/ 8873 w 10383"/>
                        <a:gd name="connsiteY1" fmla="*/ 8509 h 10000"/>
                        <a:gd name="connsiteX2" fmla="*/ 8773 w 10383"/>
                        <a:gd name="connsiteY2" fmla="*/ 8852 h 10000"/>
                        <a:gd name="connsiteX3" fmla="*/ 8654 w 10383"/>
                        <a:gd name="connsiteY3" fmla="*/ 9169 h 10000"/>
                        <a:gd name="connsiteX4" fmla="*/ 8534 w 10383"/>
                        <a:gd name="connsiteY4" fmla="*/ 9446 h 10000"/>
                        <a:gd name="connsiteX5" fmla="*/ 8408 w 10383"/>
                        <a:gd name="connsiteY5" fmla="*/ 9683 h 10000"/>
                        <a:gd name="connsiteX6" fmla="*/ 8281 w 10383"/>
                        <a:gd name="connsiteY6" fmla="*/ 9842 h 10000"/>
                        <a:gd name="connsiteX7" fmla="*/ 8162 w 10383"/>
                        <a:gd name="connsiteY7" fmla="*/ 9960 h 10000"/>
                        <a:gd name="connsiteX8" fmla="*/ 8050 w 10383"/>
                        <a:gd name="connsiteY8" fmla="*/ 10000 h 10000"/>
                        <a:gd name="connsiteX9" fmla="*/ 648 w 10383"/>
                        <a:gd name="connsiteY9" fmla="*/ 10000 h 10000"/>
                        <a:gd name="connsiteX10" fmla="*/ 506 w 10383"/>
                        <a:gd name="connsiteY10" fmla="*/ 8127 h 10000"/>
                        <a:gd name="connsiteX11" fmla="*/ 1799 w 10383"/>
                        <a:gd name="connsiteY11" fmla="*/ 1887 h 10000"/>
                        <a:gd name="connsiteX12" fmla="*/ 2716 w 10383"/>
                        <a:gd name="connsiteY12" fmla="*/ 0 h 10000"/>
                        <a:gd name="connsiteX13" fmla="*/ 10118 w 10383"/>
                        <a:gd name="connsiteY13" fmla="*/ 0 h 10000"/>
                        <a:gd name="connsiteX14" fmla="*/ 10204 w 10383"/>
                        <a:gd name="connsiteY14" fmla="*/ 26 h 10000"/>
                        <a:gd name="connsiteX15" fmla="*/ 10275 w 10383"/>
                        <a:gd name="connsiteY15" fmla="*/ 119 h 10000"/>
                        <a:gd name="connsiteX16" fmla="*/ 10327 w 10383"/>
                        <a:gd name="connsiteY16" fmla="*/ 264 h 10000"/>
                        <a:gd name="connsiteX17" fmla="*/ 10364 w 10383"/>
                        <a:gd name="connsiteY17" fmla="*/ 449 h 10000"/>
                        <a:gd name="connsiteX18" fmla="*/ 10383 w 10383"/>
                        <a:gd name="connsiteY18" fmla="*/ 673 h 10000"/>
                        <a:gd name="connsiteX19" fmla="*/ 10379 w 10383"/>
                        <a:gd name="connsiteY19" fmla="*/ 923 h 10000"/>
                        <a:gd name="connsiteX20" fmla="*/ 10361 w 10383"/>
                        <a:gd name="connsiteY20" fmla="*/ 1227 h 10000"/>
                        <a:gd name="connsiteX21" fmla="*/ 10316 w 10383"/>
                        <a:gd name="connsiteY21" fmla="*/ 1544 h 10000"/>
                        <a:gd name="connsiteX22" fmla="*/ 10256 w 10383"/>
                        <a:gd name="connsiteY22" fmla="*/ 1887 h 10000"/>
                        <a:gd name="connsiteX23" fmla="*/ 8963 w 10383"/>
                        <a:gd name="connsiteY23" fmla="*/ 8127 h 10000"/>
                        <a:gd name="connsiteX0" fmla="*/ 8916 w 10336"/>
                        <a:gd name="connsiteY0" fmla="*/ 8127 h 10000"/>
                        <a:gd name="connsiteX1" fmla="*/ 8826 w 10336"/>
                        <a:gd name="connsiteY1" fmla="*/ 8509 h 10000"/>
                        <a:gd name="connsiteX2" fmla="*/ 8726 w 10336"/>
                        <a:gd name="connsiteY2" fmla="*/ 8852 h 10000"/>
                        <a:gd name="connsiteX3" fmla="*/ 8607 w 10336"/>
                        <a:gd name="connsiteY3" fmla="*/ 9169 h 10000"/>
                        <a:gd name="connsiteX4" fmla="*/ 8487 w 10336"/>
                        <a:gd name="connsiteY4" fmla="*/ 9446 h 10000"/>
                        <a:gd name="connsiteX5" fmla="*/ 8361 w 10336"/>
                        <a:gd name="connsiteY5" fmla="*/ 9683 h 10000"/>
                        <a:gd name="connsiteX6" fmla="*/ 8234 w 10336"/>
                        <a:gd name="connsiteY6" fmla="*/ 9842 h 10000"/>
                        <a:gd name="connsiteX7" fmla="*/ 8115 w 10336"/>
                        <a:gd name="connsiteY7" fmla="*/ 9960 h 10000"/>
                        <a:gd name="connsiteX8" fmla="*/ 8003 w 10336"/>
                        <a:gd name="connsiteY8" fmla="*/ 10000 h 10000"/>
                        <a:gd name="connsiteX9" fmla="*/ 601 w 10336"/>
                        <a:gd name="connsiteY9" fmla="*/ 10000 h 10000"/>
                        <a:gd name="connsiteX10" fmla="*/ 459 w 10336"/>
                        <a:gd name="connsiteY10" fmla="*/ 8127 h 10000"/>
                        <a:gd name="connsiteX11" fmla="*/ 1752 w 10336"/>
                        <a:gd name="connsiteY11" fmla="*/ 1887 h 10000"/>
                        <a:gd name="connsiteX12" fmla="*/ 2669 w 10336"/>
                        <a:gd name="connsiteY12" fmla="*/ 0 h 10000"/>
                        <a:gd name="connsiteX13" fmla="*/ 10071 w 10336"/>
                        <a:gd name="connsiteY13" fmla="*/ 0 h 10000"/>
                        <a:gd name="connsiteX14" fmla="*/ 10157 w 10336"/>
                        <a:gd name="connsiteY14" fmla="*/ 26 h 10000"/>
                        <a:gd name="connsiteX15" fmla="*/ 10228 w 10336"/>
                        <a:gd name="connsiteY15" fmla="*/ 119 h 10000"/>
                        <a:gd name="connsiteX16" fmla="*/ 10280 w 10336"/>
                        <a:gd name="connsiteY16" fmla="*/ 264 h 10000"/>
                        <a:gd name="connsiteX17" fmla="*/ 10317 w 10336"/>
                        <a:gd name="connsiteY17" fmla="*/ 449 h 10000"/>
                        <a:gd name="connsiteX18" fmla="*/ 10336 w 10336"/>
                        <a:gd name="connsiteY18" fmla="*/ 673 h 10000"/>
                        <a:gd name="connsiteX19" fmla="*/ 10332 w 10336"/>
                        <a:gd name="connsiteY19" fmla="*/ 923 h 10000"/>
                        <a:gd name="connsiteX20" fmla="*/ 10314 w 10336"/>
                        <a:gd name="connsiteY20" fmla="*/ 1227 h 10000"/>
                        <a:gd name="connsiteX21" fmla="*/ 10269 w 10336"/>
                        <a:gd name="connsiteY21" fmla="*/ 1544 h 10000"/>
                        <a:gd name="connsiteX22" fmla="*/ 10209 w 10336"/>
                        <a:gd name="connsiteY22" fmla="*/ 1887 h 10000"/>
                        <a:gd name="connsiteX23" fmla="*/ 8916 w 10336"/>
                        <a:gd name="connsiteY23" fmla="*/ 8127 h 10000"/>
                        <a:gd name="connsiteX0" fmla="*/ 8539 w 9959"/>
                        <a:gd name="connsiteY0" fmla="*/ 8127 h 10000"/>
                        <a:gd name="connsiteX1" fmla="*/ 8449 w 9959"/>
                        <a:gd name="connsiteY1" fmla="*/ 8509 h 10000"/>
                        <a:gd name="connsiteX2" fmla="*/ 8349 w 9959"/>
                        <a:gd name="connsiteY2" fmla="*/ 8852 h 10000"/>
                        <a:gd name="connsiteX3" fmla="*/ 8230 w 9959"/>
                        <a:gd name="connsiteY3" fmla="*/ 9169 h 10000"/>
                        <a:gd name="connsiteX4" fmla="*/ 8110 w 9959"/>
                        <a:gd name="connsiteY4" fmla="*/ 9446 h 10000"/>
                        <a:gd name="connsiteX5" fmla="*/ 7984 w 9959"/>
                        <a:gd name="connsiteY5" fmla="*/ 9683 h 10000"/>
                        <a:gd name="connsiteX6" fmla="*/ 7857 w 9959"/>
                        <a:gd name="connsiteY6" fmla="*/ 9842 h 10000"/>
                        <a:gd name="connsiteX7" fmla="*/ 7738 w 9959"/>
                        <a:gd name="connsiteY7" fmla="*/ 9960 h 10000"/>
                        <a:gd name="connsiteX8" fmla="*/ 7626 w 9959"/>
                        <a:gd name="connsiteY8" fmla="*/ 10000 h 10000"/>
                        <a:gd name="connsiteX9" fmla="*/ 224 w 9959"/>
                        <a:gd name="connsiteY9" fmla="*/ 10000 h 10000"/>
                        <a:gd name="connsiteX10" fmla="*/ 82 w 9959"/>
                        <a:gd name="connsiteY10" fmla="*/ 8127 h 10000"/>
                        <a:gd name="connsiteX11" fmla="*/ 1375 w 9959"/>
                        <a:gd name="connsiteY11" fmla="*/ 1887 h 10000"/>
                        <a:gd name="connsiteX12" fmla="*/ 2292 w 9959"/>
                        <a:gd name="connsiteY12" fmla="*/ 0 h 10000"/>
                        <a:gd name="connsiteX13" fmla="*/ 9694 w 9959"/>
                        <a:gd name="connsiteY13" fmla="*/ 0 h 10000"/>
                        <a:gd name="connsiteX14" fmla="*/ 9780 w 9959"/>
                        <a:gd name="connsiteY14" fmla="*/ 26 h 10000"/>
                        <a:gd name="connsiteX15" fmla="*/ 9851 w 9959"/>
                        <a:gd name="connsiteY15" fmla="*/ 119 h 10000"/>
                        <a:gd name="connsiteX16" fmla="*/ 9903 w 9959"/>
                        <a:gd name="connsiteY16" fmla="*/ 264 h 10000"/>
                        <a:gd name="connsiteX17" fmla="*/ 9940 w 9959"/>
                        <a:gd name="connsiteY17" fmla="*/ 449 h 10000"/>
                        <a:gd name="connsiteX18" fmla="*/ 9959 w 9959"/>
                        <a:gd name="connsiteY18" fmla="*/ 673 h 10000"/>
                        <a:gd name="connsiteX19" fmla="*/ 9955 w 9959"/>
                        <a:gd name="connsiteY19" fmla="*/ 923 h 10000"/>
                        <a:gd name="connsiteX20" fmla="*/ 9937 w 9959"/>
                        <a:gd name="connsiteY20" fmla="*/ 1227 h 10000"/>
                        <a:gd name="connsiteX21" fmla="*/ 9892 w 9959"/>
                        <a:gd name="connsiteY21" fmla="*/ 1544 h 10000"/>
                        <a:gd name="connsiteX22" fmla="*/ 9832 w 9959"/>
                        <a:gd name="connsiteY22" fmla="*/ 1887 h 10000"/>
                        <a:gd name="connsiteX23" fmla="*/ 8539 w 9959"/>
                        <a:gd name="connsiteY23" fmla="*/ 8127 h 10000"/>
                        <a:gd name="connsiteX0" fmla="*/ 8570 w 9996"/>
                        <a:gd name="connsiteY0" fmla="*/ 8127 h 10000"/>
                        <a:gd name="connsiteX1" fmla="*/ 8480 w 9996"/>
                        <a:gd name="connsiteY1" fmla="*/ 8509 h 10000"/>
                        <a:gd name="connsiteX2" fmla="*/ 8379 w 9996"/>
                        <a:gd name="connsiteY2" fmla="*/ 8852 h 10000"/>
                        <a:gd name="connsiteX3" fmla="*/ 8260 w 9996"/>
                        <a:gd name="connsiteY3" fmla="*/ 9169 h 10000"/>
                        <a:gd name="connsiteX4" fmla="*/ 8139 w 9996"/>
                        <a:gd name="connsiteY4" fmla="*/ 9446 h 10000"/>
                        <a:gd name="connsiteX5" fmla="*/ 8013 w 9996"/>
                        <a:gd name="connsiteY5" fmla="*/ 9683 h 10000"/>
                        <a:gd name="connsiteX6" fmla="*/ 7885 w 9996"/>
                        <a:gd name="connsiteY6" fmla="*/ 9842 h 10000"/>
                        <a:gd name="connsiteX7" fmla="*/ 7766 w 9996"/>
                        <a:gd name="connsiteY7" fmla="*/ 9960 h 10000"/>
                        <a:gd name="connsiteX8" fmla="*/ 7653 w 9996"/>
                        <a:gd name="connsiteY8" fmla="*/ 10000 h 10000"/>
                        <a:gd name="connsiteX9" fmla="*/ 221 w 9996"/>
                        <a:gd name="connsiteY9" fmla="*/ 10000 h 10000"/>
                        <a:gd name="connsiteX10" fmla="*/ 78 w 9996"/>
                        <a:gd name="connsiteY10" fmla="*/ 8127 h 10000"/>
                        <a:gd name="connsiteX11" fmla="*/ 1377 w 9996"/>
                        <a:gd name="connsiteY11" fmla="*/ 1887 h 10000"/>
                        <a:gd name="connsiteX12" fmla="*/ 2297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70 w 9996"/>
                        <a:gd name="connsiteY23" fmla="*/ 8127 h 10000"/>
                        <a:gd name="connsiteX0" fmla="*/ 8573 w 10000"/>
                        <a:gd name="connsiteY0" fmla="*/ 8127 h 10003"/>
                        <a:gd name="connsiteX1" fmla="*/ 8483 w 10000"/>
                        <a:gd name="connsiteY1" fmla="*/ 8509 h 10003"/>
                        <a:gd name="connsiteX2" fmla="*/ 8382 w 10000"/>
                        <a:gd name="connsiteY2" fmla="*/ 8852 h 10003"/>
                        <a:gd name="connsiteX3" fmla="*/ 8263 w 10000"/>
                        <a:gd name="connsiteY3" fmla="*/ 9169 h 10003"/>
                        <a:gd name="connsiteX4" fmla="*/ 8142 w 10000"/>
                        <a:gd name="connsiteY4" fmla="*/ 9446 h 10003"/>
                        <a:gd name="connsiteX5" fmla="*/ 8016 w 10000"/>
                        <a:gd name="connsiteY5" fmla="*/ 9683 h 10003"/>
                        <a:gd name="connsiteX6" fmla="*/ 7888 w 10000"/>
                        <a:gd name="connsiteY6" fmla="*/ 9842 h 10003"/>
                        <a:gd name="connsiteX7" fmla="*/ 7769 w 10000"/>
                        <a:gd name="connsiteY7" fmla="*/ 9960 h 10003"/>
                        <a:gd name="connsiteX8" fmla="*/ 7656 w 10000"/>
                        <a:gd name="connsiteY8" fmla="*/ 10000 h 10003"/>
                        <a:gd name="connsiteX9" fmla="*/ 221 w 10000"/>
                        <a:gd name="connsiteY9" fmla="*/ 10000 h 10003"/>
                        <a:gd name="connsiteX10" fmla="*/ 78 w 10000"/>
                        <a:gd name="connsiteY10" fmla="*/ 8127 h 10003"/>
                        <a:gd name="connsiteX11" fmla="*/ 1378 w 10000"/>
                        <a:gd name="connsiteY11" fmla="*/ 1887 h 10003"/>
                        <a:gd name="connsiteX12" fmla="*/ 2298 w 10000"/>
                        <a:gd name="connsiteY12" fmla="*/ 0 h 10003"/>
                        <a:gd name="connsiteX13" fmla="*/ 9734 w 10000"/>
                        <a:gd name="connsiteY13" fmla="*/ 0 h 10003"/>
                        <a:gd name="connsiteX14" fmla="*/ 9820 w 10000"/>
                        <a:gd name="connsiteY14" fmla="*/ 26 h 10003"/>
                        <a:gd name="connsiteX15" fmla="*/ 9892 w 10000"/>
                        <a:gd name="connsiteY15" fmla="*/ 119 h 10003"/>
                        <a:gd name="connsiteX16" fmla="*/ 9944 w 10000"/>
                        <a:gd name="connsiteY16" fmla="*/ 264 h 10003"/>
                        <a:gd name="connsiteX17" fmla="*/ 9981 w 10000"/>
                        <a:gd name="connsiteY17" fmla="*/ 449 h 10003"/>
                        <a:gd name="connsiteX18" fmla="*/ 10000 w 10000"/>
                        <a:gd name="connsiteY18" fmla="*/ 673 h 10003"/>
                        <a:gd name="connsiteX19" fmla="*/ 9996 w 10000"/>
                        <a:gd name="connsiteY19" fmla="*/ 923 h 10003"/>
                        <a:gd name="connsiteX20" fmla="*/ 9978 w 10000"/>
                        <a:gd name="connsiteY20" fmla="*/ 1227 h 10003"/>
                        <a:gd name="connsiteX21" fmla="*/ 9933 w 10000"/>
                        <a:gd name="connsiteY21" fmla="*/ 1544 h 10003"/>
                        <a:gd name="connsiteX22" fmla="*/ 9872 w 10000"/>
                        <a:gd name="connsiteY22" fmla="*/ 1887 h 10003"/>
                        <a:gd name="connsiteX23" fmla="*/ 8573 w 10000"/>
                        <a:gd name="connsiteY23" fmla="*/ 8127 h 10003"/>
                        <a:gd name="connsiteX0" fmla="*/ 8609 w 10036"/>
                        <a:gd name="connsiteY0" fmla="*/ 8127 h 10003"/>
                        <a:gd name="connsiteX1" fmla="*/ 8519 w 10036"/>
                        <a:gd name="connsiteY1" fmla="*/ 8509 h 10003"/>
                        <a:gd name="connsiteX2" fmla="*/ 8418 w 10036"/>
                        <a:gd name="connsiteY2" fmla="*/ 8852 h 10003"/>
                        <a:gd name="connsiteX3" fmla="*/ 8299 w 10036"/>
                        <a:gd name="connsiteY3" fmla="*/ 9169 h 10003"/>
                        <a:gd name="connsiteX4" fmla="*/ 8178 w 10036"/>
                        <a:gd name="connsiteY4" fmla="*/ 9446 h 10003"/>
                        <a:gd name="connsiteX5" fmla="*/ 8052 w 10036"/>
                        <a:gd name="connsiteY5" fmla="*/ 9683 h 10003"/>
                        <a:gd name="connsiteX6" fmla="*/ 7924 w 10036"/>
                        <a:gd name="connsiteY6" fmla="*/ 9842 h 10003"/>
                        <a:gd name="connsiteX7" fmla="*/ 7805 w 10036"/>
                        <a:gd name="connsiteY7" fmla="*/ 9960 h 10003"/>
                        <a:gd name="connsiteX8" fmla="*/ 7692 w 10036"/>
                        <a:gd name="connsiteY8" fmla="*/ 10000 h 10003"/>
                        <a:gd name="connsiteX9" fmla="*/ 257 w 10036"/>
                        <a:gd name="connsiteY9" fmla="*/ 10000 h 10003"/>
                        <a:gd name="connsiteX10" fmla="*/ 114 w 10036"/>
                        <a:gd name="connsiteY10" fmla="*/ 8127 h 10003"/>
                        <a:gd name="connsiteX11" fmla="*/ 1414 w 10036"/>
                        <a:gd name="connsiteY11" fmla="*/ 1887 h 10003"/>
                        <a:gd name="connsiteX12" fmla="*/ 2334 w 10036"/>
                        <a:gd name="connsiteY12" fmla="*/ 0 h 10003"/>
                        <a:gd name="connsiteX13" fmla="*/ 9770 w 10036"/>
                        <a:gd name="connsiteY13" fmla="*/ 0 h 10003"/>
                        <a:gd name="connsiteX14" fmla="*/ 9856 w 10036"/>
                        <a:gd name="connsiteY14" fmla="*/ 26 h 10003"/>
                        <a:gd name="connsiteX15" fmla="*/ 9928 w 10036"/>
                        <a:gd name="connsiteY15" fmla="*/ 119 h 10003"/>
                        <a:gd name="connsiteX16" fmla="*/ 9980 w 10036"/>
                        <a:gd name="connsiteY16" fmla="*/ 264 h 10003"/>
                        <a:gd name="connsiteX17" fmla="*/ 10017 w 10036"/>
                        <a:gd name="connsiteY17" fmla="*/ 449 h 10003"/>
                        <a:gd name="connsiteX18" fmla="*/ 10036 w 10036"/>
                        <a:gd name="connsiteY18" fmla="*/ 673 h 10003"/>
                        <a:gd name="connsiteX19" fmla="*/ 10032 w 10036"/>
                        <a:gd name="connsiteY19" fmla="*/ 923 h 10003"/>
                        <a:gd name="connsiteX20" fmla="*/ 10014 w 10036"/>
                        <a:gd name="connsiteY20" fmla="*/ 1227 h 10003"/>
                        <a:gd name="connsiteX21" fmla="*/ 9969 w 10036"/>
                        <a:gd name="connsiteY21" fmla="*/ 1544 h 10003"/>
                        <a:gd name="connsiteX22" fmla="*/ 9908 w 10036"/>
                        <a:gd name="connsiteY22" fmla="*/ 1887 h 10003"/>
                        <a:gd name="connsiteX23" fmla="*/ 8609 w 10036"/>
                        <a:gd name="connsiteY23" fmla="*/ 8127 h 10003"/>
                        <a:gd name="connsiteX0" fmla="*/ 8612 w 10039"/>
                        <a:gd name="connsiteY0" fmla="*/ 8127 h 10002"/>
                        <a:gd name="connsiteX1" fmla="*/ 8522 w 10039"/>
                        <a:gd name="connsiteY1" fmla="*/ 8509 h 10002"/>
                        <a:gd name="connsiteX2" fmla="*/ 8421 w 10039"/>
                        <a:gd name="connsiteY2" fmla="*/ 8852 h 10002"/>
                        <a:gd name="connsiteX3" fmla="*/ 8302 w 10039"/>
                        <a:gd name="connsiteY3" fmla="*/ 9169 h 10002"/>
                        <a:gd name="connsiteX4" fmla="*/ 8181 w 10039"/>
                        <a:gd name="connsiteY4" fmla="*/ 9446 h 10002"/>
                        <a:gd name="connsiteX5" fmla="*/ 8055 w 10039"/>
                        <a:gd name="connsiteY5" fmla="*/ 9683 h 10002"/>
                        <a:gd name="connsiteX6" fmla="*/ 7927 w 10039"/>
                        <a:gd name="connsiteY6" fmla="*/ 9842 h 10002"/>
                        <a:gd name="connsiteX7" fmla="*/ 7808 w 10039"/>
                        <a:gd name="connsiteY7" fmla="*/ 9960 h 10002"/>
                        <a:gd name="connsiteX8" fmla="*/ 7695 w 10039"/>
                        <a:gd name="connsiteY8" fmla="*/ 10000 h 10002"/>
                        <a:gd name="connsiteX9" fmla="*/ 260 w 10039"/>
                        <a:gd name="connsiteY9" fmla="*/ 10000 h 10002"/>
                        <a:gd name="connsiteX10" fmla="*/ 117 w 10039"/>
                        <a:gd name="connsiteY10" fmla="*/ 8127 h 10002"/>
                        <a:gd name="connsiteX11" fmla="*/ 1417 w 10039"/>
                        <a:gd name="connsiteY11" fmla="*/ 1887 h 10002"/>
                        <a:gd name="connsiteX12" fmla="*/ 2337 w 10039"/>
                        <a:gd name="connsiteY12" fmla="*/ 0 h 10002"/>
                        <a:gd name="connsiteX13" fmla="*/ 9773 w 10039"/>
                        <a:gd name="connsiteY13" fmla="*/ 0 h 10002"/>
                        <a:gd name="connsiteX14" fmla="*/ 9859 w 10039"/>
                        <a:gd name="connsiteY14" fmla="*/ 26 h 10002"/>
                        <a:gd name="connsiteX15" fmla="*/ 9931 w 10039"/>
                        <a:gd name="connsiteY15" fmla="*/ 119 h 10002"/>
                        <a:gd name="connsiteX16" fmla="*/ 9983 w 10039"/>
                        <a:gd name="connsiteY16" fmla="*/ 264 h 10002"/>
                        <a:gd name="connsiteX17" fmla="*/ 10020 w 10039"/>
                        <a:gd name="connsiteY17" fmla="*/ 449 h 10002"/>
                        <a:gd name="connsiteX18" fmla="*/ 10039 w 10039"/>
                        <a:gd name="connsiteY18" fmla="*/ 673 h 10002"/>
                        <a:gd name="connsiteX19" fmla="*/ 10035 w 10039"/>
                        <a:gd name="connsiteY19" fmla="*/ 923 h 10002"/>
                        <a:gd name="connsiteX20" fmla="*/ 10017 w 10039"/>
                        <a:gd name="connsiteY20" fmla="*/ 1227 h 10002"/>
                        <a:gd name="connsiteX21" fmla="*/ 9972 w 10039"/>
                        <a:gd name="connsiteY21" fmla="*/ 1544 h 10002"/>
                        <a:gd name="connsiteX22" fmla="*/ 9911 w 10039"/>
                        <a:gd name="connsiteY22" fmla="*/ 1887 h 10002"/>
                        <a:gd name="connsiteX23" fmla="*/ 8612 w 10039"/>
                        <a:gd name="connsiteY23" fmla="*/ 8127 h 10002"/>
                        <a:gd name="connsiteX0" fmla="*/ 8612 w 10039"/>
                        <a:gd name="connsiteY0" fmla="*/ 8127 h 10000"/>
                        <a:gd name="connsiteX1" fmla="*/ 8522 w 10039"/>
                        <a:gd name="connsiteY1" fmla="*/ 8509 h 10000"/>
                        <a:gd name="connsiteX2" fmla="*/ 8421 w 10039"/>
                        <a:gd name="connsiteY2" fmla="*/ 8852 h 10000"/>
                        <a:gd name="connsiteX3" fmla="*/ 8302 w 10039"/>
                        <a:gd name="connsiteY3" fmla="*/ 9169 h 10000"/>
                        <a:gd name="connsiteX4" fmla="*/ 8181 w 10039"/>
                        <a:gd name="connsiteY4" fmla="*/ 9446 h 10000"/>
                        <a:gd name="connsiteX5" fmla="*/ 8055 w 10039"/>
                        <a:gd name="connsiteY5" fmla="*/ 9683 h 10000"/>
                        <a:gd name="connsiteX6" fmla="*/ 7927 w 10039"/>
                        <a:gd name="connsiteY6" fmla="*/ 9842 h 10000"/>
                        <a:gd name="connsiteX7" fmla="*/ 7808 w 10039"/>
                        <a:gd name="connsiteY7" fmla="*/ 9960 h 10000"/>
                        <a:gd name="connsiteX8" fmla="*/ 7695 w 10039"/>
                        <a:gd name="connsiteY8" fmla="*/ 10000 h 10000"/>
                        <a:gd name="connsiteX9" fmla="*/ 260 w 10039"/>
                        <a:gd name="connsiteY9" fmla="*/ 10000 h 10000"/>
                        <a:gd name="connsiteX10" fmla="*/ 117 w 10039"/>
                        <a:gd name="connsiteY10" fmla="*/ 8127 h 10000"/>
                        <a:gd name="connsiteX11" fmla="*/ 1417 w 10039"/>
                        <a:gd name="connsiteY11" fmla="*/ 1887 h 10000"/>
                        <a:gd name="connsiteX12" fmla="*/ 2337 w 10039"/>
                        <a:gd name="connsiteY12" fmla="*/ 0 h 10000"/>
                        <a:gd name="connsiteX13" fmla="*/ 9773 w 10039"/>
                        <a:gd name="connsiteY13" fmla="*/ 0 h 10000"/>
                        <a:gd name="connsiteX14" fmla="*/ 9859 w 10039"/>
                        <a:gd name="connsiteY14" fmla="*/ 26 h 10000"/>
                        <a:gd name="connsiteX15" fmla="*/ 9931 w 10039"/>
                        <a:gd name="connsiteY15" fmla="*/ 119 h 10000"/>
                        <a:gd name="connsiteX16" fmla="*/ 9983 w 10039"/>
                        <a:gd name="connsiteY16" fmla="*/ 264 h 10000"/>
                        <a:gd name="connsiteX17" fmla="*/ 10020 w 10039"/>
                        <a:gd name="connsiteY17" fmla="*/ 449 h 10000"/>
                        <a:gd name="connsiteX18" fmla="*/ 10039 w 10039"/>
                        <a:gd name="connsiteY18" fmla="*/ 673 h 10000"/>
                        <a:gd name="connsiteX19" fmla="*/ 10035 w 10039"/>
                        <a:gd name="connsiteY19" fmla="*/ 923 h 10000"/>
                        <a:gd name="connsiteX20" fmla="*/ 10017 w 10039"/>
                        <a:gd name="connsiteY20" fmla="*/ 1227 h 10000"/>
                        <a:gd name="connsiteX21" fmla="*/ 9972 w 10039"/>
                        <a:gd name="connsiteY21" fmla="*/ 1544 h 10000"/>
                        <a:gd name="connsiteX22" fmla="*/ 9911 w 10039"/>
                        <a:gd name="connsiteY22" fmla="*/ 1887 h 10000"/>
                        <a:gd name="connsiteX23" fmla="*/ 8612 w 10039"/>
                        <a:gd name="connsiteY23" fmla="*/ 8127 h 10000"/>
                        <a:gd name="connsiteX0" fmla="*/ 8616 w 10043"/>
                        <a:gd name="connsiteY0" fmla="*/ 8127 h 10000"/>
                        <a:gd name="connsiteX1" fmla="*/ 8526 w 10043"/>
                        <a:gd name="connsiteY1" fmla="*/ 8509 h 10000"/>
                        <a:gd name="connsiteX2" fmla="*/ 8425 w 10043"/>
                        <a:gd name="connsiteY2" fmla="*/ 8852 h 10000"/>
                        <a:gd name="connsiteX3" fmla="*/ 8306 w 10043"/>
                        <a:gd name="connsiteY3" fmla="*/ 9169 h 10000"/>
                        <a:gd name="connsiteX4" fmla="*/ 8185 w 10043"/>
                        <a:gd name="connsiteY4" fmla="*/ 9446 h 10000"/>
                        <a:gd name="connsiteX5" fmla="*/ 8059 w 10043"/>
                        <a:gd name="connsiteY5" fmla="*/ 9683 h 10000"/>
                        <a:gd name="connsiteX6" fmla="*/ 7931 w 10043"/>
                        <a:gd name="connsiteY6" fmla="*/ 9842 h 10000"/>
                        <a:gd name="connsiteX7" fmla="*/ 7812 w 10043"/>
                        <a:gd name="connsiteY7" fmla="*/ 9960 h 10000"/>
                        <a:gd name="connsiteX8" fmla="*/ 7699 w 10043"/>
                        <a:gd name="connsiteY8" fmla="*/ 10000 h 10000"/>
                        <a:gd name="connsiteX9" fmla="*/ 264 w 10043"/>
                        <a:gd name="connsiteY9" fmla="*/ 10000 h 10000"/>
                        <a:gd name="connsiteX10" fmla="*/ 121 w 10043"/>
                        <a:gd name="connsiteY10" fmla="*/ 8127 h 10000"/>
                        <a:gd name="connsiteX11" fmla="*/ 1421 w 10043"/>
                        <a:gd name="connsiteY11" fmla="*/ 1887 h 10000"/>
                        <a:gd name="connsiteX12" fmla="*/ 2341 w 10043"/>
                        <a:gd name="connsiteY12" fmla="*/ 0 h 10000"/>
                        <a:gd name="connsiteX13" fmla="*/ 9777 w 10043"/>
                        <a:gd name="connsiteY13" fmla="*/ 0 h 10000"/>
                        <a:gd name="connsiteX14" fmla="*/ 9863 w 10043"/>
                        <a:gd name="connsiteY14" fmla="*/ 26 h 10000"/>
                        <a:gd name="connsiteX15" fmla="*/ 9935 w 10043"/>
                        <a:gd name="connsiteY15" fmla="*/ 119 h 10000"/>
                        <a:gd name="connsiteX16" fmla="*/ 9987 w 10043"/>
                        <a:gd name="connsiteY16" fmla="*/ 264 h 10000"/>
                        <a:gd name="connsiteX17" fmla="*/ 10024 w 10043"/>
                        <a:gd name="connsiteY17" fmla="*/ 449 h 10000"/>
                        <a:gd name="connsiteX18" fmla="*/ 10043 w 10043"/>
                        <a:gd name="connsiteY18" fmla="*/ 673 h 10000"/>
                        <a:gd name="connsiteX19" fmla="*/ 10039 w 10043"/>
                        <a:gd name="connsiteY19" fmla="*/ 923 h 10000"/>
                        <a:gd name="connsiteX20" fmla="*/ 10021 w 10043"/>
                        <a:gd name="connsiteY20" fmla="*/ 1227 h 10000"/>
                        <a:gd name="connsiteX21" fmla="*/ 9976 w 10043"/>
                        <a:gd name="connsiteY21" fmla="*/ 1544 h 10000"/>
                        <a:gd name="connsiteX22" fmla="*/ 9915 w 10043"/>
                        <a:gd name="connsiteY22" fmla="*/ 1887 h 10000"/>
                        <a:gd name="connsiteX23" fmla="*/ 8616 w 10043"/>
                        <a:gd name="connsiteY23" fmla="*/ 8127 h 10000"/>
                        <a:gd name="connsiteX0" fmla="*/ 8599 w 10026"/>
                        <a:gd name="connsiteY0" fmla="*/ 8127 h 10000"/>
                        <a:gd name="connsiteX1" fmla="*/ 8509 w 10026"/>
                        <a:gd name="connsiteY1" fmla="*/ 8509 h 10000"/>
                        <a:gd name="connsiteX2" fmla="*/ 8408 w 10026"/>
                        <a:gd name="connsiteY2" fmla="*/ 8852 h 10000"/>
                        <a:gd name="connsiteX3" fmla="*/ 8289 w 10026"/>
                        <a:gd name="connsiteY3" fmla="*/ 9169 h 10000"/>
                        <a:gd name="connsiteX4" fmla="*/ 8168 w 10026"/>
                        <a:gd name="connsiteY4" fmla="*/ 9446 h 10000"/>
                        <a:gd name="connsiteX5" fmla="*/ 8042 w 10026"/>
                        <a:gd name="connsiteY5" fmla="*/ 9683 h 10000"/>
                        <a:gd name="connsiteX6" fmla="*/ 7914 w 10026"/>
                        <a:gd name="connsiteY6" fmla="*/ 9842 h 10000"/>
                        <a:gd name="connsiteX7" fmla="*/ 7795 w 10026"/>
                        <a:gd name="connsiteY7" fmla="*/ 9960 h 10000"/>
                        <a:gd name="connsiteX8" fmla="*/ 7682 w 10026"/>
                        <a:gd name="connsiteY8" fmla="*/ 10000 h 10000"/>
                        <a:gd name="connsiteX9" fmla="*/ 247 w 10026"/>
                        <a:gd name="connsiteY9" fmla="*/ 10000 h 10000"/>
                        <a:gd name="connsiteX10" fmla="*/ 104 w 10026"/>
                        <a:gd name="connsiteY10" fmla="*/ 8127 h 10000"/>
                        <a:gd name="connsiteX11" fmla="*/ 1404 w 10026"/>
                        <a:gd name="connsiteY11" fmla="*/ 1887 h 10000"/>
                        <a:gd name="connsiteX12" fmla="*/ 2324 w 10026"/>
                        <a:gd name="connsiteY12" fmla="*/ 0 h 10000"/>
                        <a:gd name="connsiteX13" fmla="*/ 9760 w 10026"/>
                        <a:gd name="connsiteY13" fmla="*/ 0 h 10000"/>
                        <a:gd name="connsiteX14" fmla="*/ 9846 w 10026"/>
                        <a:gd name="connsiteY14" fmla="*/ 26 h 10000"/>
                        <a:gd name="connsiteX15" fmla="*/ 9918 w 10026"/>
                        <a:gd name="connsiteY15" fmla="*/ 119 h 10000"/>
                        <a:gd name="connsiteX16" fmla="*/ 9970 w 10026"/>
                        <a:gd name="connsiteY16" fmla="*/ 264 h 10000"/>
                        <a:gd name="connsiteX17" fmla="*/ 10007 w 10026"/>
                        <a:gd name="connsiteY17" fmla="*/ 449 h 10000"/>
                        <a:gd name="connsiteX18" fmla="*/ 10026 w 10026"/>
                        <a:gd name="connsiteY18" fmla="*/ 673 h 10000"/>
                        <a:gd name="connsiteX19" fmla="*/ 10022 w 10026"/>
                        <a:gd name="connsiteY19" fmla="*/ 923 h 10000"/>
                        <a:gd name="connsiteX20" fmla="*/ 10004 w 10026"/>
                        <a:gd name="connsiteY20" fmla="*/ 1227 h 10000"/>
                        <a:gd name="connsiteX21" fmla="*/ 9959 w 10026"/>
                        <a:gd name="connsiteY21" fmla="*/ 1544 h 10000"/>
                        <a:gd name="connsiteX22" fmla="*/ 9898 w 10026"/>
                        <a:gd name="connsiteY22" fmla="*/ 1887 h 10000"/>
                        <a:gd name="connsiteX23" fmla="*/ 8599 w 10026"/>
                        <a:gd name="connsiteY23" fmla="*/ 8127 h 10000"/>
                        <a:gd name="connsiteX0" fmla="*/ 8579 w 10006"/>
                        <a:gd name="connsiteY0" fmla="*/ 8127 h 10000"/>
                        <a:gd name="connsiteX1" fmla="*/ 8489 w 10006"/>
                        <a:gd name="connsiteY1" fmla="*/ 8509 h 10000"/>
                        <a:gd name="connsiteX2" fmla="*/ 8388 w 10006"/>
                        <a:gd name="connsiteY2" fmla="*/ 8852 h 10000"/>
                        <a:gd name="connsiteX3" fmla="*/ 8269 w 10006"/>
                        <a:gd name="connsiteY3" fmla="*/ 9169 h 10000"/>
                        <a:gd name="connsiteX4" fmla="*/ 8148 w 10006"/>
                        <a:gd name="connsiteY4" fmla="*/ 9446 h 10000"/>
                        <a:gd name="connsiteX5" fmla="*/ 8022 w 10006"/>
                        <a:gd name="connsiteY5" fmla="*/ 9683 h 10000"/>
                        <a:gd name="connsiteX6" fmla="*/ 7894 w 10006"/>
                        <a:gd name="connsiteY6" fmla="*/ 9842 h 10000"/>
                        <a:gd name="connsiteX7" fmla="*/ 7775 w 10006"/>
                        <a:gd name="connsiteY7" fmla="*/ 9960 h 10000"/>
                        <a:gd name="connsiteX8" fmla="*/ 7662 w 10006"/>
                        <a:gd name="connsiteY8" fmla="*/ 10000 h 10000"/>
                        <a:gd name="connsiteX9" fmla="*/ 227 w 10006"/>
                        <a:gd name="connsiteY9" fmla="*/ 10000 h 10000"/>
                        <a:gd name="connsiteX10" fmla="*/ 84 w 10006"/>
                        <a:gd name="connsiteY10" fmla="*/ 8127 h 10000"/>
                        <a:gd name="connsiteX11" fmla="*/ 1384 w 10006"/>
                        <a:gd name="connsiteY11" fmla="*/ 1887 h 10000"/>
                        <a:gd name="connsiteX12" fmla="*/ 2304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9 w 10006"/>
                        <a:gd name="connsiteY23" fmla="*/ 8127 h 10000"/>
                        <a:gd name="connsiteX0" fmla="*/ 8590 w 10017"/>
                        <a:gd name="connsiteY0" fmla="*/ 8127 h 10000"/>
                        <a:gd name="connsiteX1" fmla="*/ 8500 w 10017"/>
                        <a:gd name="connsiteY1" fmla="*/ 8509 h 10000"/>
                        <a:gd name="connsiteX2" fmla="*/ 8399 w 10017"/>
                        <a:gd name="connsiteY2" fmla="*/ 8852 h 10000"/>
                        <a:gd name="connsiteX3" fmla="*/ 8280 w 10017"/>
                        <a:gd name="connsiteY3" fmla="*/ 9169 h 10000"/>
                        <a:gd name="connsiteX4" fmla="*/ 8159 w 10017"/>
                        <a:gd name="connsiteY4" fmla="*/ 9446 h 10000"/>
                        <a:gd name="connsiteX5" fmla="*/ 8033 w 10017"/>
                        <a:gd name="connsiteY5" fmla="*/ 9683 h 10000"/>
                        <a:gd name="connsiteX6" fmla="*/ 7905 w 10017"/>
                        <a:gd name="connsiteY6" fmla="*/ 9842 h 10000"/>
                        <a:gd name="connsiteX7" fmla="*/ 7786 w 10017"/>
                        <a:gd name="connsiteY7" fmla="*/ 9960 h 10000"/>
                        <a:gd name="connsiteX8" fmla="*/ 7673 w 10017"/>
                        <a:gd name="connsiteY8" fmla="*/ 10000 h 10000"/>
                        <a:gd name="connsiteX9" fmla="*/ 238 w 10017"/>
                        <a:gd name="connsiteY9" fmla="*/ 10000 h 10000"/>
                        <a:gd name="connsiteX10" fmla="*/ 95 w 10017"/>
                        <a:gd name="connsiteY10" fmla="*/ 8127 h 10000"/>
                        <a:gd name="connsiteX11" fmla="*/ 1395 w 10017"/>
                        <a:gd name="connsiteY11" fmla="*/ 1887 h 10000"/>
                        <a:gd name="connsiteX12" fmla="*/ 2315 w 10017"/>
                        <a:gd name="connsiteY12" fmla="*/ 0 h 10000"/>
                        <a:gd name="connsiteX13" fmla="*/ 9751 w 10017"/>
                        <a:gd name="connsiteY13" fmla="*/ 0 h 10000"/>
                        <a:gd name="connsiteX14" fmla="*/ 9837 w 10017"/>
                        <a:gd name="connsiteY14" fmla="*/ 26 h 10000"/>
                        <a:gd name="connsiteX15" fmla="*/ 9909 w 10017"/>
                        <a:gd name="connsiteY15" fmla="*/ 119 h 10000"/>
                        <a:gd name="connsiteX16" fmla="*/ 9961 w 10017"/>
                        <a:gd name="connsiteY16" fmla="*/ 264 h 10000"/>
                        <a:gd name="connsiteX17" fmla="*/ 9998 w 10017"/>
                        <a:gd name="connsiteY17" fmla="*/ 449 h 10000"/>
                        <a:gd name="connsiteX18" fmla="*/ 10017 w 10017"/>
                        <a:gd name="connsiteY18" fmla="*/ 673 h 10000"/>
                        <a:gd name="connsiteX19" fmla="*/ 10013 w 10017"/>
                        <a:gd name="connsiteY19" fmla="*/ 923 h 10000"/>
                        <a:gd name="connsiteX20" fmla="*/ 9995 w 10017"/>
                        <a:gd name="connsiteY20" fmla="*/ 1227 h 10000"/>
                        <a:gd name="connsiteX21" fmla="*/ 9950 w 10017"/>
                        <a:gd name="connsiteY21" fmla="*/ 1544 h 10000"/>
                        <a:gd name="connsiteX22" fmla="*/ 9889 w 10017"/>
                        <a:gd name="connsiteY22" fmla="*/ 1887 h 10000"/>
                        <a:gd name="connsiteX23" fmla="*/ 8590 w 10017"/>
                        <a:gd name="connsiteY23" fmla="*/ 8127 h 10000"/>
                        <a:gd name="connsiteX0" fmla="*/ 8581 w 10008"/>
                        <a:gd name="connsiteY0" fmla="*/ 8127 h 10000"/>
                        <a:gd name="connsiteX1" fmla="*/ 8491 w 10008"/>
                        <a:gd name="connsiteY1" fmla="*/ 8509 h 10000"/>
                        <a:gd name="connsiteX2" fmla="*/ 8390 w 10008"/>
                        <a:gd name="connsiteY2" fmla="*/ 8852 h 10000"/>
                        <a:gd name="connsiteX3" fmla="*/ 8271 w 10008"/>
                        <a:gd name="connsiteY3" fmla="*/ 9169 h 10000"/>
                        <a:gd name="connsiteX4" fmla="*/ 8150 w 10008"/>
                        <a:gd name="connsiteY4" fmla="*/ 9446 h 10000"/>
                        <a:gd name="connsiteX5" fmla="*/ 8024 w 10008"/>
                        <a:gd name="connsiteY5" fmla="*/ 9683 h 10000"/>
                        <a:gd name="connsiteX6" fmla="*/ 7896 w 10008"/>
                        <a:gd name="connsiteY6" fmla="*/ 9842 h 10000"/>
                        <a:gd name="connsiteX7" fmla="*/ 7777 w 10008"/>
                        <a:gd name="connsiteY7" fmla="*/ 9960 h 10000"/>
                        <a:gd name="connsiteX8" fmla="*/ 7664 w 10008"/>
                        <a:gd name="connsiteY8" fmla="*/ 10000 h 10000"/>
                        <a:gd name="connsiteX9" fmla="*/ 229 w 10008"/>
                        <a:gd name="connsiteY9" fmla="*/ 10000 h 10000"/>
                        <a:gd name="connsiteX10" fmla="*/ 106 w 10008"/>
                        <a:gd name="connsiteY10" fmla="*/ 8127 h 10000"/>
                        <a:gd name="connsiteX11" fmla="*/ 1386 w 10008"/>
                        <a:gd name="connsiteY11" fmla="*/ 1887 h 10000"/>
                        <a:gd name="connsiteX12" fmla="*/ 2306 w 10008"/>
                        <a:gd name="connsiteY12" fmla="*/ 0 h 10000"/>
                        <a:gd name="connsiteX13" fmla="*/ 9742 w 10008"/>
                        <a:gd name="connsiteY13" fmla="*/ 0 h 10000"/>
                        <a:gd name="connsiteX14" fmla="*/ 9828 w 10008"/>
                        <a:gd name="connsiteY14" fmla="*/ 26 h 10000"/>
                        <a:gd name="connsiteX15" fmla="*/ 9900 w 10008"/>
                        <a:gd name="connsiteY15" fmla="*/ 119 h 10000"/>
                        <a:gd name="connsiteX16" fmla="*/ 9952 w 10008"/>
                        <a:gd name="connsiteY16" fmla="*/ 264 h 10000"/>
                        <a:gd name="connsiteX17" fmla="*/ 9989 w 10008"/>
                        <a:gd name="connsiteY17" fmla="*/ 449 h 10000"/>
                        <a:gd name="connsiteX18" fmla="*/ 10008 w 10008"/>
                        <a:gd name="connsiteY18" fmla="*/ 673 h 10000"/>
                        <a:gd name="connsiteX19" fmla="*/ 10004 w 10008"/>
                        <a:gd name="connsiteY19" fmla="*/ 923 h 10000"/>
                        <a:gd name="connsiteX20" fmla="*/ 9986 w 10008"/>
                        <a:gd name="connsiteY20" fmla="*/ 1227 h 10000"/>
                        <a:gd name="connsiteX21" fmla="*/ 9941 w 10008"/>
                        <a:gd name="connsiteY21" fmla="*/ 1544 h 10000"/>
                        <a:gd name="connsiteX22" fmla="*/ 9880 w 10008"/>
                        <a:gd name="connsiteY22" fmla="*/ 1887 h 10000"/>
                        <a:gd name="connsiteX23" fmla="*/ 8581 w 10008"/>
                        <a:gd name="connsiteY23" fmla="*/ 8127 h 10000"/>
                        <a:gd name="connsiteX0" fmla="*/ 8591 w 10018"/>
                        <a:gd name="connsiteY0" fmla="*/ 8127 h 10000"/>
                        <a:gd name="connsiteX1" fmla="*/ 8501 w 10018"/>
                        <a:gd name="connsiteY1" fmla="*/ 8509 h 10000"/>
                        <a:gd name="connsiteX2" fmla="*/ 8400 w 10018"/>
                        <a:gd name="connsiteY2" fmla="*/ 8852 h 10000"/>
                        <a:gd name="connsiteX3" fmla="*/ 8281 w 10018"/>
                        <a:gd name="connsiteY3" fmla="*/ 9169 h 10000"/>
                        <a:gd name="connsiteX4" fmla="*/ 8160 w 10018"/>
                        <a:gd name="connsiteY4" fmla="*/ 9446 h 10000"/>
                        <a:gd name="connsiteX5" fmla="*/ 8034 w 10018"/>
                        <a:gd name="connsiteY5" fmla="*/ 9683 h 10000"/>
                        <a:gd name="connsiteX6" fmla="*/ 7906 w 10018"/>
                        <a:gd name="connsiteY6" fmla="*/ 9842 h 10000"/>
                        <a:gd name="connsiteX7" fmla="*/ 7787 w 10018"/>
                        <a:gd name="connsiteY7" fmla="*/ 9960 h 10000"/>
                        <a:gd name="connsiteX8" fmla="*/ 7674 w 10018"/>
                        <a:gd name="connsiteY8" fmla="*/ 10000 h 10000"/>
                        <a:gd name="connsiteX9" fmla="*/ 239 w 10018"/>
                        <a:gd name="connsiteY9" fmla="*/ 10000 h 10000"/>
                        <a:gd name="connsiteX10" fmla="*/ 116 w 10018"/>
                        <a:gd name="connsiteY10" fmla="*/ 8127 h 10000"/>
                        <a:gd name="connsiteX11" fmla="*/ 1396 w 10018"/>
                        <a:gd name="connsiteY11" fmla="*/ 1887 h 10000"/>
                        <a:gd name="connsiteX12" fmla="*/ 2316 w 10018"/>
                        <a:gd name="connsiteY12" fmla="*/ 0 h 10000"/>
                        <a:gd name="connsiteX13" fmla="*/ 9752 w 10018"/>
                        <a:gd name="connsiteY13" fmla="*/ 0 h 10000"/>
                        <a:gd name="connsiteX14" fmla="*/ 9838 w 10018"/>
                        <a:gd name="connsiteY14" fmla="*/ 26 h 10000"/>
                        <a:gd name="connsiteX15" fmla="*/ 9910 w 10018"/>
                        <a:gd name="connsiteY15" fmla="*/ 119 h 10000"/>
                        <a:gd name="connsiteX16" fmla="*/ 9962 w 10018"/>
                        <a:gd name="connsiteY16" fmla="*/ 264 h 10000"/>
                        <a:gd name="connsiteX17" fmla="*/ 9999 w 10018"/>
                        <a:gd name="connsiteY17" fmla="*/ 449 h 10000"/>
                        <a:gd name="connsiteX18" fmla="*/ 10018 w 10018"/>
                        <a:gd name="connsiteY18" fmla="*/ 673 h 10000"/>
                        <a:gd name="connsiteX19" fmla="*/ 10014 w 10018"/>
                        <a:gd name="connsiteY19" fmla="*/ 923 h 10000"/>
                        <a:gd name="connsiteX20" fmla="*/ 9996 w 10018"/>
                        <a:gd name="connsiteY20" fmla="*/ 1227 h 10000"/>
                        <a:gd name="connsiteX21" fmla="*/ 9951 w 10018"/>
                        <a:gd name="connsiteY21" fmla="*/ 1544 h 10000"/>
                        <a:gd name="connsiteX22" fmla="*/ 9890 w 10018"/>
                        <a:gd name="connsiteY22" fmla="*/ 1887 h 10000"/>
                        <a:gd name="connsiteX23" fmla="*/ 8591 w 10018"/>
                        <a:gd name="connsiteY23" fmla="*/ 8127 h 10000"/>
                        <a:gd name="connsiteX0" fmla="*/ 8585 w 10012"/>
                        <a:gd name="connsiteY0" fmla="*/ 8127 h 10000"/>
                        <a:gd name="connsiteX1" fmla="*/ 8495 w 10012"/>
                        <a:gd name="connsiteY1" fmla="*/ 8509 h 10000"/>
                        <a:gd name="connsiteX2" fmla="*/ 8394 w 10012"/>
                        <a:gd name="connsiteY2" fmla="*/ 8852 h 10000"/>
                        <a:gd name="connsiteX3" fmla="*/ 8275 w 10012"/>
                        <a:gd name="connsiteY3" fmla="*/ 9169 h 10000"/>
                        <a:gd name="connsiteX4" fmla="*/ 8154 w 10012"/>
                        <a:gd name="connsiteY4" fmla="*/ 9446 h 10000"/>
                        <a:gd name="connsiteX5" fmla="*/ 8028 w 10012"/>
                        <a:gd name="connsiteY5" fmla="*/ 9683 h 10000"/>
                        <a:gd name="connsiteX6" fmla="*/ 7900 w 10012"/>
                        <a:gd name="connsiteY6" fmla="*/ 9842 h 10000"/>
                        <a:gd name="connsiteX7" fmla="*/ 7781 w 10012"/>
                        <a:gd name="connsiteY7" fmla="*/ 9960 h 10000"/>
                        <a:gd name="connsiteX8" fmla="*/ 7668 w 10012"/>
                        <a:gd name="connsiteY8" fmla="*/ 10000 h 10000"/>
                        <a:gd name="connsiteX9" fmla="*/ 233 w 10012"/>
                        <a:gd name="connsiteY9" fmla="*/ 10000 h 10000"/>
                        <a:gd name="connsiteX10" fmla="*/ 110 w 10012"/>
                        <a:gd name="connsiteY10" fmla="*/ 8127 h 10000"/>
                        <a:gd name="connsiteX11" fmla="*/ 1390 w 10012"/>
                        <a:gd name="connsiteY11" fmla="*/ 1887 h 10000"/>
                        <a:gd name="connsiteX12" fmla="*/ 2310 w 10012"/>
                        <a:gd name="connsiteY12" fmla="*/ 0 h 10000"/>
                        <a:gd name="connsiteX13" fmla="*/ 9746 w 10012"/>
                        <a:gd name="connsiteY13" fmla="*/ 0 h 10000"/>
                        <a:gd name="connsiteX14" fmla="*/ 9832 w 10012"/>
                        <a:gd name="connsiteY14" fmla="*/ 26 h 10000"/>
                        <a:gd name="connsiteX15" fmla="*/ 9904 w 10012"/>
                        <a:gd name="connsiteY15" fmla="*/ 119 h 10000"/>
                        <a:gd name="connsiteX16" fmla="*/ 9956 w 10012"/>
                        <a:gd name="connsiteY16" fmla="*/ 264 h 10000"/>
                        <a:gd name="connsiteX17" fmla="*/ 9993 w 10012"/>
                        <a:gd name="connsiteY17" fmla="*/ 449 h 10000"/>
                        <a:gd name="connsiteX18" fmla="*/ 10012 w 10012"/>
                        <a:gd name="connsiteY18" fmla="*/ 673 h 10000"/>
                        <a:gd name="connsiteX19" fmla="*/ 10008 w 10012"/>
                        <a:gd name="connsiteY19" fmla="*/ 923 h 10000"/>
                        <a:gd name="connsiteX20" fmla="*/ 9990 w 10012"/>
                        <a:gd name="connsiteY20" fmla="*/ 1227 h 10000"/>
                        <a:gd name="connsiteX21" fmla="*/ 9945 w 10012"/>
                        <a:gd name="connsiteY21" fmla="*/ 1544 h 10000"/>
                        <a:gd name="connsiteX22" fmla="*/ 9884 w 10012"/>
                        <a:gd name="connsiteY22" fmla="*/ 1887 h 10000"/>
                        <a:gd name="connsiteX23" fmla="*/ 8585 w 10012"/>
                        <a:gd name="connsiteY23" fmla="*/ 8127 h 10000"/>
                        <a:gd name="connsiteX0" fmla="*/ 8570 w 9997"/>
                        <a:gd name="connsiteY0" fmla="*/ 8127 h 10000"/>
                        <a:gd name="connsiteX1" fmla="*/ 8480 w 9997"/>
                        <a:gd name="connsiteY1" fmla="*/ 8509 h 10000"/>
                        <a:gd name="connsiteX2" fmla="*/ 8379 w 9997"/>
                        <a:gd name="connsiteY2" fmla="*/ 8852 h 10000"/>
                        <a:gd name="connsiteX3" fmla="*/ 8260 w 9997"/>
                        <a:gd name="connsiteY3" fmla="*/ 9169 h 10000"/>
                        <a:gd name="connsiteX4" fmla="*/ 8139 w 9997"/>
                        <a:gd name="connsiteY4" fmla="*/ 9446 h 10000"/>
                        <a:gd name="connsiteX5" fmla="*/ 8013 w 9997"/>
                        <a:gd name="connsiteY5" fmla="*/ 9683 h 10000"/>
                        <a:gd name="connsiteX6" fmla="*/ 7885 w 9997"/>
                        <a:gd name="connsiteY6" fmla="*/ 9842 h 10000"/>
                        <a:gd name="connsiteX7" fmla="*/ 7766 w 9997"/>
                        <a:gd name="connsiteY7" fmla="*/ 9960 h 10000"/>
                        <a:gd name="connsiteX8" fmla="*/ 7653 w 9997"/>
                        <a:gd name="connsiteY8" fmla="*/ 10000 h 10000"/>
                        <a:gd name="connsiteX9" fmla="*/ 218 w 9997"/>
                        <a:gd name="connsiteY9" fmla="*/ 10000 h 10000"/>
                        <a:gd name="connsiteX10" fmla="*/ 95 w 9997"/>
                        <a:gd name="connsiteY10" fmla="*/ 8127 h 10000"/>
                        <a:gd name="connsiteX11" fmla="*/ 1375 w 9997"/>
                        <a:gd name="connsiteY11" fmla="*/ 1887 h 10000"/>
                        <a:gd name="connsiteX12" fmla="*/ 2295 w 9997"/>
                        <a:gd name="connsiteY12" fmla="*/ 0 h 10000"/>
                        <a:gd name="connsiteX13" fmla="*/ 9731 w 9997"/>
                        <a:gd name="connsiteY13" fmla="*/ 0 h 10000"/>
                        <a:gd name="connsiteX14" fmla="*/ 9817 w 9997"/>
                        <a:gd name="connsiteY14" fmla="*/ 26 h 10000"/>
                        <a:gd name="connsiteX15" fmla="*/ 9889 w 9997"/>
                        <a:gd name="connsiteY15" fmla="*/ 119 h 10000"/>
                        <a:gd name="connsiteX16" fmla="*/ 9941 w 9997"/>
                        <a:gd name="connsiteY16" fmla="*/ 264 h 10000"/>
                        <a:gd name="connsiteX17" fmla="*/ 9978 w 9997"/>
                        <a:gd name="connsiteY17" fmla="*/ 449 h 10000"/>
                        <a:gd name="connsiteX18" fmla="*/ 9997 w 9997"/>
                        <a:gd name="connsiteY18" fmla="*/ 673 h 10000"/>
                        <a:gd name="connsiteX19" fmla="*/ 9993 w 9997"/>
                        <a:gd name="connsiteY19" fmla="*/ 923 h 10000"/>
                        <a:gd name="connsiteX20" fmla="*/ 9975 w 9997"/>
                        <a:gd name="connsiteY20" fmla="*/ 1227 h 10000"/>
                        <a:gd name="connsiteX21" fmla="*/ 9930 w 9997"/>
                        <a:gd name="connsiteY21" fmla="*/ 1544 h 10000"/>
                        <a:gd name="connsiteX22" fmla="*/ 9869 w 9997"/>
                        <a:gd name="connsiteY22" fmla="*/ 1887 h 10000"/>
                        <a:gd name="connsiteX23" fmla="*/ 8570 w 9997"/>
                        <a:gd name="connsiteY23" fmla="*/ 8127 h 10000"/>
                        <a:gd name="connsiteX0" fmla="*/ 8569 w 9996"/>
                        <a:gd name="connsiteY0" fmla="*/ 8127 h 10000"/>
                        <a:gd name="connsiteX1" fmla="*/ 8479 w 9996"/>
                        <a:gd name="connsiteY1" fmla="*/ 8509 h 10000"/>
                        <a:gd name="connsiteX2" fmla="*/ 8378 w 9996"/>
                        <a:gd name="connsiteY2" fmla="*/ 8852 h 10000"/>
                        <a:gd name="connsiteX3" fmla="*/ 8258 w 9996"/>
                        <a:gd name="connsiteY3" fmla="*/ 9169 h 10000"/>
                        <a:gd name="connsiteX4" fmla="*/ 8137 w 9996"/>
                        <a:gd name="connsiteY4" fmla="*/ 9446 h 10000"/>
                        <a:gd name="connsiteX5" fmla="*/ 8011 w 9996"/>
                        <a:gd name="connsiteY5" fmla="*/ 9683 h 10000"/>
                        <a:gd name="connsiteX6" fmla="*/ 7883 w 9996"/>
                        <a:gd name="connsiteY6" fmla="*/ 9842 h 10000"/>
                        <a:gd name="connsiteX7" fmla="*/ 7764 w 9996"/>
                        <a:gd name="connsiteY7" fmla="*/ 9960 h 10000"/>
                        <a:gd name="connsiteX8" fmla="*/ 7651 w 9996"/>
                        <a:gd name="connsiteY8" fmla="*/ 10000 h 10000"/>
                        <a:gd name="connsiteX9" fmla="*/ 214 w 9996"/>
                        <a:gd name="connsiteY9" fmla="*/ 10000 h 10000"/>
                        <a:gd name="connsiteX10" fmla="*/ 91 w 9996"/>
                        <a:gd name="connsiteY10" fmla="*/ 8127 h 10000"/>
                        <a:gd name="connsiteX11" fmla="*/ 1371 w 9996"/>
                        <a:gd name="connsiteY11" fmla="*/ 1887 h 10000"/>
                        <a:gd name="connsiteX12" fmla="*/ 2292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69 w 9996"/>
                        <a:gd name="connsiteY23" fmla="*/ 8127 h 10000"/>
                        <a:gd name="connsiteX0" fmla="*/ 8578 w 10006"/>
                        <a:gd name="connsiteY0" fmla="*/ 8127 h 10000"/>
                        <a:gd name="connsiteX1" fmla="*/ 8488 w 10006"/>
                        <a:gd name="connsiteY1" fmla="*/ 8509 h 10000"/>
                        <a:gd name="connsiteX2" fmla="*/ 8387 w 10006"/>
                        <a:gd name="connsiteY2" fmla="*/ 8852 h 10000"/>
                        <a:gd name="connsiteX3" fmla="*/ 8267 w 10006"/>
                        <a:gd name="connsiteY3" fmla="*/ 9169 h 10000"/>
                        <a:gd name="connsiteX4" fmla="*/ 8146 w 10006"/>
                        <a:gd name="connsiteY4" fmla="*/ 9446 h 10000"/>
                        <a:gd name="connsiteX5" fmla="*/ 8020 w 10006"/>
                        <a:gd name="connsiteY5" fmla="*/ 9683 h 10000"/>
                        <a:gd name="connsiteX6" fmla="*/ 7892 w 10006"/>
                        <a:gd name="connsiteY6" fmla="*/ 9842 h 10000"/>
                        <a:gd name="connsiteX7" fmla="*/ 7773 w 10006"/>
                        <a:gd name="connsiteY7" fmla="*/ 9960 h 10000"/>
                        <a:gd name="connsiteX8" fmla="*/ 7660 w 10006"/>
                        <a:gd name="connsiteY8" fmla="*/ 10000 h 10000"/>
                        <a:gd name="connsiteX9" fmla="*/ 220 w 10006"/>
                        <a:gd name="connsiteY9" fmla="*/ 10000 h 10000"/>
                        <a:gd name="connsiteX10" fmla="*/ 97 w 10006"/>
                        <a:gd name="connsiteY10" fmla="*/ 8127 h 10000"/>
                        <a:gd name="connsiteX11" fmla="*/ 1378 w 10006"/>
                        <a:gd name="connsiteY11" fmla="*/ 1887 h 10000"/>
                        <a:gd name="connsiteX12" fmla="*/ 2299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8 w 10006"/>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19 w 10047"/>
                        <a:gd name="connsiteY0" fmla="*/ 8127 h 10000"/>
                        <a:gd name="connsiteX1" fmla="*/ 8529 w 10047"/>
                        <a:gd name="connsiteY1" fmla="*/ 8509 h 10000"/>
                        <a:gd name="connsiteX2" fmla="*/ 8428 w 10047"/>
                        <a:gd name="connsiteY2" fmla="*/ 8852 h 10000"/>
                        <a:gd name="connsiteX3" fmla="*/ 8308 w 10047"/>
                        <a:gd name="connsiteY3" fmla="*/ 9169 h 10000"/>
                        <a:gd name="connsiteX4" fmla="*/ 8187 w 10047"/>
                        <a:gd name="connsiteY4" fmla="*/ 9446 h 10000"/>
                        <a:gd name="connsiteX5" fmla="*/ 8061 w 10047"/>
                        <a:gd name="connsiteY5" fmla="*/ 9683 h 10000"/>
                        <a:gd name="connsiteX6" fmla="*/ 7933 w 10047"/>
                        <a:gd name="connsiteY6" fmla="*/ 9842 h 10000"/>
                        <a:gd name="connsiteX7" fmla="*/ 7814 w 10047"/>
                        <a:gd name="connsiteY7" fmla="*/ 9960 h 10000"/>
                        <a:gd name="connsiteX8" fmla="*/ 7701 w 10047"/>
                        <a:gd name="connsiteY8" fmla="*/ 10000 h 10000"/>
                        <a:gd name="connsiteX9" fmla="*/ 261 w 10047"/>
                        <a:gd name="connsiteY9" fmla="*/ 10000 h 10000"/>
                        <a:gd name="connsiteX10" fmla="*/ 138 w 10047"/>
                        <a:gd name="connsiteY10" fmla="*/ 8127 h 10000"/>
                        <a:gd name="connsiteX11" fmla="*/ 1419 w 10047"/>
                        <a:gd name="connsiteY11" fmla="*/ 1887 h 10000"/>
                        <a:gd name="connsiteX12" fmla="*/ 2340 w 10047"/>
                        <a:gd name="connsiteY12" fmla="*/ 0 h 10000"/>
                        <a:gd name="connsiteX13" fmla="*/ 9781 w 10047"/>
                        <a:gd name="connsiteY13" fmla="*/ 0 h 10000"/>
                        <a:gd name="connsiteX14" fmla="*/ 9867 w 10047"/>
                        <a:gd name="connsiteY14" fmla="*/ 26 h 10000"/>
                        <a:gd name="connsiteX15" fmla="*/ 9939 w 10047"/>
                        <a:gd name="connsiteY15" fmla="*/ 119 h 10000"/>
                        <a:gd name="connsiteX16" fmla="*/ 9991 w 10047"/>
                        <a:gd name="connsiteY16" fmla="*/ 264 h 10000"/>
                        <a:gd name="connsiteX17" fmla="*/ 10028 w 10047"/>
                        <a:gd name="connsiteY17" fmla="*/ 449 h 10000"/>
                        <a:gd name="connsiteX18" fmla="*/ 10047 w 10047"/>
                        <a:gd name="connsiteY18" fmla="*/ 673 h 10000"/>
                        <a:gd name="connsiteX19" fmla="*/ 10043 w 10047"/>
                        <a:gd name="connsiteY19" fmla="*/ 923 h 10000"/>
                        <a:gd name="connsiteX20" fmla="*/ 10025 w 10047"/>
                        <a:gd name="connsiteY20" fmla="*/ 1227 h 10000"/>
                        <a:gd name="connsiteX21" fmla="*/ 9980 w 10047"/>
                        <a:gd name="connsiteY21" fmla="*/ 1544 h 10000"/>
                        <a:gd name="connsiteX22" fmla="*/ 9919 w 10047"/>
                        <a:gd name="connsiteY22" fmla="*/ 1887 h 10000"/>
                        <a:gd name="connsiteX23" fmla="*/ 8619 w 10047"/>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595 w 10023"/>
                        <a:gd name="connsiteY0" fmla="*/ 8127 h 10000"/>
                        <a:gd name="connsiteX1" fmla="*/ 8505 w 10023"/>
                        <a:gd name="connsiteY1" fmla="*/ 8509 h 10000"/>
                        <a:gd name="connsiteX2" fmla="*/ 8404 w 10023"/>
                        <a:gd name="connsiteY2" fmla="*/ 8852 h 10000"/>
                        <a:gd name="connsiteX3" fmla="*/ 8284 w 10023"/>
                        <a:gd name="connsiteY3" fmla="*/ 9169 h 10000"/>
                        <a:gd name="connsiteX4" fmla="*/ 8163 w 10023"/>
                        <a:gd name="connsiteY4" fmla="*/ 9446 h 10000"/>
                        <a:gd name="connsiteX5" fmla="*/ 8037 w 10023"/>
                        <a:gd name="connsiteY5" fmla="*/ 9683 h 10000"/>
                        <a:gd name="connsiteX6" fmla="*/ 7909 w 10023"/>
                        <a:gd name="connsiteY6" fmla="*/ 9842 h 10000"/>
                        <a:gd name="connsiteX7" fmla="*/ 7790 w 10023"/>
                        <a:gd name="connsiteY7" fmla="*/ 9960 h 10000"/>
                        <a:gd name="connsiteX8" fmla="*/ 7677 w 10023"/>
                        <a:gd name="connsiteY8" fmla="*/ 10000 h 10000"/>
                        <a:gd name="connsiteX9" fmla="*/ 237 w 10023"/>
                        <a:gd name="connsiteY9" fmla="*/ 10000 h 10000"/>
                        <a:gd name="connsiteX10" fmla="*/ 114 w 10023"/>
                        <a:gd name="connsiteY10" fmla="*/ 8127 h 10000"/>
                        <a:gd name="connsiteX11" fmla="*/ 1395 w 10023"/>
                        <a:gd name="connsiteY11" fmla="*/ 1887 h 10000"/>
                        <a:gd name="connsiteX12" fmla="*/ 2316 w 10023"/>
                        <a:gd name="connsiteY12" fmla="*/ 0 h 10000"/>
                        <a:gd name="connsiteX13" fmla="*/ 9757 w 10023"/>
                        <a:gd name="connsiteY13" fmla="*/ 0 h 10000"/>
                        <a:gd name="connsiteX14" fmla="*/ 9843 w 10023"/>
                        <a:gd name="connsiteY14" fmla="*/ 26 h 10000"/>
                        <a:gd name="connsiteX15" fmla="*/ 9915 w 10023"/>
                        <a:gd name="connsiteY15" fmla="*/ 119 h 10000"/>
                        <a:gd name="connsiteX16" fmla="*/ 9967 w 10023"/>
                        <a:gd name="connsiteY16" fmla="*/ 264 h 10000"/>
                        <a:gd name="connsiteX17" fmla="*/ 10004 w 10023"/>
                        <a:gd name="connsiteY17" fmla="*/ 449 h 10000"/>
                        <a:gd name="connsiteX18" fmla="*/ 10023 w 10023"/>
                        <a:gd name="connsiteY18" fmla="*/ 673 h 10000"/>
                        <a:gd name="connsiteX19" fmla="*/ 10019 w 10023"/>
                        <a:gd name="connsiteY19" fmla="*/ 923 h 10000"/>
                        <a:gd name="connsiteX20" fmla="*/ 10001 w 10023"/>
                        <a:gd name="connsiteY20" fmla="*/ 1227 h 10000"/>
                        <a:gd name="connsiteX21" fmla="*/ 9956 w 10023"/>
                        <a:gd name="connsiteY21" fmla="*/ 1544 h 10000"/>
                        <a:gd name="connsiteX22" fmla="*/ 9895 w 10023"/>
                        <a:gd name="connsiteY22" fmla="*/ 1887 h 10000"/>
                        <a:gd name="connsiteX23" fmla="*/ 8595 w 10023"/>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922 w 10030"/>
                        <a:gd name="connsiteY14" fmla="*/ 119 h 10000"/>
                        <a:gd name="connsiteX15" fmla="*/ 9974 w 10030"/>
                        <a:gd name="connsiteY15" fmla="*/ 264 h 10000"/>
                        <a:gd name="connsiteX16" fmla="*/ 10011 w 10030"/>
                        <a:gd name="connsiteY16" fmla="*/ 449 h 10000"/>
                        <a:gd name="connsiteX17" fmla="*/ 10030 w 10030"/>
                        <a:gd name="connsiteY17" fmla="*/ 673 h 10000"/>
                        <a:gd name="connsiteX18" fmla="*/ 10026 w 10030"/>
                        <a:gd name="connsiteY18" fmla="*/ 923 h 10000"/>
                        <a:gd name="connsiteX19" fmla="*/ 10008 w 10030"/>
                        <a:gd name="connsiteY19" fmla="*/ 1227 h 10000"/>
                        <a:gd name="connsiteX20" fmla="*/ 9963 w 10030"/>
                        <a:gd name="connsiteY20" fmla="*/ 1544 h 10000"/>
                        <a:gd name="connsiteX21" fmla="*/ 9902 w 10030"/>
                        <a:gd name="connsiteY21" fmla="*/ 1887 h 10000"/>
                        <a:gd name="connsiteX22" fmla="*/ 8602 w 10030"/>
                        <a:gd name="connsiteY22"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974 w 10030"/>
                        <a:gd name="connsiteY14" fmla="*/ 264 h 10000"/>
                        <a:gd name="connsiteX15" fmla="*/ 10011 w 10030"/>
                        <a:gd name="connsiteY15" fmla="*/ 449 h 10000"/>
                        <a:gd name="connsiteX16" fmla="*/ 10030 w 10030"/>
                        <a:gd name="connsiteY16" fmla="*/ 673 h 10000"/>
                        <a:gd name="connsiteX17" fmla="*/ 10026 w 10030"/>
                        <a:gd name="connsiteY17" fmla="*/ 923 h 10000"/>
                        <a:gd name="connsiteX18" fmla="*/ 10008 w 10030"/>
                        <a:gd name="connsiteY18" fmla="*/ 1227 h 10000"/>
                        <a:gd name="connsiteX19" fmla="*/ 9963 w 10030"/>
                        <a:gd name="connsiteY19" fmla="*/ 1544 h 10000"/>
                        <a:gd name="connsiteX20" fmla="*/ 9902 w 10030"/>
                        <a:gd name="connsiteY20" fmla="*/ 1887 h 10000"/>
                        <a:gd name="connsiteX21" fmla="*/ 8602 w 10030"/>
                        <a:gd name="connsiteY21"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10011 w 10030"/>
                        <a:gd name="connsiteY14" fmla="*/ 449 h 10000"/>
                        <a:gd name="connsiteX15" fmla="*/ 10030 w 10030"/>
                        <a:gd name="connsiteY15" fmla="*/ 673 h 10000"/>
                        <a:gd name="connsiteX16" fmla="*/ 10026 w 10030"/>
                        <a:gd name="connsiteY16" fmla="*/ 923 h 10000"/>
                        <a:gd name="connsiteX17" fmla="*/ 10008 w 10030"/>
                        <a:gd name="connsiteY17" fmla="*/ 1227 h 10000"/>
                        <a:gd name="connsiteX18" fmla="*/ 9963 w 10030"/>
                        <a:gd name="connsiteY18" fmla="*/ 1544 h 10000"/>
                        <a:gd name="connsiteX19" fmla="*/ 9902 w 10030"/>
                        <a:gd name="connsiteY19" fmla="*/ 1887 h 10000"/>
                        <a:gd name="connsiteX20" fmla="*/ 8602 w 10030"/>
                        <a:gd name="connsiteY20" fmla="*/ 8127 h 10000"/>
                        <a:gd name="connsiteX0" fmla="*/ 8602 w 10400"/>
                        <a:gd name="connsiteY0" fmla="*/ 8127 h 10000"/>
                        <a:gd name="connsiteX1" fmla="*/ 8512 w 10400"/>
                        <a:gd name="connsiteY1" fmla="*/ 8509 h 10000"/>
                        <a:gd name="connsiteX2" fmla="*/ 8411 w 10400"/>
                        <a:gd name="connsiteY2" fmla="*/ 8852 h 10000"/>
                        <a:gd name="connsiteX3" fmla="*/ 8291 w 10400"/>
                        <a:gd name="connsiteY3" fmla="*/ 9169 h 10000"/>
                        <a:gd name="connsiteX4" fmla="*/ 8170 w 10400"/>
                        <a:gd name="connsiteY4" fmla="*/ 9446 h 10000"/>
                        <a:gd name="connsiteX5" fmla="*/ 8044 w 10400"/>
                        <a:gd name="connsiteY5" fmla="*/ 9683 h 10000"/>
                        <a:gd name="connsiteX6" fmla="*/ 7916 w 10400"/>
                        <a:gd name="connsiteY6" fmla="*/ 9842 h 10000"/>
                        <a:gd name="connsiteX7" fmla="*/ 7797 w 10400"/>
                        <a:gd name="connsiteY7" fmla="*/ 9960 h 10000"/>
                        <a:gd name="connsiteX8" fmla="*/ 7684 w 10400"/>
                        <a:gd name="connsiteY8" fmla="*/ 10000 h 10000"/>
                        <a:gd name="connsiteX9" fmla="*/ 244 w 10400"/>
                        <a:gd name="connsiteY9" fmla="*/ 10000 h 10000"/>
                        <a:gd name="connsiteX10" fmla="*/ 121 w 10400"/>
                        <a:gd name="connsiteY10" fmla="*/ 8127 h 10000"/>
                        <a:gd name="connsiteX11" fmla="*/ 1402 w 10400"/>
                        <a:gd name="connsiteY11" fmla="*/ 1887 h 10000"/>
                        <a:gd name="connsiteX12" fmla="*/ 2323 w 10400"/>
                        <a:gd name="connsiteY12" fmla="*/ 0 h 10000"/>
                        <a:gd name="connsiteX13" fmla="*/ 9764 w 10400"/>
                        <a:gd name="connsiteY13" fmla="*/ 0 h 10000"/>
                        <a:gd name="connsiteX14" fmla="*/ 10030 w 10400"/>
                        <a:gd name="connsiteY14" fmla="*/ 673 h 10000"/>
                        <a:gd name="connsiteX15" fmla="*/ 10026 w 10400"/>
                        <a:gd name="connsiteY15" fmla="*/ 923 h 10000"/>
                        <a:gd name="connsiteX16" fmla="*/ 10008 w 10400"/>
                        <a:gd name="connsiteY16" fmla="*/ 1227 h 10000"/>
                        <a:gd name="connsiteX17" fmla="*/ 9963 w 10400"/>
                        <a:gd name="connsiteY17" fmla="*/ 1544 h 10000"/>
                        <a:gd name="connsiteX18" fmla="*/ 9902 w 10400"/>
                        <a:gd name="connsiteY18" fmla="*/ 1887 h 10000"/>
                        <a:gd name="connsiteX19" fmla="*/ 8602 w 10400"/>
                        <a:gd name="connsiteY19" fmla="*/ 8127 h 10000"/>
                        <a:gd name="connsiteX0" fmla="*/ 8602 w 10400"/>
                        <a:gd name="connsiteY0" fmla="*/ 8127 h 10000"/>
                        <a:gd name="connsiteX1" fmla="*/ 8512 w 10400"/>
                        <a:gd name="connsiteY1" fmla="*/ 8509 h 10000"/>
                        <a:gd name="connsiteX2" fmla="*/ 8411 w 10400"/>
                        <a:gd name="connsiteY2" fmla="*/ 8852 h 10000"/>
                        <a:gd name="connsiteX3" fmla="*/ 8291 w 10400"/>
                        <a:gd name="connsiteY3" fmla="*/ 9169 h 10000"/>
                        <a:gd name="connsiteX4" fmla="*/ 8170 w 10400"/>
                        <a:gd name="connsiteY4" fmla="*/ 9446 h 10000"/>
                        <a:gd name="connsiteX5" fmla="*/ 8044 w 10400"/>
                        <a:gd name="connsiteY5" fmla="*/ 9683 h 10000"/>
                        <a:gd name="connsiteX6" fmla="*/ 7916 w 10400"/>
                        <a:gd name="connsiteY6" fmla="*/ 9842 h 10000"/>
                        <a:gd name="connsiteX7" fmla="*/ 7797 w 10400"/>
                        <a:gd name="connsiteY7" fmla="*/ 9960 h 10000"/>
                        <a:gd name="connsiteX8" fmla="*/ 7684 w 10400"/>
                        <a:gd name="connsiteY8" fmla="*/ 10000 h 10000"/>
                        <a:gd name="connsiteX9" fmla="*/ 244 w 10400"/>
                        <a:gd name="connsiteY9" fmla="*/ 10000 h 10000"/>
                        <a:gd name="connsiteX10" fmla="*/ 121 w 10400"/>
                        <a:gd name="connsiteY10" fmla="*/ 8127 h 10000"/>
                        <a:gd name="connsiteX11" fmla="*/ 1402 w 10400"/>
                        <a:gd name="connsiteY11" fmla="*/ 1887 h 10000"/>
                        <a:gd name="connsiteX12" fmla="*/ 2323 w 10400"/>
                        <a:gd name="connsiteY12" fmla="*/ 0 h 10000"/>
                        <a:gd name="connsiteX13" fmla="*/ 9764 w 10400"/>
                        <a:gd name="connsiteY13" fmla="*/ 0 h 10000"/>
                        <a:gd name="connsiteX14" fmla="*/ 10026 w 10400"/>
                        <a:gd name="connsiteY14" fmla="*/ 923 h 10000"/>
                        <a:gd name="connsiteX15" fmla="*/ 10008 w 10400"/>
                        <a:gd name="connsiteY15" fmla="*/ 1227 h 10000"/>
                        <a:gd name="connsiteX16" fmla="*/ 9963 w 10400"/>
                        <a:gd name="connsiteY16" fmla="*/ 1544 h 10000"/>
                        <a:gd name="connsiteX17" fmla="*/ 9902 w 10400"/>
                        <a:gd name="connsiteY17" fmla="*/ 1887 h 10000"/>
                        <a:gd name="connsiteX18" fmla="*/ 8602 w 10400"/>
                        <a:gd name="connsiteY18" fmla="*/ 8127 h 10000"/>
                        <a:gd name="connsiteX0" fmla="*/ 8602 w 10395"/>
                        <a:gd name="connsiteY0" fmla="*/ 8127 h 10000"/>
                        <a:gd name="connsiteX1" fmla="*/ 8512 w 10395"/>
                        <a:gd name="connsiteY1" fmla="*/ 8509 h 10000"/>
                        <a:gd name="connsiteX2" fmla="*/ 8411 w 10395"/>
                        <a:gd name="connsiteY2" fmla="*/ 8852 h 10000"/>
                        <a:gd name="connsiteX3" fmla="*/ 8291 w 10395"/>
                        <a:gd name="connsiteY3" fmla="*/ 9169 h 10000"/>
                        <a:gd name="connsiteX4" fmla="*/ 8170 w 10395"/>
                        <a:gd name="connsiteY4" fmla="*/ 9446 h 10000"/>
                        <a:gd name="connsiteX5" fmla="*/ 8044 w 10395"/>
                        <a:gd name="connsiteY5" fmla="*/ 9683 h 10000"/>
                        <a:gd name="connsiteX6" fmla="*/ 7916 w 10395"/>
                        <a:gd name="connsiteY6" fmla="*/ 9842 h 10000"/>
                        <a:gd name="connsiteX7" fmla="*/ 7797 w 10395"/>
                        <a:gd name="connsiteY7" fmla="*/ 9960 h 10000"/>
                        <a:gd name="connsiteX8" fmla="*/ 7684 w 10395"/>
                        <a:gd name="connsiteY8" fmla="*/ 10000 h 10000"/>
                        <a:gd name="connsiteX9" fmla="*/ 244 w 10395"/>
                        <a:gd name="connsiteY9" fmla="*/ 10000 h 10000"/>
                        <a:gd name="connsiteX10" fmla="*/ 121 w 10395"/>
                        <a:gd name="connsiteY10" fmla="*/ 8127 h 10000"/>
                        <a:gd name="connsiteX11" fmla="*/ 1402 w 10395"/>
                        <a:gd name="connsiteY11" fmla="*/ 1887 h 10000"/>
                        <a:gd name="connsiteX12" fmla="*/ 2323 w 10395"/>
                        <a:gd name="connsiteY12" fmla="*/ 0 h 10000"/>
                        <a:gd name="connsiteX13" fmla="*/ 9764 w 10395"/>
                        <a:gd name="connsiteY13" fmla="*/ 0 h 10000"/>
                        <a:gd name="connsiteX14" fmla="*/ 10008 w 10395"/>
                        <a:gd name="connsiteY14" fmla="*/ 1227 h 10000"/>
                        <a:gd name="connsiteX15" fmla="*/ 9963 w 10395"/>
                        <a:gd name="connsiteY15" fmla="*/ 1544 h 10000"/>
                        <a:gd name="connsiteX16" fmla="*/ 9902 w 10395"/>
                        <a:gd name="connsiteY16" fmla="*/ 1887 h 10000"/>
                        <a:gd name="connsiteX17" fmla="*/ 8602 w 10395"/>
                        <a:gd name="connsiteY17" fmla="*/ 8127 h 10000"/>
                        <a:gd name="connsiteX0" fmla="*/ 8602 w 10395"/>
                        <a:gd name="connsiteY0" fmla="*/ 8127 h 10000"/>
                        <a:gd name="connsiteX1" fmla="*/ 8512 w 10395"/>
                        <a:gd name="connsiteY1" fmla="*/ 8509 h 10000"/>
                        <a:gd name="connsiteX2" fmla="*/ 8411 w 10395"/>
                        <a:gd name="connsiteY2" fmla="*/ 8852 h 10000"/>
                        <a:gd name="connsiteX3" fmla="*/ 8291 w 10395"/>
                        <a:gd name="connsiteY3" fmla="*/ 9169 h 10000"/>
                        <a:gd name="connsiteX4" fmla="*/ 8170 w 10395"/>
                        <a:gd name="connsiteY4" fmla="*/ 9446 h 10000"/>
                        <a:gd name="connsiteX5" fmla="*/ 8044 w 10395"/>
                        <a:gd name="connsiteY5" fmla="*/ 9683 h 10000"/>
                        <a:gd name="connsiteX6" fmla="*/ 7916 w 10395"/>
                        <a:gd name="connsiteY6" fmla="*/ 9842 h 10000"/>
                        <a:gd name="connsiteX7" fmla="*/ 7797 w 10395"/>
                        <a:gd name="connsiteY7" fmla="*/ 9960 h 10000"/>
                        <a:gd name="connsiteX8" fmla="*/ 7684 w 10395"/>
                        <a:gd name="connsiteY8" fmla="*/ 10000 h 10000"/>
                        <a:gd name="connsiteX9" fmla="*/ 244 w 10395"/>
                        <a:gd name="connsiteY9" fmla="*/ 10000 h 10000"/>
                        <a:gd name="connsiteX10" fmla="*/ 121 w 10395"/>
                        <a:gd name="connsiteY10" fmla="*/ 8127 h 10000"/>
                        <a:gd name="connsiteX11" fmla="*/ 1402 w 10395"/>
                        <a:gd name="connsiteY11" fmla="*/ 1887 h 10000"/>
                        <a:gd name="connsiteX12" fmla="*/ 2323 w 10395"/>
                        <a:gd name="connsiteY12" fmla="*/ 0 h 10000"/>
                        <a:gd name="connsiteX13" fmla="*/ 9764 w 10395"/>
                        <a:gd name="connsiteY13" fmla="*/ 0 h 10000"/>
                        <a:gd name="connsiteX14" fmla="*/ 10008 w 10395"/>
                        <a:gd name="connsiteY14" fmla="*/ 1227 h 10000"/>
                        <a:gd name="connsiteX15" fmla="*/ 9902 w 10395"/>
                        <a:gd name="connsiteY15" fmla="*/ 1887 h 10000"/>
                        <a:gd name="connsiteX16" fmla="*/ 8602 w 10395"/>
                        <a:gd name="connsiteY16" fmla="*/ 8127 h 10000"/>
                        <a:gd name="connsiteX0" fmla="*/ 8602 w 10051"/>
                        <a:gd name="connsiteY0" fmla="*/ 8127 h 10000"/>
                        <a:gd name="connsiteX1" fmla="*/ 8512 w 10051"/>
                        <a:gd name="connsiteY1" fmla="*/ 8509 h 10000"/>
                        <a:gd name="connsiteX2" fmla="*/ 8411 w 10051"/>
                        <a:gd name="connsiteY2" fmla="*/ 8852 h 10000"/>
                        <a:gd name="connsiteX3" fmla="*/ 8291 w 10051"/>
                        <a:gd name="connsiteY3" fmla="*/ 9169 h 10000"/>
                        <a:gd name="connsiteX4" fmla="*/ 8170 w 10051"/>
                        <a:gd name="connsiteY4" fmla="*/ 9446 h 10000"/>
                        <a:gd name="connsiteX5" fmla="*/ 8044 w 10051"/>
                        <a:gd name="connsiteY5" fmla="*/ 9683 h 10000"/>
                        <a:gd name="connsiteX6" fmla="*/ 7916 w 10051"/>
                        <a:gd name="connsiteY6" fmla="*/ 9842 h 10000"/>
                        <a:gd name="connsiteX7" fmla="*/ 7797 w 10051"/>
                        <a:gd name="connsiteY7" fmla="*/ 9960 h 10000"/>
                        <a:gd name="connsiteX8" fmla="*/ 7684 w 10051"/>
                        <a:gd name="connsiteY8" fmla="*/ 10000 h 10000"/>
                        <a:gd name="connsiteX9" fmla="*/ 244 w 10051"/>
                        <a:gd name="connsiteY9" fmla="*/ 10000 h 10000"/>
                        <a:gd name="connsiteX10" fmla="*/ 121 w 10051"/>
                        <a:gd name="connsiteY10" fmla="*/ 8127 h 10000"/>
                        <a:gd name="connsiteX11" fmla="*/ 1402 w 10051"/>
                        <a:gd name="connsiteY11" fmla="*/ 1887 h 10000"/>
                        <a:gd name="connsiteX12" fmla="*/ 2323 w 10051"/>
                        <a:gd name="connsiteY12" fmla="*/ 0 h 10000"/>
                        <a:gd name="connsiteX13" fmla="*/ 9764 w 10051"/>
                        <a:gd name="connsiteY13" fmla="*/ 0 h 10000"/>
                        <a:gd name="connsiteX14" fmla="*/ 10008 w 10051"/>
                        <a:gd name="connsiteY14" fmla="*/ 1227 h 10000"/>
                        <a:gd name="connsiteX15" fmla="*/ 9902 w 10051"/>
                        <a:gd name="connsiteY15" fmla="*/ 1887 h 10000"/>
                        <a:gd name="connsiteX16" fmla="*/ 8602 w 10051"/>
                        <a:gd name="connsiteY16" fmla="*/ 8127 h 10000"/>
                        <a:gd name="connsiteX0" fmla="*/ 8602 w 10013"/>
                        <a:gd name="connsiteY0" fmla="*/ 8127 h 10000"/>
                        <a:gd name="connsiteX1" fmla="*/ 8512 w 10013"/>
                        <a:gd name="connsiteY1" fmla="*/ 8509 h 10000"/>
                        <a:gd name="connsiteX2" fmla="*/ 8411 w 10013"/>
                        <a:gd name="connsiteY2" fmla="*/ 8852 h 10000"/>
                        <a:gd name="connsiteX3" fmla="*/ 8291 w 10013"/>
                        <a:gd name="connsiteY3" fmla="*/ 9169 h 10000"/>
                        <a:gd name="connsiteX4" fmla="*/ 8170 w 10013"/>
                        <a:gd name="connsiteY4" fmla="*/ 9446 h 10000"/>
                        <a:gd name="connsiteX5" fmla="*/ 8044 w 10013"/>
                        <a:gd name="connsiteY5" fmla="*/ 9683 h 10000"/>
                        <a:gd name="connsiteX6" fmla="*/ 7916 w 10013"/>
                        <a:gd name="connsiteY6" fmla="*/ 9842 h 10000"/>
                        <a:gd name="connsiteX7" fmla="*/ 7797 w 10013"/>
                        <a:gd name="connsiteY7" fmla="*/ 9960 h 10000"/>
                        <a:gd name="connsiteX8" fmla="*/ 7684 w 10013"/>
                        <a:gd name="connsiteY8" fmla="*/ 10000 h 10000"/>
                        <a:gd name="connsiteX9" fmla="*/ 244 w 10013"/>
                        <a:gd name="connsiteY9" fmla="*/ 10000 h 10000"/>
                        <a:gd name="connsiteX10" fmla="*/ 121 w 10013"/>
                        <a:gd name="connsiteY10" fmla="*/ 8127 h 10000"/>
                        <a:gd name="connsiteX11" fmla="*/ 1402 w 10013"/>
                        <a:gd name="connsiteY11" fmla="*/ 1887 h 10000"/>
                        <a:gd name="connsiteX12" fmla="*/ 2323 w 10013"/>
                        <a:gd name="connsiteY12" fmla="*/ 0 h 10000"/>
                        <a:gd name="connsiteX13" fmla="*/ 9764 w 10013"/>
                        <a:gd name="connsiteY13" fmla="*/ 0 h 10000"/>
                        <a:gd name="connsiteX14" fmla="*/ 10008 w 10013"/>
                        <a:gd name="connsiteY14" fmla="*/ 1227 h 10000"/>
                        <a:gd name="connsiteX15" fmla="*/ 9902 w 10013"/>
                        <a:gd name="connsiteY15" fmla="*/ 1887 h 10000"/>
                        <a:gd name="connsiteX16" fmla="*/ 8602 w 10013"/>
                        <a:gd name="connsiteY16" fmla="*/ 8127 h 10000"/>
                        <a:gd name="connsiteX0" fmla="*/ 8602 w 10012"/>
                        <a:gd name="connsiteY0" fmla="*/ 8127 h 10000"/>
                        <a:gd name="connsiteX1" fmla="*/ 8512 w 10012"/>
                        <a:gd name="connsiteY1" fmla="*/ 8509 h 10000"/>
                        <a:gd name="connsiteX2" fmla="*/ 8411 w 10012"/>
                        <a:gd name="connsiteY2" fmla="*/ 8852 h 10000"/>
                        <a:gd name="connsiteX3" fmla="*/ 8291 w 10012"/>
                        <a:gd name="connsiteY3" fmla="*/ 9169 h 10000"/>
                        <a:gd name="connsiteX4" fmla="*/ 8170 w 10012"/>
                        <a:gd name="connsiteY4" fmla="*/ 9446 h 10000"/>
                        <a:gd name="connsiteX5" fmla="*/ 8044 w 10012"/>
                        <a:gd name="connsiteY5" fmla="*/ 9683 h 10000"/>
                        <a:gd name="connsiteX6" fmla="*/ 7916 w 10012"/>
                        <a:gd name="connsiteY6" fmla="*/ 9842 h 10000"/>
                        <a:gd name="connsiteX7" fmla="*/ 7797 w 10012"/>
                        <a:gd name="connsiteY7" fmla="*/ 9960 h 10000"/>
                        <a:gd name="connsiteX8" fmla="*/ 7684 w 10012"/>
                        <a:gd name="connsiteY8" fmla="*/ 10000 h 10000"/>
                        <a:gd name="connsiteX9" fmla="*/ 244 w 10012"/>
                        <a:gd name="connsiteY9" fmla="*/ 10000 h 10000"/>
                        <a:gd name="connsiteX10" fmla="*/ 121 w 10012"/>
                        <a:gd name="connsiteY10" fmla="*/ 8127 h 10000"/>
                        <a:gd name="connsiteX11" fmla="*/ 1402 w 10012"/>
                        <a:gd name="connsiteY11" fmla="*/ 1887 h 10000"/>
                        <a:gd name="connsiteX12" fmla="*/ 2323 w 10012"/>
                        <a:gd name="connsiteY12" fmla="*/ 0 h 10000"/>
                        <a:gd name="connsiteX13" fmla="*/ 9764 w 10012"/>
                        <a:gd name="connsiteY13" fmla="*/ 0 h 10000"/>
                        <a:gd name="connsiteX14" fmla="*/ 10008 w 10012"/>
                        <a:gd name="connsiteY14" fmla="*/ 1227 h 10000"/>
                        <a:gd name="connsiteX15" fmla="*/ 9902 w 10012"/>
                        <a:gd name="connsiteY15" fmla="*/ 1887 h 10000"/>
                        <a:gd name="connsiteX16" fmla="*/ 8602 w 10012"/>
                        <a:gd name="connsiteY16" fmla="*/ 8127 h 10000"/>
                        <a:gd name="connsiteX0" fmla="*/ 8602 w 10008"/>
                        <a:gd name="connsiteY0" fmla="*/ 8127 h 10000"/>
                        <a:gd name="connsiteX1" fmla="*/ 8512 w 10008"/>
                        <a:gd name="connsiteY1" fmla="*/ 8509 h 10000"/>
                        <a:gd name="connsiteX2" fmla="*/ 8411 w 10008"/>
                        <a:gd name="connsiteY2" fmla="*/ 8852 h 10000"/>
                        <a:gd name="connsiteX3" fmla="*/ 8291 w 10008"/>
                        <a:gd name="connsiteY3" fmla="*/ 9169 h 10000"/>
                        <a:gd name="connsiteX4" fmla="*/ 8170 w 10008"/>
                        <a:gd name="connsiteY4" fmla="*/ 9446 h 10000"/>
                        <a:gd name="connsiteX5" fmla="*/ 8044 w 10008"/>
                        <a:gd name="connsiteY5" fmla="*/ 9683 h 10000"/>
                        <a:gd name="connsiteX6" fmla="*/ 7916 w 10008"/>
                        <a:gd name="connsiteY6" fmla="*/ 9842 h 10000"/>
                        <a:gd name="connsiteX7" fmla="*/ 7797 w 10008"/>
                        <a:gd name="connsiteY7" fmla="*/ 9960 h 10000"/>
                        <a:gd name="connsiteX8" fmla="*/ 7684 w 10008"/>
                        <a:gd name="connsiteY8" fmla="*/ 10000 h 10000"/>
                        <a:gd name="connsiteX9" fmla="*/ 244 w 10008"/>
                        <a:gd name="connsiteY9" fmla="*/ 10000 h 10000"/>
                        <a:gd name="connsiteX10" fmla="*/ 121 w 10008"/>
                        <a:gd name="connsiteY10" fmla="*/ 8127 h 10000"/>
                        <a:gd name="connsiteX11" fmla="*/ 1402 w 10008"/>
                        <a:gd name="connsiteY11" fmla="*/ 1887 h 10000"/>
                        <a:gd name="connsiteX12" fmla="*/ 2323 w 10008"/>
                        <a:gd name="connsiteY12" fmla="*/ 0 h 10000"/>
                        <a:gd name="connsiteX13" fmla="*/ 9764 w 10008"/>
                        <a:gd name="connsiteY13" fmla="*/ 0 h 10000"/>
                        <a:gd name="connsiteX14" fmla="*/ 10008 w 10008"/>
                        <a:gd name="connsiteY14" fmla="*/ 1227 h 10000"/>
                        <a:gd name="connsiteX15" fmla="*/ 9902 w 10008"/>
                        <a:gd name="connsiteY15" fmla="*/ 1887 h 10000"/>
                        <a:gd name="connsiteX16" fmla="*/ 8602 w 10008"/>
                        <a:gd name="connsiteY16" fmla="*/ 8127 h 10000"/>
                        <a:gd name="connsiteX0" fmla="*/ 8602 w 10008"/>
                        <a:gd name="connsiteY0" fmla="*/ 8127 h 10000"/>
                        <a:gd name="connsiteX1" fmla="*/ 8512 w 10008"/>
                        <a:gd name="connsiteY1" fmla="*/ 8509 h 10000"/>
                        <a:gd name="connsiteX2" fmla="*/ 8411 w 10008"/>
                        <a:gd name="connsiteY2" fmla="*/ 8852 h 10000"/>
                        <a:gd name="connsiteX3" fmla="*/ 8291 w 10008"/>
                        <a:gd name="connsiteY3" fmla="*/ 9169 h 10000"/>
                        <a:gd name="connsiteX4" fmla="*/ 8170 w 10008"/>
                        <a:gd name="connsiteY4" fmla="*/ 9446 h 10000"/>
                        <a:gd name="connsiteX5" fmla="*/ 8044 w 10008"/>
                        <a:gd name="connsiteY5" fmla="*/ 9683 h 10000"/>
                        <a:gd name="connsiteX6" fmla="*/ 7916 w 10008"/>
                        <a:gd name="connsiteY6" fmla="*/ 9842 h 10000"/>
                        <a:gd name="connsiteX7" fmla="*/ 7797 w 10008"/>
                        <a:gd name="connsiteY7" fmla="*/ 9960 h 10000"/>
                        <a:gd name="connsiteX8" fmla="*/ 7684 w 10008"/>
                        <a:gd name="connsiteY8" fmla="*/ 10000 h 10000"/>
                        <a:gd name="connsiteX9" fmla="*/ 244 w 10008"/>
                        <a:gd name="connsiteY9" fmla="*/ 10000 h 10000"/>
                        <a:gd name="connsiteX10" fmla="*/ 121 w 10008"/>
                        <a:gd name="connsiteY10" fmla="*/ 8127 h 10000"/>
                        <a:gd name="connsiteX11" fmla="*/ 1402 w 10008"/>
                        <a:gd name="connsiteY11" fmla="*/ 1887 h 10000"/>
                        <a:gd name="connsiteX12" fmla="*/ 2323 w 10008"/>
                        <a:gd name="connsiteY12" fmla="*/ 0 h 10000"/>
                        <a:gd name="connsiteX13" fmla="*/ 9764 w 10008"/>
                        <a:gd name="connsiteY13" fmla="*/ 0 h 10000"/>
                        <a:gd name="connsiteX14" fmla="*/ 10008 w 10008"/>
                        <a:gd name="connsiteY14" fmla="*/ 1227 h 10000"/>
                        <a:gd name="connsiteX15" fmla="*/ 9902 w 10008"/>
                        <a:gd name="connsiteY15" fmla="*/ 1887 h 10000"/>
                        <a:gd name="connsiteX16" fmla="*/ 8602 w 10008"/>
                        <a:gd name="connsiteY16" fmla="*/ 8127 h 10000"/>
                        <a:gd name="connsiteX0" fmla="*/ 8602 w 10018"/>
                        <a:gd name="connsiteY0" fmla="*/ 8127 h 10000"/>
                        <a:gd name="connsiteX1" fmla="*/ 8512 w 10018"/>
                        <a:gd name="connsiteY1" fmla="*/ 8509 h 10000"/>
                        <a:gd name="connsiteX2" fmla="*/ 8411 w 10018"/>
                        <a:gd name="connsiteY2" fmla="*/ 8852 h 10000"/>
                        <a:gd name="connsiteX3" fmla="*/ 8291 w 10018"/>
                        <a:gd name="connsiteY3" fmla="*/ 9169 h 10000"/>
                        <a:gd name="connsiteX4" fmla="*/ 8170 w 10018"/>
                        <a:gd name="connsiteY4" fmla="*/ 9446 h 10000"/>
                        <a:gd name="connsiteX5" fmla="*/ 8044 w 10018"/>
                        <a:gd name="connsiteY5" fmla="*/ 9683 h 10000"/>
                        <a:gd name="connsiteX6" fmla="*/ 7916 w 10018"/>
                        <a:gd name="connsiteY6" fmla="*/ 9842 h 10000"/>
                        <a:gd name="connsiteX7" fmla="*/ 7797 w 10018"/>
                        <a:gd name="connsiteY7" fmla="*/ 9960 h 10000"/>
                        <a:gd name="connsiteX8" fmla="*/ 7684 w 10018"/>
                        <a:gd name="connsiteY8" fmla="*/ 10000 h 10000"/>
                        <a:gd name="connsiteX9" fmla="*/ 244 w 10018"/>
                        <a:gd name="connsiteY9" fmla="*/ 10000 h 10000"/>
                        <a:gd name="connsiteX10" fmla="*/ 121 w 10018"/>
                        <a:gd name="connsiteY10" fmla="*/ 8127 h 10000"/>
                        <a:gd name="connsiteX11" fmla="*/ 1402 w 10018"/>
                        <a:gd name="connsiteY11" fmla="*/ 1887 h 10000"/>
                        <a:gd name="connsiteX12" fmla="*/ 2323 w 10018"/>
                        <a:gd name="connsiteY12" fmla="*/ 0 h 10000"/>
                        <a:gd name="connsiteX13" fmla="*/ 9764 w 10018"/>
                        <a:gd name="connsiteY13" fmla="*/ 0 h 10000"/>
                        <a:gd name="connsiteX14" fmla="*/ 10008 w 10018"/>
                        <a:gd name="connsiteY14" fmla="*/ 1227 h 10000"/>
                        <a:gd name="connsiteX15" fmla="*/ 9902 w 10018"/>
                        <a:gd name="connsiteY15" fmla="*/ 1887 h 10000"/>
                        <a:gd name="connsiteX16" fmla="*/ 8602 w 10018"/>
                        <a:gd name="connsiteY16" fmla="*/ 8127 h 10000"/>
                        <a:gd name="connsiteX0" fmla="*/ 8602 w 10023"/>
                        <a:gd name="connsiteY0" fmla="*/ 8127 h 10000"/>
                        <a:gd name="connsiteX1" fmla="*/ 8512 w 10023"/>
                        <a:gd name="connsiteY1" fmla="*/ 8509 h 10000"/>
                        <a:gd name="connsiteX2" fmla="*/ 8411 w 10023"/>
                        <a:gd name="connsiteY2" fmla="*/ 8852 h 10000"/>
                        <a:gd name="connsiteX3" fmla="*/ 8291 w 10023"/>
                        <a:gd name="connsiteY3" fmla="*/ 9169 h 10000"/>
                        <a:gd name="connsiteX4" fmla="*/ 8170 w 10023"/>
                        <a:gd name="connsiteY4" fmla="*/ 9446 h 10000"/>
                        <a:gd name="connsiteX5" fmla="*/ 8044 w 10023"/>
                        <a:gd name="connsiteY5" fmla="*/ 9683 h 10000"/>
                        <a:gd name="connsiteX6" fmla="*/ 7916 w 10023"/>
                        <a:gd name="connsiteY6" fmla="*/ 9842 h 10000"/>
                        <a:gd name="connsiteX7" fmla="*/ 7797 w 10023"/>
                        <a:gd name="connsiteY7" fmla="*/ 9960 h 10000"/>
                        <a:gd name="connsiteX8" fmla="*/ 7684 w 10023"/>
                        <a:gd name="connsiteY8" fmla="*/ 10000 h 10000"/>
                        <a:gd name="connsiteX9" fmla="*/ 244 w 10023"/>
                        <a:gd name="connsiteY9" fmla="*/ 10000 h 10000"/>
                        <a:gd name="connsiteX10" fmla="*/ 121 w 10023"/>
                        <a:gd name="connsiteY10" fmla="*/ 8127 h 10000"/>
                        <a:gd name="connsiteX11" fmla="*/ 1402 w 10023"/>
                        <a:gd name="connsiteY11" fmla="*/ 1887 h 10000"/>
                        <a:gd name="connsiteX12" fmla="*/ 2323 w 10023"/>
                        <a:gd name="connsiteY12" fmla="*/ 0 h 10000"/>
                        <a:gd name="connsiteX13" fmla="*/ 9764 w 10023"/>
                        <a:gd name="connsiteY13" fmla="*/ 0 h 10000"/>
                        <a:gd name="connsiteX14" fmla="*/ 10008 w 10023"/>
                        <a:gd name="connsiteY14" fmla="*/ 1227 h 10000"/>
                        <a:gd name="connsiteX15" fmla="*/ 9902 w 10023"/>
                        <a:gd name="connsiteY15" fmla="*/ 1887 h 10000"/>
                        <a:gd name="connsiteX16" fmla="*/ 8602 w 10023"/>
                        <a:gd name="connsiteY16" fmla="*/ 8127 h 10000"/>
                        <a:gd name="connsiteX0" fmla="*/ 8602 w 10016"/>
                        <a:gd name="connsiteY0" fmla="*/ 8127 h 10000"/>
                        <a:gd name="connsiteX1" fmla="*/ 8512 w 10016"/>
                        <a:gd name="connsiteY1" fmla="*/ 8509 h 10000"/>
                        <a:gd name="connsiteX2" fmla="*/ 8411 w 10016"/>
                        <a:gd name="connsiteY2" fmla="*/ 8852 h 10000"/>
                        <a:gd name="connsiteX3" fmla="*/ 8291 w 10016"/>
                        <a:gd name="connsiteY3" fmla="*/ 9169 h 10000"/>
                        <a:gd name="connsiteX4" fmla="*/ 8170 w 10016"/>
                        <a:gd name="connsiteY4" fmla="*/ 9446 h 10000"/>
                        <a:gd name="connsiteX5" fmla="*/ 8044 w 10016"/>
                        <a:gd name="connsiteY5" fmla="*/ 9683 h 10000"/>
                        <a:gd name="connsiteX6" fmla="*/ 7916 w 10016"/>
                        <a:gd name="connsiteY6" fmla="*/ 9842 h 10000"/>
                        <a:gd name="connsiteX7" fmla="*/ 7797 w 10016"/>
                        <a:gd name="connsiteY7" fmla="*/ 9960 h 10000"/>
                        <a:gd name="connsiteX8" fmla="*/ 7684 w 10016"/>
                        <a:gd name="connsiteY8" fmla="*/ 10000 h 10000"/>
                        <a:gd name="connsiteX9" fmla="*/ 244 w 10016"/>
                        <a:gd name="connsiteY9" fmla="*/ 10000 h 10000"/>
                        <a:gd name="connsiteX10" fmla="*/ 121 w 10016"/>
                        <a:gd name="connsiteY10" fmla="*/ 8127 h 10000"/>
                        <a:gd name="connsiteX11" fmla="*/ 1402 w 10016"/>
                        <a:gd name="connsiteY11" fmla="*/ 1887 h 10000"/>
                        <a:gd name="connsiteX12" fmla="*/ 2323 w 10016"/>
                        <a:gd name="connsiteY12" fmla="*/ 0 h 10000"/>
                        <a:gd name="connsiteX13" fmla="*/ 9764 w 10016"/>
                        <a:gd name="connsiteY13" fmla="*/ 0 h 10000"/>
                        <a:gd name="connsiteX14" fmla="*/ 10008 w 10016"/>
                        <a:gd name="connsiteY14" fmla="*/ 1227 h 10000"/>
                        <a:gd name="connsiteX15" fmla="*/ 9902 w 10016"/>
                        <a:gd name="connsiteY15" fmla="*/ 1887 h 10000"/>
                        <a:gd name="connsiteX16" fmla="*/ 8602 w 10016"/>
                        <a:gd name="connsiteY16" fmla="*/ 8127 h 10000"/>
                        <a:gd name="connsiteX0" fmla="*/ 8602 w 10016"/>
                        <a:gd name="connsiteY0" fmla="*/ 8127 h 10000"/>
                        <a:gd name="connsiteX1" fmla="*/ 8512 w 10016"/>
                        <a:gd name="connsiteY1" fmla="*/ 8509 h 10000"/>
                        <a:gd name="connsiteX2" fmla="*/ 8411 w 10016"/>
                        <a:gd name="connsiteY2" fmla="*/ 8852 h 10000"/>
                        <a:gd name="connsiteX3" fmla="*/ 8291 w 10016"/>
                        <a:gd name="connsiteY3" fmla="*/ 9169 h 10000"/>
                        <a:gd name="connsiteX4" fmla="*/ 8170 w 10016"/>
                        <a:gd name="connsiteY4" fmla="*/ 9446 h 10000"/>
                        <a:gd name="connsiteX5" fmla="*/ 8044 w 10016"/>
                        <a:gd name="connsiteY5" fmla="*/ 9683 h 10000"/>
                        <a:gd name="connsiteX6" fmla="*/ 7916 w 10016"/>
                        <a:gd name="connsiteY6" fmla="*/ 9842 h 10000"/>
                        <a:gd name="connsiteX7" fmla="*/ 7797 w 10016"/>
                        <a:gd name="connsiteY7" fmla="*/ 9960 h 10000"/>
                        <a:gd name="connsiteX8" fmla="*/ 7684 w 10016"/>
                        <a:gd name="connsiteY8" fmla="*/ 10000 h 10000"/>
                        <a:gd name="connsiteX9" fmla="*/ 244 w 10016"/>
                        <a:gd name="connsiteY9" fmla="*/ 10000 h 10000"/>
                        <a:gd name="connsiteX10" fmla="*/ 121 w 10016"/>
                        <a:gd name="connsiteY10" fmla="*/ 8127 h 10000"/>
                        <a:gd name="connsiteX11" fmla="*/ 1402 w 10016"/>
                        <a:gd name="connsiteY11" fmla="*/ 1887 h 10000"/>
                        <a:gd name="connsiteX12" fmla="*/ 2323 w 10016"/>
                        <a:gd name="connsiteY12" fmla="*/ 0 h 10000"/>
                        <a:gd name="connsiteX13" fmla="*/ 9764 w 10016"/>
                        <a:gd name="connsiteY13" fmla="*/ 0 h 10000"/>
                        <a:gd name="connsiteX14" fmla="*/ 10008 w 10016"/>
                        <a:gd name="connsiteY14" fmla="*/ 1227 h 10000"/>
                        <a:gd name="connsiteX15" fmla="*/ 9902 w 10016"/>
                        <a:gd name="connsiteY15" fmla="*/ 1887 h 10000"/>
                        <a:gd name="connsiteX16" fmla="*/ 8602 w 10016"/>
                        <a:gd name="connsiteY16" fmla="*/ 8127 h 10000"/>
                        <a:gd name="connsiteX0" fmla="*/ 8602 w 10032"/>
                        <a:gd name="connsiteY0" fmla="*/ 8127 h 10000"/>
                        <a:gd name="connsiteX1" fmla="*/ 8512 w 10032"/>
                        <a:gd name="connsiteY1" fmla="*/ 8509 h 10000"/>
                        <a:gd name="connsiteX2" fmla="*/ 8411 w 10032"/>
                        <a:gd name="connsiteY2" fmla="*/ 8852 h 10000"/>
                        <a:gd name="connsiteX3" fmla="*/ 8291 w 10032"/>
                        <a:gd name="connsiteY3" fmla="*/ 9169 h 10000"/>
                        <a:gd name="connsiteX4" fmla="*/ 8170 w 10032"/>
                        <a:gd name="connsiteY4" fmla="*/ 9446 h 10000"/>
                        <a:gd name="connsiteX5" fmla="*/ 8044 w 10032"/>
                        <a:gd name="connsiteY5" fmla="*/ 9683 h 10000"/>
                        <a:gd name="connsiteX6" fmla="*/ 7916 w 10032"/>
                        <a:gd name="connsiteY6" fmla="*/ 9842 h 10000"/>
                        <a:gd name="connsiteX7" fmla="*/ 7797 w 10032"/>
                        <a:gd name="connsiteY7" fmla="*/ 9960 h 10000"/>
                        <a:gd name="connsiteX8" fmla="*/ 7684 w 10032"/>
                        <a:gd name="connsiteY8" fmla="*/ 10000 h 10000"/>
                        <a:gd name="connsiteX9" fmla="*/ 244 w 10032"/>
                        <a:gd name="connsiteY9" fmla="*/ 10000 h 10000"/>
                        <a:gd name="connsiteX10" fmla="*/ 121 w 10032"/>
                        <a:gd name="connsiteY10" fmla="*/ 8127 h 10000"/>
                        <a:gd name="connsiteX11" fmla="*/ 1402 w 10032"/>
                        <a:gd name="connsiteY11" fmla="*/ 1887 h 10000"/>
                        <a:gd name="connsiteX12" fmla="*/ 2323 w 10032"/>
                        <a:gd name="connsiteY12" fmla="*/ 0 h 10000"/>
                        <a:gd name="connsiteX13" fmla="*/ 9764 w 10032"/>
                        <a:gd name="connsiteY13" fmla="*/ 0 h 10000"/>
                        <a:gd name="connsiteX14" fmla="*/ 10025 w 10032"/>
                        <a:gd name="connsiteY14" fmla="*/ 1086 h 10000"/>
                        <a:gd name="connsiteX15" fmla="*/ 9902 w 10032"/>
                        <a:gd name="connsiteY15" fmla="*/ 1887 h 10000"/>
                        <a:gd name="connsiteX16" fmla="*/ 8602 w 10032"/>
                        <a:gd name="connsiteY16" fmla="*/ 8127 h 10000"/>
                        <a:gd name="connsiteX0" fmla="*/ 8602 w 10035"/>
                        <a:gd name="connsiteY0" fmla="*/ 8127 h 10000"/>
                        <a:gd name="connsiteX1" fmla="*/ 8512 w 10035"/>
                        <a:gd name="connsiteY1" fmla="*/ 8509 h 10000"/>
                        <a:gd name="connsiteX2" fmla="*/ 8411 w 10035"/>
                        <a:gd name="connsiteY2" fmla="*/ 8852 h 10000"/>
                        <a:gd name="connsiteX3" fmla="*/ 8291 w 10035"/>
                        <a:gd name="connsiteY3" fmla="*/ 9169 h 10000"/>
                        <a:gd name="connsiteX4" fmla="*/ 8170 w 10035"/>
                        <a:gd name="connsiteY4" fmla="*/ 9446 h 10000"/>
                        <a:gd name="connsiteX5" fmla="*/ 8044 w 10035"/>
                        <a:gd name="connsiteY5" fmla="*/ 9683 h 10000"/>
                        <a:gd name="connsiteX6" fmla="*/ 7916 w 10035"/>
                        <a:gd name="connsiteY6" fmla="*/ 9842 h 10000"/>
                        <a:gd name="connsiteX7" fmla="*/ 7797 w 10035"/>
                        <a:gd name="connsiteY7" fmla="*/ 9960 h 10000"/>
                        <a:gd name="connsiteX8" fmla="*/ 7684 w 10035"/>
                        <a:gd name="connsiteY8" fmla="*/ 10000 h 10000"/>
                        <a:gd name="connsiteX9" fmla="*/ 244 w 10035"/>
                        <a:gd name="connsiteY9" fmla="*/ 10000 h 10000"/>
                        <a:gd name="connsiteX10" fmla="*/ 121 w 10035"/>
                        <a:gd name="connsiteY10" fmla="*/ 8127 h 10000"/>
                        <a:gd name="connsiteX11" fmla="*/ 1402 w 10035"/>
                        <a:gd name="connsiteY11" fmla="*/ 1887 h 10000"/>
                        <a:gd name="connsiteX12" fmla="*/ 2323 w 10035"/>
                        <a:gd name="connsiteY12" fmla="*/ 0 h 10000"/>
                        <a:gd name="connsiteX13" fmla="*/ 9764 w 10035"/>
                        <a:gd name="connsiteY13" fmla="*/ 0 h 10000"/>
                        <a:gd name="connsiteX14" fmla="*/ 10025 w 10035"/>
                        <a:gd name="connsiteY14" fmla="*/ 1086 h 10000"/>
                        <a:gd name="connsiteX15" fmla="*/ 9902 w 10035"/>
                        <a:gd name="connsiteY15" fmla="*/ 1887 h 10000"/>
                        <a:gd name="connsiteX16" fmla="*/ 8602 w 10035"/>
                        <a:gd name="connsiteY16" fmla="*/ 8127 h 10000"/>
                        <a:gd name="connsiteX0" fmla="*/ 8602 w 10040"/>
                        <a:gd name="connsiteY0" fmla="*/ 8127 h 10000"/>
                        <a:gd name="connsiteX1" fmla="*/ 8512 w 10040"/>
                        <a:gd name="connsiteY1" fmla="*/ 8509 h 10000"/>
                        <a:gd name="connsiteX2" fmla="*/ 8411 w 10040"/>
                        <a:gd name="connsiteY2" fmla="*/ 8852 h 10000"/>
                        <a:gd name="connsiteX3" fmla="*/ 8291 w 10040"/>
                        <a:gd name="connsiteY3" fmla="*/ 9169 h 10000"/>
                        <a:gd name="connsiteX4" fmla="*/ 8170 w 10040"/>
                        <a:gd name="connsiteY4" fmla="*/ 9446 h 10000"/>
                        <a:gd name="connsiteX5" fmla="*/ 8044 w 10040"/>
                        <a:gd name="connsiteY5" fmla="*/ 9683 h 10000"/>
                        <a:gd name="connsiteX6" fmla="*/ 7916 w 10040"/>
                        <a:gd name="connsiteY6" fmla="*/ 9842 h 10000"/>
                        <a:gd name="connsiteX7" fmla="*/ 7797 w 10040"/>
                        <a:gd name="connsiteY7" fmla="*/ 9960 h 10000"/>
                        <a:gd name="connsiteX8" fmla="*/ 7684 w 10040"/>
                        <a:gd name="connsiteY8" fmla="*/ 10000 h 10000"/>
                        <a:gd name="connsiteX9" fmla="*/ 244 w 10040"/>
                        <a:gd name="connsiteY9" fmla="*/ 10000 h 10000"/>
                        <a:gd name="connsiteX10" fmla="*/ 121 w 10040"/>
                        <a:gd name="connsiteY10" fmla="*/ 8127 h 10000"/>
                        <a:gd name="connsiteX11" fmla="*/ 1402 w 10040"/>
                        <a:gd name="connsiteY11" fmla="*/ 1887 h 10000"/>
                        <a:gd name="connsiteX12" fmla="*/ 2323 w 10040"/>
                        <a:gd name="connsiteY12" fmla="*/ 0 h 10000"/>
                        <a:gd name="connsiteX13" fmla="*/ 9764 w 10040"/>
                        <a:gd name="connsiteY13" fmla="*/ 0 h 10000"/>
                        <a:gd name="connsiteX14" fmla="*/ 10025 w 10040"/>
                        <a:gd name="connsiteY14" fmla="*/ 1086 h 10000"/>
                        <a:gd name="connsiteX15" fmla="*/ 9902 w 10040"/>
                        <a:gd name="connsiteY15" fmla="*/ 1887 h 10000"/>
                        <a:gd name="connsiteX16" fmla="*/ 8602 w 10040"/>
                        <a:gd name="connsiteY16" fmla="*/ 8127 h 10000"/>
                        <a:gd name="connsiteX0" fmla="*/ 8602 w 10040"/>
                        <a:gd name="connsiteY0" fmla="*/ 8127 h 10000"/>
                        <a:gd name="connsiteX1" fmla="*/ 8512 w 10040"/>
                        <a:gd name="connsiteY1" fmla="*/ 8509 h 10000"/>
                        <a:gd name="connsiteX2" fmla="*/ 8411 w 10040"/>
                        <a:gd name="connsiteY2" fmla="*/ 8852 h 10000"/>
                        <a:gd name="connsiteX3" fmla="*/ 8291 w 10040"/>
                        <a:gd name="connsiteY3" fmla="*/ 9169 h 10000"/>
                        <a:gd name="connsiteX4" fmla="*/ 8170 w 10040"/>
                        <a:gd name="connsiteY4" fmla="*/ 9446 h 10000"/>
                        <a:gd name="connsiteX5" fmla="*/ 8044 w 10040"/>
                        <a:gd name="connsiteY5" fmla="*/ 9683 h 10000"/>
                        <a:gd name="connsiteX6" fmla="*/ 7916 w 10040"/>
                        <a:gd name="connsiteY6" fmla="*/ 9842 h 10000"/>
                        <a:gd name="connsiteX7" fmla="*/ 7797 w 10040"/>
                        <a:gd name="connsiteY7" fmla="*/ 9960 h 10000"/>
                        <a:gd name="connsiteX8" fmla="*/ 7684 w 10040"/>
                        <a:gd name="connsiteY8" fmla="*/ 10000 h 10000"/>
                        <a:gd name="connsiteX9" fmla="*/ 244 w 10040"/>
                        <a:gd name="connsiteY9" fmla="*/ 10000 h 10000"/>
                        <a:gd name="connsiteX10" fmla="*/ 121 w 10040"/>
                        <a:gd name="connsiteY10" fmla="*/ 8127 h 10000"/>
                        <a:gd name="connsiteX11" fmla="*/ 1402 w 10040"/>
                        <a:gd name="connsiteY11" fmla="*/ 1887 h 10000"/>
                        <a:gd name="connsiteX12" fmla="*/ 2323 w 10040"/>
                        <a:gd name="connsiteY12" fmla="*/ 0 h 10000"/>
                        <a:gd name="connsiteX13" fmla="*/ 9764 w 10040"/>
                        <a:gd name="connsiteY13" fmla="*/ 0 h 10000"/>
                        <a:gd name="connsiteX14" fmla="*/ 10025 w 10040"/>
                        <a:gd name="connsiteY14" fmla="*/ 1086 h 10000"/>
                        <a:gd name="connsiteX15" fmla="*/ 9902 w 10040"/>
                        <a:gd name="connsiteY15" fmla="*/ 1887 h 10000"/>
                        <a:gd name="connsiteX16" fmla="*/ 8602 w 10040"/>
                        <a:gd name="connsiteY16" fmla="*/ 8127 h 10000"/>
                        <a:gd name="connsiteX0" fmla="*/ 8602 w 10034"/>
                        <a:gd name="connsiteY0" fmla="*/ 8127 h 10000"/>
                        <a:gd name="connsiteX1" fmla="*/ 8512 w 10034"/>
                        <a:gd name="connsiteY1" fmla="*/ 8509 h 10000"/>
                        <a:gd name="connsiteX2" fmla="*/ 8411 w 10034"/>
                        <a:gd name="connsiteY2" fmla="*/ 8852 h 10000"/>
                        <a:gd name="connsiteX3" fmla="*/ 8291 w 10034"/>
                        <a:gd name="connsiteY3" fmla="*/ 9169 h 10000"/>
                        <a:gd name="connsiteX4" fmla="*/ 8170 w 10034"/>
                        <a:gd name="connsiteY4" fmla="*/ 9446 h 10000"/>
                        <a:gd name="connsiteX5" fmla="*/ 8044 w 10034"/>
                        <a:gd name="connsiteY5" fmla="*/ 9683 h 10000"/>
                        <a:gd name="connsiteX6" fmla="*/ 7916 w 10034"/>
                        <a:gd name="connsiteY6" fmla="*/ 9842 h 10000"/>
                        <a:gd name="connsiteX7" fmla="*/ 7797 w 10034"/>
                        <a:gd name="connsiteY7" fmla="*/ 9960 h 10000"/>
                        <a:gd name="connsiteX8" fmla="*/ 7684 w 10034"/>
                        <a:gd name="connsiteY8" fmla="*/ 10000 h 10000"/>
                        <a:gd name="connsiteX9" fmla="*/ 244 w 10034"/>
                        <a:gd name="connsiteY9" fmla="*/ 10000 h 10000"/>
                        <a:gd name="connsiteX10" fmla="*/ 121 w 10034"/>
                        <a:gd name="connsiteY10" fmla="*/ 8127 h 10000"/>
                        <a:gd name="connsiteX11" fmla="*/ 1402 w 10034"/>
                        <a:gd name="connsiteY11" fmla="*/ 1887 h 10000"/>
                        <a:gd name="connsiteX12" fmla="*/ 2323 w 10034"/>
                        <a:gd name="connsiteY12" fmla="*/ 0 h 10000"/>
                        <a:gd name="connsiteX13" fmla="*/ 9764 w 10034"/>
                        <a:gd name="connsiteY13" fmla="*/ 0 h 10000"/>
                        <a:gd name="connsiteX14" fmla="*/ 10018 w 10034"/>
                        <a:gd name="connsiteY14" fmla="*/ 1192 h 10000"/>
                        <a:gd name="connsiteX15" fmla="*/ 9902 w 10034"/>
                        <a:gd name="connsiteY15" fmla="*/ 1887 h 10000"/>
                        <a:gd name="connsiteX16" fmla="*/ 8602 w 10034"/>
                        <a:gd name="connsiteY16"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916 w 10036"/>
                        <a:gd name="connsiteY6" fmla="*/ 9842 h 10000"/>
                        <a:gd name="connsiteX7" fmla="*/ 7797 w 10036"/>
                        <a:gd name="connsiteY7" fmla="*/ 9960 h 10000"/>
                        <a:gd name="connsiteX8" fmla="*/ 7684 w 10036"/>
                        <a:gd name="connsiteY8" fmla="*/ 10000 h 10000"/>
                        <a:gd name="connsiteX9" fmla="*/ 244 w 10036"/>
                        <a:gd name="connsiteY9" fmla="*/ 10000 h 10000"/>
                        <a:gd name="connsiteX10" fmla="*/ 121 w 10036"/>
                        <a:gd name="connsiteY10" fmla="*/ 8127 h 10000"/>
                        <a:gd name="connsiteX11" fmla="*/ 1402 w 10036"/>
                        <a:gd name="connsiteY11" fmla="*/ 1887 h 10000"/>
                        <a:gd name="connsiteX12" fmla="*/ 2323 w 10036"/>
                        <a:gd name="connsiteY12" fmla="*/ 0 h 10000"/>
                        <a:gd name="connsiteX13" fmla="*/ 9764 w 10036"/>
                        <a:gd name="connsiteY13" fmla="*/ 0 h 10000"/>
                        <a:gd name="connsiteX14" fmla="*/ 10018 w 10036"/>
                        <a:gd name="connsiteY14" fmla="*/ 1192 h 10000"/>
                        <a:gd name="connsiteX15" fmla="*/ 9902 w 10036"/>
                        <a:gd name="connsiteY15" fmla="*/ 1887 h 10000"/>
                        <a:gd name="connsiteX16" fmla="*/ 8602 w 10036"/>
                        <a:gd name="connsiteY16"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916 w 10036"/>
                        <a:gd name="connsiteY6" fmla="*/ 9842 h 10000"/>
                        <a:gd name="connsiteX7" fmla="*/ 7684 w 10036"/>
                        <a:gd name="connsiteY7" fmla="*/ 10000 h 10000"/>
                        <a:gd name="connsiteX8" fmla="*/ 244 w 10036"/>
                        <a:gd name="connsiteY8" fmla="*/ 10000 h 10000"/>
                        <a:gd name="connsiteX9" fmla="*/ 121 w 10036"/>
                        <a:gd name="connsiteY9" fmla="*/ 8127 h 10000"/>
                        <a:gd name="connsiteX10" fmla="*/ 1402 w 10036"/>
                        <a:gd name="connsiteY10" fmla="*/ 1887 h 10000"/>
                        <a:gd name="connsiteX11" fmla="*/ 2323 w 10036"/>
                        <a:gd name="connsiteY11" fmla="*/ 0 h 10000"/>
                        <a:gd name="connsiteX12" fmla="*/ 9764 w 10036"/>
                        <a:gd name="connsiteY12" fmla="*/ 0 h 10000"/>
                        <a:gd name="connsiteX13" fmla="*/ 10018 w 10036"/>
                        <a:gd name="connsiteY13" fmla="*/ 1192 h 10000"/>
                        <a:gd name="connsiteX14" fmla="*/ 9902 w 10036"/>
                        <a:gd name="connsiteY14" fmla="*/ 1887 h 10000"/>
                        <a:gd name="connsiteX15" fmla="*/ 8602 w 10036"/>
                        <a:gd name="connsiteY15"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684 w 10036"/>
                        <a:gd name="connsiteY6" fmla="*/ 10000 h 10000"/>
                        <a:gd name="connsiteX7" fmla="*/ 244 w 10036"/>
                        <a:gd name="connsiteY7" fmla="*/ 10000 h 10000"/>
                        <a:gd name="connsiteX8" fmla="*/ 121 w 10036"/>
                        <a:gd name="connsiteY8" fmla="*/ 8127 h 10000"/>
                        <a:gd name="connsiteX9" fmla="*/ 1402 w 10036"/>
                        <a:gd name="connsiteY9" fmla="*/ 1887 h 10000"/>
                        <a:gd name="connsiteX10" fmla="*/ 2323 w 10036"/>
                        <a:gd name="connsiteY10" fmla="*/ 0 h 10000"/>
                        <a:gd name="connsiteX11" fmla="*/ 9764 w 10036"/>
                        <a:gd name="connsiteY11" fmla="*/ 0 h 10000"/>
                        <a:gd name="connsiteX12" fmla="*/ 10018 w 10036"/>
                        <a:gd name="connsiteY12" fmla="*/ 1192 h 10000"/>
                        <a:gd name="connsiteX13" fmla="*/ 9902 w 10036"/>
                        <a:gd name="connsiteY13" fmla="*/ 1887 h 10000"/>
                        <a:gd name="connsiteX14" fmla="*/ 8602 w 10036"/>
                        <a:gd name="connsiteY14"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7684 w 10036"/>
                        <a:gd name="connsiteY5" fmla="*/ 10000 h 10000"/>
                        <a:gd name="connsiteX6" fmla="*/ 244 w 10036"/>
                        <a:gd name="connsiteY6" fmla="*/ 10000 h 10000"/>
                        <a:gd name="connsiteX7" fmla="*/ 121 w 10036"/>
                        <a:gd name="connsiteY7" fmla="*/ 8127 h 10000"/>
                        <a:gd name="connsiteX8" fmla="*/ 1402 w 10036"/>
                        <a:gd name="connsiteY8" fmla="*/ 1887 h 10000"/>
                        <a:gd name="connsiteX9" fmla="*/ 2323 w 10036"/>
                        <a:gd name="connsiteY9" fmla="*/ 0 h 10000"/>
                        <a:gd name="connsiteX10" fmla="*/ 9764 w 10036"/>
                        <a:gd name="connsiteY10" fmla="*/ 0 h 10000"/>
                        <a:gd name="connsiteX11" fmla="*/ 10018 w 10036"/>
                        <a:gd name="connsiteY11" fmla="*/ 1192 h 10000"/>
                        <a:gd name="connsiteX12" fmla="*/ 9902 w 10036"/>
                        <a:gd name="connsiteY12" fmla="*/ 1887 h 10000"/>
                        <a:gd name="connsiteX13" fmla="*/ 8602 w 10036"/>
                        <a:gd name="connsiteY13"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7684 w 10036"/>
                        <a:gd name="connsiteY4" fmla="*/ 10000 h 10000"/>
                        <a:gd name="connsiteX5" fmla="*/ 244 w 10036"/>
                        <a:gd name="connsiteY5" fmla="*/ 10000 h 10000"/>
                        <a:gd name="connsiteX6" fmla="*/ 121 w 10036"/>
                        <a:gd name="connsiteY6" fmla="*/ 8127 h 10000"/>
                        <a:gd name="connsiteX7" fmla="*/ 1402 w 10036"/>
                        <a:gd name="connsiteY7" fmla="*/ 1887 h 10000"/>
                        <a:gd name="connsiteX8" fmla="*/ 2323 w 10036"/>
                        <a:gd name="connsiteY8" fmla="*/ 0 h 10000"/>
                        <a:gd name="connsiteX9" fmla="*/ 9764 w 10036"/>
                        <a:gd name="connsiteY9" fmla="*/ 0 h 10000"/>
                        <a:gd name="connsiteX10" fmla="*/ 10018 w 10036"/>
                        <a:gd name="connsiteY10" fmla="*/ 1192 h 10000"/>
                        <a:gd name="connsiteX11" fmla="*/ 9902 w 10036"/>
                        <a:gd name="connsiteY11" fmla="*/ 1887 h 10000"/>
                        <a:gd name="connsiteX12" fmla="*/ 8602 w 10036"/>
                        <a:gd name="connsiteY12" fmla="*/ 8127 h 10000"/>
                        <a:gd name="connsiteX0" fmla="*/ 8602 w 10036"/>
                        <a:gd name="connsiteY0" fmla="*/ 8127 h 10000"/>
                        <a:gd name="connsiteX1" fmla="*/ 8512 w 10036"/>
                        <a:gd name="connsiteY1" fmla="*/ 8509 h 10000"/>
                        <a:gd name="connsiteX2" fmla="*/ 8411 w 10036"/>
                        <a:gd name="connsiteY2" fmla="*/ 8852 h 10000"/>
                        <a:gd name="connsiteX3" fmla="*/ 7684 w 10036"/>
                        <a:gd name="connsiteY3" fmla="*/ 10000 h 10000"/>
                        <a:gd name="connsiteX4" fmla="*/ 244 w 10036"/>
                        <a:gd name="connsiteY4" fmla="*/ 10000 h 10000"/>
                        <a:gd name="connsiteX5" fmla="*/ 121 w 10036"/>
                        <a:gd name="connsiteY5" fmla="*/ 8127 h 10000"/>
                        <a:gd name="connsiteX6" fmla="*/ 1402 w 10036"/>
                        <a:gd name="connsiteY6" fmla="*/ 1887 h 10000"/>
                        <a:gd name="connsiteX7" fmla="*/ 2323 w 10036"/>
                        <a:gd name="connsiteY7" fmla="*/ 0 h 10000"/>
                        <a:gd name="connsiteX8" fmla="*/ 9764 w 10036"/>
                        <a:gd name="connsiteY8" fmla="*/ 0 h 10000"/>
                        <a:gd name="connsiteX9" fmla="*/ 10018 w 10036"/>
                        <a:gd name="connsiteY9" fmla="*/ 1192 h 10000"/>
                        <a:gd name="connsiteX10" fmla="*/ 9902 w 10036"/>
                        <a:gd name="connsiteY10" fmla="*/ 1887 h 10000"/>
                        <a:gd name="connsiteX11" fmla="*/ 8602 w 10036"/>
                        <a:gd name="connsiteY11" fmla="*/ 8127 h 10000"/>
                        <a:gd name="connsiteX0" fmla="*/ 8602 w 10036"/>
                        <a:gd name="connsiteY0" fmla="*/ 8127 h 10000"/>
                        <a:gd name="connsiteX1" fmla="*/ 8512 w 10036"/>
                        <a:gd name="connsiteY1" fmla="*/ 8509 h 10000"/>
                        <a:gd name="connsiteX2" fmla="*/ 7684 w 10036"/>
                        <a:gd name="connsiteY2" fmla="*/ 10000 h 10000"/>
                        <a:gd name="connsiteX3" fmla="*/ 244 w 10036"/>
                        <a:gd name="connsiteY3" fmla="*/ 10000 h 10000"/>
                        <a:gd name="connsiteX4" fmla="*/ 121 w 10036"/>
                        <a:gd name="connsiteY4" fmla="*/ 8127 h 10000"/>
                        <a:gd name="connsiteX5" fmla="*/ 1402 w 10036"/>
                        <a:gd name="connsiteY5" fmla="*/ 1887 h 10000"/>
                        <a:gd name="connsiteX6" fmla="*/ 2323 w 10036"/>
                        <a:gd name="connsiteY6" fmla="*/ 0 h 10000"/>
                        <a:gd name="connsiteX7" fmla="*/ 9764 w 10036"/>
                        <a:gd name="connsiteY7" fmla="*/ 0 h 10000"/>
                        <a:gd name="connsiteX8" fmla="*/ 10018 w 10036"/>
                        <a:gd name="connsiteY8" fmla="*/ 1192 h 10000"/>
                        <a:gd name="connsiteX9" fmla="*/ 9902 w 10036"/>
                        <a:gd name="connsiteY9" fmla="*/ 1887 h 10000"/>
                        <a:gd name="connsiteX10" fmla="*/ 8602 w 10036"/>
                        <a:gd name="connsiteY10"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6" h="10000">
                          <a:moveTo>
                            <a:pt x="8602" y="8127"/>
                          </a:moveTo>
                          <a:cubicBezTo>
                            <a:pt x="8347" y="9239"/>
                            <a:pt x="8070" y="9788"/>
                            <a:pt x="7684" y="10000"/>
                          </a:cubicBezTo>
                          <a:lnTo>
                            <a:pt x="244" y="10000"/>
                          </a:lnTo>
                          <a:cubicBezTo>
                            <a:pt x="-78" y="10012"/>
                            <a:pt x="-42" y="8975"/>
                            <a:pt x="121" y="8127"/>
                          </a:cubicBezTo>
                          <a:lnTo>
                            <a:pt x="1402" y="1887"/>
                          </a:lnTo>
                          <a:cubicBezTo>
                            <a:pt x="1679" y="748"/>
                            <a:pt x="1964" y="98"/>
                            <a:pt x="2323" y="0"/>
                          </a:cubicBezTo>
                          <a:lnTo>
                            <a:pt x="9764" y="0"/>
                          </a:lnTo>
                          <a:cubicBezTo>
                            <a:pt x="10053" y="-5"/>
                            <a:pt x="10059" y="865"/>
                            <a:pt x="10018" y="1192"/>
                          </a:cubicBezTo>
                          <a:cubicBezTo>
                            <a:pt x="9970" y="1506"/>
                            <a:pt x="9935" y="1764"/>
                            <a:pt x="9902" y="1887"/>
                          </a:cubicBezTo>
                          <a:lnTo>
                            <a:pt x="8602" y="8127"/>
                          </a:lnTo>
                          <a:close/>
                        </a:path>
                      </a:pathLst>
                    </a:custGeom>
                    <a:solidFill>
                      <a:schemeClr val="accent1"/>
                    </a:solidFill>
                    <a:ln w="0">
                      <a:noFill/>
                      <a:prstDash val="solid"/>
                      <a:round/>
                      <a:headEnd/>
                      <a:tailEnd/>
                    </a:ln>
                    <a:effectLst/>
                    <a:scene3d>
                      <a:camera prst="orthographicFront"/>
                      <a:lightRig rig="threePt" dir="t"/>
                    </a:scene3d>
                    <a:sp3d>
                      <a:bevelT w="139700" h="139700" prst="divot"/>
                    </a:sp3d>
                  </p:spPr>
                  <p:txBody>
                    <a:bodyPr vert="horz" wrap="square" lIns="91440" tIns="45720" rIns="91440" bIns="45720" numCol="1" anchor="t" anchorCtr="0" compatLnSpc="1">
                      <a:prstTxWarp prst="textNoShape">
                        <a:avLst/>
                      </a:prstTxWarp>
                    </a:bodyPr>
                    <a:lstStyle/>
                    <a:p>
                      <a:pPr defTabSz="914400"/>
                      <a:endParaRPr lang="en-US" sz="1400" kern="0" dirty="0">
                        <a:solidFill>
                          <a:prstClr val="black"/>
                        </a:solidFill>
                        <a:latin typeface="Calibri"/>
                      </a:endParaRPr>
                    </a:p>
                  </p:txBody>
                </p:sp>
              </p:grpSp>
            </p:grpSp>
            <p:grpSp>
              <p:nvGrpSpPr>
                <p:cNvPr id="32" name="Group 31"/>
                <p:cNvGrpSpPr/>
                <p:nvPr/>
              </p:nvGrpSpPr>
              <p:grpSpPr>
                <a:xfrm>
                  <a:off x="980754" y="4064371"/>
                  <a:ext cx="564360" cy="729109"/>
                  <a:chOff x="980754" y="4064371"/>
                  <a:chExt cx="564360" cy="729109"/>
                </a:xfrm>
                <a:effectLst>
                  <a:outerShdw blurRad="50800" dist="38100" dir="2700000" algn="tl" rotWithShape="0">
                    <a:prstClr val="black">
                      <a:alpha val="40000"/>
                    </a:prstClr>
                  </a:outerShdw>
                </a:effectLst>
              </p:grpSpPr>
              <p:sp>
                <p:nvSpPr>
                  <p:cNvPr id="33" name="Oval 32"/>
                  <p:cNvSpPr/>
                  <p:nvPr/>
                </p:nvSpPr>
                <p:spPr>
                  <a:xfrm>
                    <a:off x="996474" y="4129099"/>
                    <a:ext cx="548640" cy="548640"/>
                  </a:xfrm>
                  <a:prstGeom prst="ellipse">
                    <a:avLst/>
                  </a:prstGeom>
                  <a:solidFill>
                    <a:schemeClr val="accent1"/>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TextBox 33"/>
                  <p:cNvSpPr txBox="1"/>
                  <p:nvPr/>
                </p:nvSpPr>
                <p:spPr>
                  <a:xfrm>
                    <a:off x="980754" y="4064371"/>
                    <a:ext cx="534035" cy="72910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chemeClr val="bg1"/>
                        </a:solidFill>
                        <a:latin typeface="Agency FB" panose="020B0503020202020204" pitchFamily="34" charset="0"/>
                      </a:rPr>
                      <a:t>03</a:t>
                    </a:r>
                  </a:p>
                </p:txBody>
              </p:sp>
            </p:grpSp>
          </p:grpSp>
          <p:grpSp>
            <p:nvGrpSpPr>
              <p:cNvPr id="39" name="Group 38"/>
              <p:cNvGrpSpPr/>
              <p:nvPr/>
            </p:nvGrpSpPr>
            <p:grpSpPr>
              <a:xfrm>
                <a:off x="944470" y="5363113"/>
                <a:ext cx="7464355" cy="1184128"/>
                <a:chOff x="944470" y="5363113"/>
                <a:chExt cx="7464355" cy="1184128"/>
              </a:xfrm>
            </p:grpSpPr>
            <p:grpSp>
              <p:nvGrpSpPr>
                <p:cNvPr id="40" name="Group 39"/>
                <p:cNvGrpSpPr/>
                <p:nvPr/>
              </p:nvGrpSpPr>
              <p:grpSpPr>
                <a:xfrm>
                  <a:off x="944470" y="5363113"/>
                  <a:ext cx="7464355" cy="1184128"/>
                  <a:chOff x="960098" y="895046"/>
                  <a:chExt cx="7464355" cy="1374734"/>
                </a:xfrm>
              </p:grpSpPr>
              <p:sp>
                <p:nvSpPr>
                  <p:cNvPr id="45" name="Freeform 7"/>
                  <p:cNvSpPr>
                    <a:spLocks/>
                  </p:cNvSpPr>
                  <p:nvPr/>
                </p:nvSpPr>
                <p:spPr bwMode="auto">
                  <a:xfrm>
                    <a:off x="960098" y="1085190"/>
                    <a:ext cx="2453242" cy="802893"/>
                  </a:xfrm>
                  <a:prstGeom prst="roundRect">
                    <a:avLst>
                      <a:gd name="adj" fmla="val 50000"/>
                    </a:avLst>
                  </a:prstGeom>
                  <a:gradFill>
                    <a:gsLst>
                      <a:gs pos="100000">
                        <a:srgbClr val="FFFFFF">
                          <a:lumMod val="85000"/>
                        </a:srgbClr>
                      </a:gs>
                      <a:gs pos="0">
                        <a:srgbClr val="FFFFFF">
                          <a:lumMod val="95000"/>
                        </a:srgbClr>
                      </a:gs>
                    </a:gsLst>
                    <a:lin ang="10800000" scaled="1"/>
                  </a:grad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ndParaRPr>
                  </a:p>
                </p:txBody>
              </p:sp>
              <p:grpSp>
                <p:nvGrpSpPr>
                  <p:cNvPr id="46" name="Group 45"/>
                  <p:cNvGrpSpPr/>
                  <p:nvPr/>
                </p:nvGrpSpPr>
                <p:grpSpPr>
                  <a:xfrm>
                    <a:off x="1556420" y="895046"/>
                    <a:ext cx="6868033" cy="1374734"/>
                    <a:chOff x="1556420" y="895046"/>
                    <a:chExt cx="6868033" cy="1374734"/>
                  </a:xfrm>
                </p:grpSpPr>
                <p:sp>
                  <p:nvSpPr>
                    <p:cNvPr id="47" name="Freeform 16"/>
                    <p:cNvSpPr>
                      <a:spLocks/>
                    </p:cNvSpPr>
                    <p:nvPr/>
                  </p:nvSpPr>
                  <p:spPr bwMode="auto">
                    <a:xfrm>
                      <a:off x="1556420" y="949823"/>
                      <a:ext cx="6868033" cy="1319957"/>
                    </a:xfrm>
                    <a:custGeom>
                      <a:avLst/>
                      <a:gdLst>
                        <a:gd name="T0" fmla="*/ 2302 w 2683"/>
                        <a:gd name="T1" fmla="*/ 616 h 758"/>
                        <a:gd name="T2" fmla="*/ 2278 w 2683"/>
                        <a:gd name="T3" fmla="*/ 645 h 758"/>
                        <a:gd name="T4" fmla="*/ 2251 w 2683"/>
                        <a:gd name="T5" fmla="*/ 671 h 758"/>
                        <a:gd name="T6" fmla="*/ 2219 w 2683"/>
                        <a:gd name="T7" fmla="*/ 695 h 758"/>
                        <a:gd name="T8" fmla="*/ 2187 w 2683"/>
                        <a:gd name="T9" fmla="*/ 716 h 758"/>
                        <a:gd name="T10" fmla="*/ 2153 w 2683"/>
                        <a:gd name="T11" fmla="*/ 734 h 758"/>
                        <a:gd name="T12" fmla="*/ 2119 w 2683"/>
                        <a:gd name="T13" fmla="*/ 746 h 758"/>
                        <a:gd name="T14" fmla="*/ 2087 w 2683"/>
                        <a:gd name="T15" fmla="*/ 755 h 758"/>
                        <a:gd name="T16" fmla="*/ 2057 w 2683"/>
                        <a:gd name="T17" fmla="*/ 758 h 758"/>
                        <a:gd name="T18" fmla="*/ 71 w 2683"/>
                        <a:gd name="T19" fmla="*/ 758 h 758"/>
                        <a:gd name="T20" fmla="*/ 47 w 2683"/>
                        <a:gd name="T21" fmla="*/ 755 h 758"/>
                        <a:gd name="T22" fmla="*/ 28 w 2683"/>
                        <a:gd name="T23" fmla="*/ 749 h 758"/>
                        <a:gd name="T24" fmla="*/ 13 w 2683"/>
                        <a:gd name="T25" fmla="*/ 739 h 758"/>
                        <a:gd name="T26" fmla="*/ 5 w 2683"/>
                        <a:gd name="T27" fmla="*/ 724 h 758"/>
                        <a:gd name="T28" fmla="*/ 0 w 2683"/>
                        <a:gd name="T29" fmla="*/ 707 h 758"/>
                        <a:gd name="T30" fmla="*/ 0 w 2683"/>
                        <a:gd name="T31" fmla="*/ 687 h 758"/>
                        <a:gd name="T32" fmla="*/ 6 w 2683"/>
                        <a:gd name="T33" fmla="*/ 665 h 758"/>
                        <a:gd name="T34" fmla="*/ 17 w 2683"/>
                        <a:gd name="T35" fmla="*/ 641 h 758"/>
                        <a:gd name="T36" fmla="*/ 33 w 2683"/>
                        <a:gd name="T37" fmla="*/ 616 h 758"/>
                        <a:gd name="T38" fmla="*/ 380 w 2683"/>
                        <a:gd name="T39" fmla="*/ 143 h 758"/>
                        <a:gd name="T40" fmla="*/ 404 w 2683"/>
                        <a:gd name="T41" fmla="*/ 114 h 758"/>
                        <a:gd name="T42" fmla="*/ 432 w 2683"/>
                        <a:gd name="T43" fmla="*/ 86 h 758"/>
                        <a:gd name="T44" fmla="*/ 463 w 2683"/>
                        <a:gd name="T45" fmla="*/ 63 h 758"/>
                        <a:gd name="T46" fmla="*/ 496 w 2683"/>
                        <a:gd name="T47" fmla="*/ 42 h 758"/>
                        <a:gd name="T48" fmla="*/ 530 w 2683"/>
                        <a:gd name="T49" fmla="*/ 25 h 758"/>
                        <a:gd name="T50" fmla="*/ 563 w 2683"/>
                        <a:gd name="T51" fmla="*/ 11 h 758"/>
                        <a:gd name="T52" fmla="*/ 596 w 2683"/>
                        <a:gd name="T53" fmla="*/ 4 h 758"/>
                        <a:gd name="T54" fmla="*/ 626 w 2683"/>
                        <a:gd name="T55" fmla="*/ 0 h 758"/>
                        <a:gd name="T56" fmla="*/ 2612 w 2683"/>
                        <a:gd name="T57" fmla="*/ 0 h 758"/>
                        <a:gd name="T58" fmla="*/ 2635 w 2683"/>
                        <a:gd name="T59" fmla="*/ 2 h 758"/>
                        <a:gd name="T60" fmla="*/ 2654 w 2683"/>
                        <a:gd name="T61" fmla="*/ 9 h 758"/>
                        <a:gd name="T62" fmla="*/ 2668 w 2683"/>
                        <a:gd name="T63" fmla="*/ 20 h 758"/>
                        <a:gd name="T64" fmla="*/ 2678 w 2683"/>
                        <a:gd name="T65" fmla="*/ 34 h 758"/>
                        <a:gd name="T66" fmla="*/ 2683 w 2683"/>
                        <a:gd name="T67" fmla="*/ 51 h 758"/>
                        <a:gd name="T68" fmla="*/ 2682 w 2683"/>
                        <a:gd name="T69" fmla="*/ 70 h 758"/>
                        <a:gd name="T70" fmla="*/ 2677 w 2683"/>
                        <a:gd name="T71" fmla="*/ 93 h 758"/>
                        <a:gd name="T72" fmla="*/ 2665 w 2683"/>
                        <a:gd name="T73" fmla="*/ 117 h 758"/>
                        <a:gd name="T74" fmla="*/ 2649 w 2683"/>
                        <a:gd name="T75" fmla="*/ 143 h 758"/>
                        <a:gd name="T76" fmla="*/ 2302 w 2683"/>
                        <a:gd name="T77" fmla="*/ 616 h 758"/>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610 w 10000"/>
                        <a:gd name="connsiteY20" fmla="*/ 1135 h 10000"/>
                        <a:gd name="connsiteX21" fmla="*/ 1726 w 10000"/>
                        <a:gd name="connsiteY21" fmla="*/ 831 h 10000"/>
                        <a:gd name="connsiteX22" fmla="*/ 1849 w 10000"/>
                        <a:gd name="connsiteY22" fmla="*/ 554 h 10000"/>
                        <a:gd name="connsiteX23" fmla="*/ 1975 w 10000"/>
                        <a:gd name="connsiteY23" fmla="*/ 330 h 10000"/>
                        <a:gd name="connsiteX24" fmla="*/ 2098 w 10000"/>
                        <a:gd name="connsiteY24" fmla="*/ 145 h 10000"/>
                        <a:gd name="connsiteX25" fmla="*/ 2221 w 10000"/>
                        <a:gd name="connsiteY25" fmla="*/ 53 h 10000"/>
                        <a:gd name="connsiteX26" fmla="*/ 2333 w 10000"/>
                        <a:gd name="connsiteY26" fmla="*/ 0 h 10000"/>
                        <a:gd name="connsiteX27" fmla="*/ 9735 w 10000"/>
                        <a:gd name="connsiteY27" fmla="*/ 0 h 10000"/>
                        <a:gd name="connsiteX28" fmla="*/ 9821 w 10000"/>
                        <a:gd name="connsiteY28" fmla="*/ 26 h 10000"/>
                        <a:gd name="connsiteX29" fmla="*/ 9892 w 10000"/>
                        <a:gd name="connsiteY29" fmla="*/ 119 h 10000"/>
                        <a:gd name="connsiteX30" fmla="*/ 9944 w 10000"/>
                        <a:gd name="connsiteY30" fmla="*/ 264 h 10000"/>
                        <a:gd name="connsiteX31" fmla="*/ 9981 w 10000"/>
                        <a:gd name="connsiteY31" fmla="*/ 449 h 10000"/>
                        <a:gd name="connsiteX32" fmla="*/ 10000 w 10000"/>
                        <a:gd name="connsiteY32" fmla="*/ 673 h 10000"/>
                        <a:gd name="connsiteX33" fmla="*/ 9996 w 10000"/>
                        <a:gd name="connsiteY33" fmla="*/ 923 h 10000"/>
                        <a:gd name="connsiteX34" fmla="*/ 9978 w 10000"/>
                        <a:gd name="connsiteY34" fmla="*/ 1227 h 10000"/>
                        <a:gd name="connsiteX35" fmla="*/ 9933 w 10000"/>
                        <a:gd name="connsiteY35" fmla="*/ 1544 h 10000"/>
                        <a:gd name="connsiteX36" fmla="*/ 9873 w 10000"/>
                        <a:gd name="connsiteY36" fmla="*/ 1887 h 10000"/>
                        <a:gd name="connsiteX37" fmla="*/ 8580 w 10000"/>
                        <a:gd name="connsiteY37"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726 w 10000"/>
                        <a:gd name="connsiteY20" fmla="*/ 831 h 10000"/>
                        <a:gd name="connsiteX21" fmla="*/ 1849 w 10000"/>
                        <a:gd name="connsiteY21" fmla="*/ 554 h 10000"/>
                        <a:gd name="connsiteX22" fmla="*/ 1975 w 10000"/>
                        <a:gd name="connsiteY22" fmla="*/ 330 h 10000"/>
                        <a:gd name="connsiteX23" fmla="*/ 2098 w 10000"/>
                        <a:gd name="connsiteY23" fmla="*/ 145 h 10000"/>
                        <a:gd name="connsiteX24" fmla="*/ 2221 w 10000"/>
                        <a:gd name="connsiteY24" fmla="*/ 53 h 10000"/>
                        <a:gd name="connsiteX25" fmla="*/ 2333 w 10000"/>
                        <a:gd name="connsiteY25" fmla="*/ 0 h 10000"/>
                        <a:gd name="connsiteX26" fmla="*/ 9735 w 10000"/>
                        <a:gd name="connsiteY26" fmla="*/ 0 h 10000"/>
                        <a:gd name="connsiteX27" fmla="*/ 9821 w 10000"/>
                        <a:gd name="connsiteY27" fmla="*/ 26 h 10000"/>
                        <a:gd name="connsiteX28" fmla="*/ 9892 w 10000"/>
                        <a:gd name="connsiteY28" fmla="*/ 119 h 10000"/>
                        <a:gd name="connsiteX29" fmla="*/ 9944 w 10000"/>
                        <a:gd name="connsiteY29" fmla="*/ 264 h 10000"/>
                        <a:gd name="connsiteX30" fmla="*/ 9981 w 10000"/>
                        <a:gd name="connsiteY30" fmla="*/ 449 h 10000"/>
                        <a:gd name="connsiteX31" fmla="*/ 10000 w 10000"/>
                        <a:gd name="connsiteY31" fmla="*/ 673 h 10000"/>
                        <a:gd name="connsiteX32" fmla="*/ 9996 w 10000"/>
                        <a:gd name="connsiteY32" fmla="*/ 923 h 10000"/>
                        <a:gd name="connsiteX33" fmla="*/ 9978 w 10000"/>
                        <a:gd name="connsiteY33" fmla="*/ 1227 h 10000"/>
                        <a:gd name="connsiteX34" fmla="*/ 9933 w 10000"/>
                        <a:gd name="connsiteY34" fmla="*/ 1544 h 10000"/>
                        <a:gd name="connsiteX35" fmla="*/ 9873 w 10000"/>
                        <a:gd name="connsiteY35" fmla="*/ 1887 h 10000"/>
                        <a:gd name="connsiteX36" fmla="*/ 8580 w 10000"/>
                        <a:gd name="connsiteY36"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849 w 10000"/>
                        <a:gd name="connsiteY20" fmla="*/ 554 h 10000"/>
                        <a:gd name="connsiteX21" fmla="*/ 1975 w 10000"/>
                        <a:gd name="connsiteY21" fmla="*/ 330 h 10000"/>
                        <a:gd name="connsiteX22" fmla="*/ 2098 w 10000"/>
                        <a:gd name="connsiteY22" fmla="*/ 145 h 10000"/>
                        <a:gd name="connsiteX23" fmla="*/ 2221 w 10000"/>
                        <a:gd name="connsiteY23" fmla="*/ 53 h 10000"/>
                        <a:gd name="connsiteX24" fmla="*/ 2333 w 10000"/>
                        <a:gd name="connsiteY24" fmla="*/ 0 h 10000"/>
                        <a:gd name="connsiteX25" fmla="*/ 9735 w 10000"/>
                        <a:gd name="connsiteY25" fmla="*/ 0 h 10000"/>
                        <a:gd name="connsiteX26" fmla="*/ 9821 w 10000"/>
                        <a:gd name="connsiteY26" fmla="*/ 26 h 10000"/>
                        <a:gd name="connsiteX27" fmla="*/ 9892 w 10000"/>
                        <a:gd name="connsiteY27" fmla="*/ 119 h 10000"/>
                        <a:gd name="connsiteX28" fmla="*/ 9944 w 10000"/>
                        <a:gd name="connsiteY28" fmla="*/ 264 h 10000"/>
                        <a:gd name="connsiteX29" fmla="*/ 9981 w 10000"/>
                        <a:gd name="connsiteY29" fmla="*/ 449 h 10000"/>
                        <a:gd name="connsiteX30" fmla="*/ 10000 w 10000"/>
                        <a:gd name="connsiteY30" fmla="*/ 673 h 10000"/>
                        <a:gd name="connsiteX31" fmla="*/ 9996 w 10000"/>
                        <a:gd name="connsiteY31" fmla="*/ 923 h 10000"/>
                        <a:gd name="connsiteX32" fmla="*/ 9978 w 10000"/>
                        <a:gd name="connsiteY32" fmla="*/ 1227 h 10000"/>
                        <a:gd name="connsiteX33" fmla="*/ 9933 w 10000"/>
                        <a:gd name="connsiteY33" fmla="*/ 1544 h 10000"/>
                        <a:gd name="connsiteX34" fmla="*/ 9873 w 10000"/>
                        <a:gd name="connsiteY34" fmla="*/ 1887 h 10000"/>
                        <a:gd name="connsiteX35" fmla="*/ 8580 w 10000"/>
                        <a:gd name="connsiteY35"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975 w 10000"/>
                        <a:gd name="connsiteY20" fmla="*/ 330 h 10000"/>
                        <a:gd name="connsiteX21" fmla="*/ 2098 w 10000"/>
                        <a:gd name="connsiteY21" fmla="*/ 145 h 10000"/>
                        <a:gd name="connsiteX22" fmla="*/ 2221 w 10000"/>
                        <a:gd name="connsiteY22" fmla="*/ 53 h 10000"/>
                        <a:gd name="connsiteX23" fmla="*/ 2333 w 10000"/>
                        <a:gd name="connsiteY23" fmla="*/ 0 h 10000"/>
                        <a:gd name="connsiteX24" fmla="*/ 9735 w 10000"/>
                        <a:gd name="connsiteY24" fmla="*/ 0 h 10000"/>
                        <a:gd name="connsiteX25" fmla="*/ 9821 w 10000"/>
                        <a:gd name="connsiteY25" fmla="*/ 26 h 10000"/>
                        <a:gd name="connsiteX26" fmla="*/ 9892 w 10000"/>
                        <a:gd name="connsiteY26" fmla="*/ 119 h 10000"/>
                        <a:gd name="connsiteX27" fmla="*/ 9944 w 10000"/>
                        <a:gd name="connsiteY27" fmla="*/ 264 h 10000"/>
                        <a:gd name="connsiteX28" fmla="*/ 9981 w 10000"/>
                        <a:gd name="connsiteY28" fmla="*/ 449 h 10000"/>
                        <a:gd name="connsiteX29" fmla="*/ 10000 w 10000"/>
                        <a:gd name="connsiteY29" fmla="*/ 673 h 10000"/>
                        <a:gd name="connsiteX30" fmla="*/ 9996 w 10000"/>
                        <a:gd name="connsiteY30" fmla="*/ 923 h 10000"/>
                        <a:gd name="connsiteX31" fmla="*/ 9978 w 10000"/>
                        <a:gd name="connsiteY31" fmla="*/ 1227 h 10000"/>
                        <a:gd name="connsiteX32" fmla="*/ 9933 w 10000"/>
                        <a:gd name="connsiteY32" fmla="*/ 1544 h 10000"/>
                        <a:gd name="connsiteX33" fmla="*/ 9873 w 10000"/>
                        <a:gd name="connsiteY33" fmla="*/ 1887 h 10000"/>
                        <a:gd name="connsiteX34" fmla="*/ 8580 w 10000"/>
                        <a:gd name="connsiteY34"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098 w 10000"/>
                        <a:gd name="connsiteY20" fmla="*/ 145 h 10000"/>
                        <a:gd name="connsiteX21" fmla="*/ 2221 w 10000"/>
                        <a:gd name="connsiteY21" fmla="*/ 53 h 10000"/>
                        <a:gd name="connsiteX22" fmla="*/ 2333 w 10000"/>
                        <a:gd name="connsiteY22" fmla="*/ 0 h 10000"/>
                        <a:gd name="connsiteX23" fmla="*/ 9735 w 10000"/>
                        <a:gd name="connsiteY23" fmla="*/ 0 h 10000"/>
                        <a:gd name="connsiteX24" fmla="*/ 9821 w 10000"/>
                        <a:gd name="connsiteY24" fmla="*/ 26 h 10000"/>
                        <a:gd name="connsiteX25" fmla="*/ 9892 w 10000"/>
                        <a:gd name="connsiteY25" fmla="*/ 119 h 10000"/>
                        <a:gd name="connsiteX26" fmla="*/ 9944 w 10000"/>
                        <a:gd name="connsiteY26" fmla="*/ 264 h 10000"/>
                        <a:gd name="connsiteX27" fmla="*/ 9981 w 10000"/>
                        <a:gd name="connsiteY27" fmla="*/ 449 h 10000"/>
                        <a:gd name="connsiteX28" fmla="*/ 10000 w 10000"/>
                        <a:gd name="connsiteY28" fmla="*/ 673 h 10000"/>
                        <a:gd name="connsiteX29" fmla="*/ 9996 w 10000"/>
                        <a:gd name="connsiteY29" fmla="*/ 923 h 10000"/>
                        <a:gd name="connsiteX30" fmla="*/ 9978 w 10000"/>
                        <a:gd name="connsiteY30" fmla="*/ 1227 h 10000"/>
                        <a:gd name="connsiteX31" fmla="*/ 9933 w 10000"/>
                        <a:gd name="connsiteY31" fmla="*/ 1544 h 10000"/>
                        <a:gd name="connsiteX32" fmla="*/ 9873 w 10000"/>
                        <a:gd name="connsiteY32" fmla="*/ 1887 h 10000"/>
                        <a:gd name="connsiteX33" fmla="*/ 8580 w 10000"/>
                        <a:gd name="connsiteY33"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221 w 10000"/>
                        <a:gd name="connsiteY20" fmla="*/ 53 h 10000"/>
                        <a:gd name="connsiteX21" fmla="*/ 2333 w 10000"/>
                        <a:gd name="connsiteY21" fmla="*/ 0 h 10000"/>
                        <a:gd name="connsiteX22" fmla="*/ 9735 w 10000"/>
                        <a:gd name="connsiteY22" fmla="*/ 0 h 10000"/>
                        <a:gd name="connsiteX23" fmla="*/ 9821 w 10000"/>
                        <a:gd name="connsiteY23" fmla="*/ 26 h 10000"/>
                        <a:gd name="connsiteX24" fmla="*/ 9892 w 10000"/>
                        <a:gd name="connsiteY24" fmla="*/ 119 h 10000"/>
                        <a:gd name="connsiteX25" fmla="*/ 9944 w 10000"/>
                        <a:gd name="connsiteY25" fmla="*/ 264 h 10000"/>
                        <a:gd name="connsiteX26" fmla="*/ 9981 w 10000"/>
                        <a:gd name="connsiteY26" fmla="*/ 449 h 10000"/>
                        <a:gd name="connsiteX27" fmla="*/ 10000 w 10000"/>
                        <a:gd name="connsiteY27" fmla="*/ 673 h 10000"/>
                        <a:gd name="connsiteX28" fmla="*/ 9996 w 10000"/>
                        <a:gd name="connsiteY28" fmla="*/ 923 h 10000"/>
                        <a:gd name="connsiteX29" fmla="*/ 9978 w 10000"/>
                        <a:gd name="connsiteY29" fmla="*/ 1227 h 10000"/>
                        <a:gd name="connsiteX30" fmla="*/ 9933 w 10000"/>
                        <a:gd name="connsiteY30" fmla="*/ 1544 h 10000"/>
                        <a:gd name="connsiteX31" fmla="*/ 9873 w 10000"/>
                        <a:gd name="connsiteY31" fmla="*/ 1887 h 10000"/>
                        <a:gd name="connsiteX32" fmla="*/ 8580 w 10000"/>
                        <a:gd name="connsiteY32"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911 w 10331"/>
                        <a:gd name="connsiteY0" fmla="*/ 8127 h 10000"/>
                        <a:gd name="connsiteX1" fmla="*/ 8821 w 10331"/>
                        <a:gd name="connsiteY1" fmla="*/ 8509 h 10000"/>
                        <a:gd name="connsiteX2" fmla="*/ 8721 w 10331"/>
                        <a:gd name="connsiteY2" fmla="*/ 8852 h 10000"/>
                        <a:gd name="connsiteX3" fmla="*/ 8602 w 10331"/>
                        <a:gd name="connsiteY3" fmla="*/ 9169 h 10000"/>
                        <a:gd name="connsiteX4" fmla="*/ 8482 w 10331"/>
                        <a:gd name="connsiteY4" fmla="*/ 9446 h 10000"/>
                        <a:gd name="connsiteX5" fmla="*/ 8356 w 10331"/>
                        <a:gd name="connsiteY5" fmla="*/ 9683 h 10000"/>
                        <a:gd name="connsiteX6" fmla="*/ 8229 w 10331"/>
                        <a:gd name="connsiteY6" fmla="*/ 9842 h 10000"/>
                        <a:gd name="connsiteX7" fmla="*/ 8110 w 10331"/>
                        <a:gd name="connsiteY7" fmla="*/ 9960 h 10000"/>
                        <a:gd name="connsiteX8" fmla="*/ 7998 w 10331"/>
                        <a:gd name="connsiteY8" fmla="*/ 10000 h 10000"/>
                        <a:gd name="connsiteX9" fmla="*/ 596 w 10331"/>
                        <a:gd name="connsiteY9" fmla="*/ 10000 h 10000"/>
                        <a:gd name="connsiteX10" fmla="*/ 435 w 10331"/>
                        <a:gd name="connsiteY10" fmla="*/ 9881 h 10000"/>
                        <a:gd name="connsiteX11" fmla="*/ 379 w 10331"/>
                        <a:gd name="connsiteY11" fmla="*/ 9749 h 10000"/>
                        <a:gd name="connsiteX12" fmla="*/ 350 w 10331"/>
                        <a:gd name="connsiteY12" fmla="*/ 9551 h 10000"/>
                        <a:gd name="connsiteX13" fmla="*/ 331 w 10331"/>
                        <a:gd name="connsiteY13" fmla="*/ 9327 h 10000"/>
                        <a:gd name="connsiteX14" fmla="*/ 331 w 10331"/>
                        <a:gd name="connsiteY14" fmla="*/ 9063 h 10000"/>
                        <a:gd name="connsiteX15" fmla="*/ 353 w 10331"/>
                        <a:gd name="connsiteY15" fmla="*/ 8773 h 10000"/>
                        <a:gd name="connsiteX16" fmla="*/ 394 w 10331"/>
                        <a:gd name="connsiteY16" fmla="*/ 8456 h 10000"/>
                        <a:gd name="connsiteX17" fmla="*/ 454 w 10331"/>
                        <a:gd name="connsiteY17" fmla="*/ 8127 h 10000"/>
                        <a:gd name="connsiteX18" fmla="*/ 1747 w 10331"/>
                        <a:gd name="connsiteY18" fmla="*/ 1887 h 10000"/>
                        <a:gd name="connsiteX19" fmla="*/ 2664 w 10331"/>
                        <a:gd name="connsiteY19" fmla="*/ 0 h 10000"/>
                        <a:gd name="connsiteX20" fmla="*/ 10066 w 10331"/>
                        <a:gd name="connsiteY20" fmla="*/ 0 h 10000"/>
                        <a:gd name="connsiteX21" fmla="*/ 10152 w 10331"/>
                        <a:gd name="connsiteY21" fmla="*/ 26 h 10000"/>
                        <a:gd name="connsiteX22" fmla="*/ 10223 w 10331"/>
                        <a:gd name="connsiteY22" fmla="*/ 119 h 10000"/>
                        <a:gd name="connsiteX23" fmla="*/ 10275 w 10331"/>
                        <a:gd name="connsiteY23" fmla="*/ 264 h 10000"/>
                        <a:gd name="connsiteX24" fmla="*/ 10312 w 10331"/>
                        <a:gd name="connsiteY24" fmla="*/ 449 h 10000"/>
                        <a:gd name="connsiteX25" fmla="*/ 10331 w 10331"/>
                        <a:gd name="connsiteY25" fmla="*/ 673 h 10000"/>
                        <a:gd name="connsiteX26" fmla="*/ 10327 w 10331"/>
                        <a:gd name="connsiteY26" fmla="*/ 923 h 10000"/>
                        <a:gd name="connsiteX27" fmla="*/ 10309 w 10331"/>
                        <a:gd name="connsiteY27" fmla="*/ 1227 h 10000"/>
                        <a:gd name="connsiteX28" fmla="*/ 10264 w 10331"/>
                        <a:gd name="connsiteY28" fmla="*/ 1544 h 10000"/>
                        <a:gd name="connsiteX29" fmla="*/ 10204 w 10331"/>
                        <a:gd name="connsiteY29" fmla="*/ 1887 h 10000"/>
                        <a:gd name="connsiteX30" fmla="*/ 8911 w 10331"/>
                        <a:gd name="connsiteY30" fmla="*/ 8127 h 10000"/>
                        <a:gd name="connsiteX0" fmla="*/ 8931 w 10351"/>
                        <a:gd name="connsiteY0" fmla="*/ 8127 h 10000"/>
                        <a:gd name="connsiteX1" fmla="*/ 8841 w 10351"/>
                        <a:gd name="connsiteY1" fmla="*/ 8509 h 10000"/>
                        <a:gd name="connsiteX2" fmla="*/ 8741 w 10351"/>
                        <a:gd name="connsiteY2" fmla="*/ 8852 h 10000"/>
                        <a:gd name="connsiteX3" fmla="*/ 8622 w 10351"/>
                        <a:gd name="connsiteY3" fmla="*/ 9169 h 10000"/>
                        <a:gd name="connsiteX4" fmla="*/ 8502 w 10351"/>
                        <a:gd name="connsiteY4" fmla="*/ 9446 h 10000"/>
                        <a:gd name="connsiteX5" fmla="*/ 8376 w 10351"/>
                        <a:gd name="connsiteY5" fmla="*/ 9683 h 10000"/>
                        <a:gd name="connsiteX6" fmla="*/ 8249 w 10351"/>
                        <a:gd name="connsiteY6" fmla="*/ 9842 h 10000"/>
                        <a:gd name="connsiteX7" fmla="*/ 8130 w 10351"/>
                        <a:gd name="connsiteY7" fmla="*/ 9960 h 10000"/>
                        <a:gd name="connsiteX8" fmla="*/ 8018 w 10351"/>
                        <a:gd name="connsiteY8" fmla="*/ 10000 h 10000"/>
                        <a:gd name="connsiteX9" fmla="*/ 616 w 10351"/>
                        <a:gd name="connsiteY9" fmla="*/ 10000 h 10000"/>
                        <a:gd name="connsiteX10" fmla="*/ 399 w 10351"/>
                        <a:gd name="connsiteY10" fmla="*/ 9749 h 10000"/>
                        <a:gd name="connsiteX11" fmla="*/ 370 w 10351"/>
                        <a:gd name="connsiteY11" fmla="*/ 9551 h 10000"/>
                        <a:gd name="connsiteX12" fmla="*/ 351 w 10351"/>
                        <a:gd name="connsiteY12" fmla="*/ 9327 h 10000"/>
                        <a:gd name="connsiteX13" fmla="*/ 351 w 10351"/>
                        <a:gd name="connsiteY13" fmla="*/ 9063 h 10000"/>
                        <a:gd name="connsiteX14" fmla="*/ 373 w 10351"/>
                        <a:gd name="connsiteY14" fmla="*/ 8773 h 10000"/>
                        <a:gd name="connsiteX15" fmla="*/ 414 w 10351"/>
                        <a:gd name="connsiteY15" fmla="*/ 8456 h 10000"/>
                        <a:gd name="connsiteX16" fmla="*/ 474 w 10351"/>
                        <a:gd name="connsiteY16" fmla="*/ 8127 h 10000"/>
                        <a:gd name="connsiteX17" fmla="*/ 1767 w 10351"/>
                        <a:gd name="connsiteY17" fmla="*/ 1887 h 10000"/>
                        <a:gd name="connsiteX18" fmla="*/ 2684 w 10351"/>
                        <a:gd name="connsiteY18" fmla="*/ 0 h 10000"/>
                        <a:gd name="connsiteX19" fmla="*/ 10086 w 10351"/>
                        <a:gd name="connsiteY19" fmla="*/ 0 h 10000"/>
                        <a:gd name="connsiteX20" fmla="*/ 10172 w 10351"/>
                        <a:gd name="connsiteY20" fmla="*/ 26 h 10000"/>
                        <a:gd name="connsiteX21" fmla="*/ 10243 w 10351"/>
                        <a:gd name="connsiteY21" fmla="*/ 119 h 10000"/>
                        <a:gd name="connsiteX22" fmla="*/ 10295 w 10351"/>
                        <a:gd name="connsiteY22" fmla="*/ 264 h 10000"/>
                        <a:gd name="connsiteX23" fmla="*/ 10332 w 10351"/>
                        <a:gd name="connsiteY23" fmla="*/ 449 h 10000"/>
                        <a:gd name="connsiteX24" fmla="*/ 10351 w 10351"/>
                        <a:gd name="connsiteY24" fmla="*/ 673 h 10000"/>
                        <a:gd name="connsiteX25" fmla="*/ 10347 w 10351"/>
                        <a:gd name="connsiteY25" fmla="*/ 923 h 10000"/>
                        <a:gd name="connsiteX26" fmla="*/ 10329 w 10351"/>
                        <a:gd name="connsiteY26" fmla="*/ 1227 h 10000"/>
                        <a:gd name="connsiteX27" fmla="*/ 10284 w 10351"/>
                        <a:gd name="connsiteY27" fmla="*/ 1544 h 10000"/>
                        <a:gd name="connsiteX28" fmla="*/ 10224 w 10351"/>
                        <a:gd name="connsiteY28" fmla="*/ 1887 h 10000"/>
                        <a:gd name="connsiteX29" fmla="*/ 8931 w 10351"/>
                        <a:gd name="connsiteY29" fmla="*/ 8127 h 10000"/>
                        <a:gd name="connsiteX0" fmla="*/ 8941 w 10361"/>
                        <a:gd name="connsiteY0" fmla="*/ 8127 h 10000"/>
                        <a:gd name="connsiteX1" fmla="*/ 8851 w 10361"/>
                        <a:gd name="connsiteY1" fmla="*/ 8509 h 10000"/>
                        <a:gd name="connsiteX2" fmla="*/ 8751 w 10361"/>
                        <a:gd name="connsiteY2" fmla="*/ 8852 h 10000"/>
                        <a:gd name="connsiteX3" fmla="*/ 8632 w 10361"/>
                        <a:gd name="connsiteY3" fmla="*/ 9169 h 10000"/>
                        <a:gd name="connsiteX4" fmla="*/ 8512 w 10361"/>
                        <a:gd name="connsiteY4" fmla="*/ 9446 h 10000"/>
                        <a:gd name="connsiteX5" fmla="*/ 8386 w 10361"/>
                        <a:gd name="connsiteY5" fmla="*/ 9683 h 10000"/>
                        <a:gd name="connsiteX6" fmla="*/ 8259 w 10361"/>
                        <a:gd name="connsiteY6" fmla="*/ 9842 h 10000"/>
                        <a:gd name="connsiteX7" fmla="*/ 8140 w 10361"/>
                        <a:gd name="connsiteY7" fmla="*/ 9960 h 10000"/>
                        <a:gd name="connsiteX8" fmla="*/ 8028 w 10361"/>
                        <a:gd name="connsiteY8" fmla="*/ 10000 h 10000"/>
                        <a:gd name="connsiteX9" fmla="*/ 626 w 10361"/>
                        <a:gd name="connsiteY9" fmla="*/ 10000 h 10000"/>
                        <a:gd name="connsiteX10" fmla="*/ 380 w 10361"/>
                        <a:gd name="connsiteY10" fmla="*/ 9551 h 10000"/>
                        <a:gd name="connsiteX11" fmla="*/ 361 w 10361"/>
                        <a:gd name="connsiteY11" fmla="*/ 9327 h 10000"/>
                        <a:gd name="connsiteX12" fmla="*/ 361 w 10361"/>
                        <a:gd name="connsiteY12" fmla="*/ 9063 h 10000"/>
                        <a:gd name="connsiteX13" fmla="*/ 383 w 10361"/>
                        <a:gd name="connsiteY13" fmla="*/ 8773 h 10000"/>
                        <a:gd name="connsiteX14" fmla="*/ 424 w 10361"/>
                        <a:gd name="connsiteY14" fmla="*/ 8456 h 10000"/>
                        <a:gd name="connsiteX15" fmla="*/ 484 w 10361"/>
                        <a:gd name="connsiteY15" fmla="*/ 8127 h 10000"/>
                        <a:gd name="connsiteX16" fmla="*/ 1777 w 10361"/>
                        <a:gd name="connsiteY16" fmla="*/ 1887 h 10000"/>
                        <a:gd name="connsiteX17" fmla="*/ 2694 w 10361"/>
                        <a:gd name="connsiteY17" fmla="*/ 0 h 10000"/>
                        <a:gd name="connsiteX18" fmla="*/ 10096 w 10361"/>
                        <a:gd name="connsiteY18" fmla="*/ 0 h 10000"/>
                        <a:gd name="connsiteX19" fmla="*/ 10182 w 10361"/>
                        <a:gd name="connsiteY19" fmla="*/ 26 h 10000"/>
                        <a:gd name="connsiteX20" fmla="*/ 10253 w 10361"/>
                        <a:gd name="connsiteY20" fmla="*/ 119 h 10000"/>
                        <a:gd name="connsiteX21" fmla="*/ 10305 w 10361"/>
                        <a:gd name="connsiteY21" fmla="*/ 264 h 10000"/>
                        <a:gd name="connsiteX22" fmla="*/ 10342 w 10361"/>
                        <a:gd name="connsiteY22" fmla="*/ 449 h 10000"/>
                        <a:gd name="connsiteX23" fmla="*/ 10361 w 10361"/>
                        <a:gd name="connsiteY23" fmla="*/ 673 h 10000"/>
                        <a:gd name="connsiteX24" fmla="*/ 10357 w 10361"/>
                        <a:gd name="connsiteY24" fmla="*/ 923 h 10000"/>
                        <a:gd name="connsiteX25" fmla="*/ 10339 w 10361"/>
                        <a:gd name="connsiteY25" fmla="*/ 1227 h 10000"/>
                        <a:gd name="connsiteX26" fmla="*/ 10294 w 10361"/>
                        <a:gd name="connsiteY26" fmla="*/ 1544 h 10000"/>
                        <a:gd name="connsiteX27" fmla="*/ 10234 w 10361"/>
                        <a:gd name="connsiteY27" fmla="*/ 1887 h 10000"/>
                        <a:gd name="connsiteX28" fmla="*/ 8941 w 10361"/>
                        <a:gd name="connsiteY28" fmla="*/ 8127 h 10000"/>
                        <a:gd name="connsiteX0" fmla="*/ 8948 w 10368"/>
                        <a:gd name="connsiteY0" fmla="*/ 8127 h 10000"/>
                        <a:gd name="connsiteX1" fmla="*/ 8858 w 10368"/>
                        <a:gd name="connsiteY1" fmla="*/ 8509 h 10000"/>
                        <a:gd name="connsiteX2" fmla="*/ 8758 w 10368"/>
                        <a:gd name="connsiteY2" fmla="*/ 8852 h 10000"/>
                        <a:gd name="connsiteX3" fmla="*/ 8639 w 10368"/>
                        <a:gd name="connsiteY3" fmla="*/ 9169 h 10000"/>
                        <a:gd name="connsiteX4" fmla="*/ 8519 w 10368"/>
                        <a:gd name="connsiteY4" fmla="*/ 9446 h 10000"/>
                        <a:gd name="connsiteX5" fmla="*/ 8393 w 10368"/>
                        <a:gd name="connsiteY5" fmla="*/ 9683 h 10000"/>
                        <a:gd name="connsiteX6" fmla="*/ 8266 w 10368"/>
                        <a:gd name="connsiteY6" fmla="*/ 9842 h 10000"/>
                        <a:gd name="connsiteX7" fmla="*/ 8147 w 10368"/>
                        <a:gd name="connsiteY7" fmla="*/ 9960 h 10000"/>
                        <a:gd name="connsiteX8" fmla="*/ 8035 w 10368"/>
                        <a:gd name="connsiteY8" fmla="*/ 10000 h 10000"/>
                        <a:gd name="connsiteX9" fmla="*/ 633 w 10368"/>
                        <a:gd name="connsiteY9" fmla="*/ 10000 h 10000"/>
                        <a:gd name="connsiteX10" fmla="*/ 368 w 10368"/>
                        <a:gd name="connsiteY10" fmla="*/ 9327 h 10000"/>
                        <a:gd name="connsiteX11" fmla="*/ 368 w 10368"/>
                        <a:gd name="connsiteY11" fmla="*/ 9063 h 10000"/>
                        <a:gd name="connsiteX12" fmla="*/ 390 w 10368"/>
                        <a:gd name="connsiteY12" fmla="*/ 8773 h 10000"/>
                        <a:gd name="connsiteX13" fmla="*/ 431 w 10368"/>
                        <a:gd name="connsiteY13" fmla="*/ 8456 h 10000"/>
                        <a:gd name="connsiteX14" fmla="*/ 491 w 10368"/>
                        <a:gd name="connsiteY14" fmla="*/ 8127 h 10000"/>
                        <a:gd name="connsiteX15" fmla="*/ 1784 w 10368"/>
                        <a:gd name="connsiteY15" fmla="*/ 1887 h 10000"/>
                        <a:gd name="connsiteX16" fmla="*/ 2701 w 10368"/>
                        <a:gd name="connsiteY16" fmla="*/ 0 h 10000"/>
                        <a:gd name="connsiteX17" fmla="*/ 10103 w 10368"/>
                        <a:gd name="connsiteY17" fmla="*/ 0 h 10000"/>
                        <a:gd name="connsiteX18" fmla="*/ 10189 w 10368"/>
                        <a:gd name="connsiteY18" fmla="*/ 26 h 10000"/>
                        <a:gd name="connsiteX19" fmla="*/ 10260 w 10368"/>
                        <a:gd name="connsiteY19" fmla="*/ 119 h 10000"/>
                        <a:gd name="connsiteX20" fmla="*/ 10312 w 10368"/>
                        <a:gd name="connsiteY20" fmla="*/ 264 h 10000"/>
                        <a:gd name="connsiteX21" fmla="*/ 10349 w 10368"/>
                        <a:gd name="connsiteY21" fmla="*/ 449 h 10000"/>
                        <a:gd name="connsiteX22" fmla="*/ 10368 w 10368"/>
                        <a:gd name="connsiteY22" fmla="*/ 673 h 10000"/>
                        <a:gd name="connsiteX23" fmla="*/ 10364 w 10368"/>
                        <a:gd name="connsiteY23" fmla="*/ 923 h 10000"/>
                        <a:gd name="connsiteX24" fmla="*/ 10346 w 10368"/>
                        <a:gd name="connsiteY24" fmla="*/ 1227 h 10000"/>
                        <a:gd name="connsiteX25" fmla="*/ 10301 w 10368"/>
                        <a:gd name="connsiteY25" fmla="*/ 1544 h 10000"/>
                        <a:gd name="connsiteX26" fmla="*/ 10241 w 10368"/>
                        <a:gd name="connsiteY26" fmla="*/ 1887 h 10000"/>
                        <a:gd name="connsiteX27" fmla="*/ 8948 w 10368"/>
                        <a:gd name="connsiteY27" fmla="*/ 8127 h 10000"/>
                        <a:gd name="connsiteX0" fmla="*/ 8950 w 10370"/>
                        <a:gd name="connsiteY0" fmla="*/ 8127 h 10000"/>
                        <a:gd name="connsiteX1" fmla="*/ 8860 w 10370"/>
                        <a:gd name="connsiteY1" fmla="*/ 8509 h 10000"/>
                        <a:gd name="connsiteX2" fmla="*/ 8760 w 10370"/>
                        <a:gd name="connsiteY2" fmla="*/ 8852 h 10000"/>
                        <a:gd name="connsiteX3" fmla="*/ 8641 w 10370"/>
                        <a:gd name="connsiteY3" fmla="*/ 9169 h 10000"/>
                        <a:gd name="connsiteX4" fmla="*/ 8521 w 10370"/>
                        <a:gd name="connsiteY4" fmla="*/ 9446 h 10000"/>
                        <a:gd name="connsiteX5" fmla="*/ 8395 w 10370"/>
                        <a:gd name="connsiteY5" fmla="*/ 9683 h 10000"/>
                        <a:gd name="connsiteX6" fmla="*/ 8268 w 10370"/>
                        <a:gd name="connsiteY6" fmla="*/ 9842 h 10000"/>
                        <a:gd name="connsiteX7" fmla="*/ 8149 w 10370"/>
                        <a:gd name="connsiteY7" fmla="*/ 9960 h 10000"/>
                        <a:gd name="connsiteX8" fmla="*/ 8037 w 10370"/>
                        <a:gd name="connsiteY8" fmla="*/ 10000 h 10000"/>
                        <a:gd name="connsiteX9" fmla="*/ 635 w 10370"/>
                        <a:gd name="connsiteY9" fmla="*/ 10000 h 10000"/>
                        <a:gd name="connsiteX10" fmla="*/ 370 w 10370"/>
                        <a:gd name="connsiteY10" fmla="*/ 9063 h 10000"/>
                        <a:gd name="connsiteX11" fmla="*/ 392 w 10370"/>
                        <a:gd name="connsiteY11" fmla="*/ 8773 h 10000"/>
                        <a:gd name="connsiteX12" fmla="*/ 433 w 10370"/>
                        <a:gd name="connsiteY12" fmla="*/ 8456 h 10000"/>
                        <a:gd name="connsiteX13" fmla="*/ 493 w 10370"/>
                        <a:gd name="connsiteY13" fmla="*/ 8127 h 10000"/>
                        <a:gd name="connsiteX14" fmla="*/ 1786 w 10370"/>
                        <a:gd name="connsiteY14" fmla="*/ 1887 h 10000"/>
                        <a:gd name="connsiteX15" fmla="*/ 2703 w 10370"/>
                        <a:gd name="connsiteY15" fmla="*/ 0 h 10000"/>
                        <a:gd name="connsiteX16" fmla="*/ 10105 w 10370"/>
                        <a:gd name="connsiteY16" fmla="*/ 0 h 10000"/>
                        <a:gd name="connsiteX17" fmla="*/ 10191 w 10370"/>
                        <a:gd name="connsiteY17" fmla="*/ 26 h 10000"/>
                        <a:gd name="connsiteX18" fmla="*/ 10262 w 10370"/>
                        <a:gd name="connsiteY18" fmla="*/ 119 h 10000"/>
                        <a:gd name="connsiteX19" fmla="*/ 10314 w 10370"/>
                        <a:gd name="connsiteY19" fmla="*/ 264 h 10000"/>
                        <a:gd name="connsiteX20" fmla="*/ 10351 w 10370"/>
                        <a:gd name="connsiteY20" fmla="*/ 449 h 10000"/>
                        <a:gd name="connsiteX21" fmla="*/ 10370 w 10370"/>
                        <a:gd name="connsiteY21" fmla="*/ 673 h 10000"/>
                        <a:gd name="connsiteX22" fmla="*/ 10366 w 10370"/>
                        <a:gd name="connsiteY22" fmla="*/ 923 h 10000"/>
                        <a:gd name="connsiteX23" fmla="*/ 10348 w 10370"/>
                        <a:gd name="connsiteY23" fmla="*/ 1227 h 10000"/>
                        <a:gd name="connsiteX24" fmla="*/ 10303 w 10370"/>
                        <a:gd name="connsiteY24" fmla="*/ 1544 h 10000"/>
                        <a:gd name="connsiteX25" fmla="*/ 10243 w 10370"/>
                        <a:gd name="connsiteY25" fmla="*/ 1887 h 10000"/>
                        <a:gd name="connsiteX26" fmla="*/ 8950 w 10370"/>
                        <a:gd name="connsiteY26" fmla="*/ 8127 h 10000"/>
                        <a:gd name="connsiteX0" fmla="*/ 8943 w 10363"/>
                        <a:gd name="connsiteY0" fmla="*/ 8127 h 10000"/>
                        <a:gd name="connsiteX1" fmla="*/ 8853 w 10363"/>
                        <a:gd name="connsiteY1" fmla="*/ 8509 h 10000"/>
                        <a:gd name="connsiteX2" fmla="*/ 8753 w 10363"/>
                        <a:gd name="connsiteY2" fmla="*/ 8852 h 10000"/>
                        <a:gd name="connsiteX3" fmla="*/ 8634 w 10363"/>
                        <a:gd name="connsiteY3" fmla="*/ 9169 h 10000"/>
                        <a:gd name="connsiteX4" fmla="*/ 8514 w 10363"/>
                        <a:gd name="connsiteY4" fmla="*/ 9446 h 10000"/>
                        <a:gd name="connsiteX5" fmla="*/ 8388 w 10363"/>
                        <a:gd name="connsiteY5" fmla="*/ 9683 h 10000"/>
                        <a:gd name="connsiteX6" fmla="*/ 8261 w 10363"/>
                        <a:gd name="connsiteY6" fmla="*/ 9842 h 10000"/>
                        <a:gd name="connsiteX7" fmla="*/ 8142 w 10363"/>
                        <a:gd name="connsiteY7" fmla="*/ 9960 h 10000"/>
                        <a:gd name="connsiteX8" fmla="*/ 8030 w 10363"/>
                        <a:gd name="connsiteY8" fmla="*/ 10000 h 10000"/>
                        <a:gd name="connsiteX9" fmla="*/ 628 w 10363"/>
                        <a:gd name="connsiteY9" fmla="*/ 10000 h 10000"/>
                        <a:gd name="connsiteX10" fmla="*/ 385 w 10363"/>
                        <a:gd name="connsiteY10" fmla="*/ 8773 h 10000"/>
                        <a:gd name="connsiteX11" fmla="*/ 426 w 10363"/>
                        <a:gd name="connsiteY11" fmla="*/ 8456 h 10000"/>
                        <a:gd name="connsiteX12" fmla="*/ 486 w 10363"/>
                        <a:gd name="connsiteY12" fmla="*/ 8127 h 10000"/>
                        <a:gd name="connsiteX13" fmla="*/ 1779 w 10363"/>
                        <a:gd name="connsiteY13" fmla="*/ 1887 h 10000"/>
                        <a:gd name="connsiteX14" fmla="*/ 2696 w 10363"/>
                        <a:gd name="connsiteY14" fmla="*/ 0 h 10000"/>
                        <a:gd name="connsiteX15" fmla="*/ 10098 w 10363"/>
                        <a:gd name="connsiteY15" fmla="*/ 0 h 10000"/>
                        <a:gd name="connsiteX16" fmla="*/ 10184 w 10363"/>
                        <a:gd name="connsiteY16" fmla="*/ 26 h 10000"/>
                        <a:gd name="connsiteX17" fmla="*/ 10255 w 10363"/>
                        <a:gd name="connsiteY17" fmla="*/ 119 h 10000"/>
                        <a:gd name="connsiteX18" fmla="*/ 10307 w 10363"/>
                        <a:gd name="connsiteY18" fmla="*/ 264 h 10000"/>
                        <a:gd name="connsiteX19" fmla="*/ 10344 w 10363"/>
                        <a:gd name="connsiteY19" fmla="*/ 449 h 10000"/>
                        <a:gd name="connsiteX20" fmla="*/ 10363 w 10363"/>
                        <a:gd name="connsiteY20" fmla="*/ 673 h 10000"/>
                        <a:gd name="connsiteX21" fmla="*/ 10359 w 10363"/>
                        <a:gd name="connsiteY21" fmla="*/ 923 h 10000"/>
                        <a:gd name="connsiteX22" fmla="*/ 10341 w 10363"/>
                        <a:gd name="connsiteY22" fmla="*/ 1227 h 10000"/>
                        <a:gd name="connsiteX23" fmla="*/ 10296 w 10363"/>
                        <a:gd name="connsiteY23" fmla="*/ 1544 h 10000"/>
                        <a:gd name="connsiteX24" fmla="*/ 10236 w 10363"/>
                        <a:gd name="connsiteY24" fmla="*/ 1887 h 10000"/>
                        <a:gd name="connsiteX25" fmla="*/ 8943 w 10363"/>
                        <a:gd name="connsiteY25" fmla="*/ 8127 h 10000"/>
                        <a:gd name="connsiteX0" fmla="*/ 8930 w 10350"/>
                        <a:gd name="connsiteY0" fmla="*/ 8127 h 10000"/>
                        <a:gd name="connsiteX1" fmla="*/ 8840 w 10350"/>
                        <a:gd name="connsiteY1" fmla="*/ 8509 h 10000"/>
                        <a:gd name="connsiteX2" fmla="*/ 8740 w 10350"/>
                        <a:gd name="connsiteY2" fmla="*/ 8852 h 10000"/>
                        <a:gd name="connsiteX3" fmla="*/ 8621 w 10350"/>
                        <a:gd name="connsiteY3" fmla="*/ 9169 h 10000"/>
                        <a:gd name="connsiteX4" fmla="*/ 8501 w 10350"/>
                        <a:gd name="connsiteY4" fmla="*/ 9446 h 10000"/>
                        <a:gd name="connsiteX5" fmla="*/ 8375 w 10350"/>
                        <a:gd name="connsiteY5" fmla="*/ 9683 h 10000"/>
                        <a:gd name="connsiteX6" fmla="*/ 8248 w 10350"/>
                        <a:gd name="connsiteY6" fmla="*/ 9842 h 10000"/>
                        <a:gd name="connsiteX7" fmla="*/ 8129 w 10350"/>
                        <a:gd name="connsiteY7" fmla="*/ 9960 h 10000"/>
                        <a:gd name="connsiteX8" fmla="*/ 8017 w 10350"/>
                        <a:gd name="connsiteY8" fmla="*/ 10000 h 10000"/>
                        <a:gd name="connsiteX9" fmla="*/ 615 w 10350"/>
                        <a:gd name="connsiteY9" fmla="*/ 10000 h 10000"/>
                        <a:gd name="connsiteX10" fmla="*/ 413 w 10350"/>
                        <a:gd name="connsiteY10" fmla="*/ 8456 h 10000"/>
                        <a:gd name="connsiteX11" fmla="*/ 473 w 10350"/>
                        <a:gd name="connsiteY11" fmla="*/ 8127 h 10000"/>
                        <a:gd name="connsiteX12" fmla="*/ 1766 w 10350"/>
                        <a:gd name="connsiteY12" fmla="*/ 1887 h 10000"/>
                        <a:gd name="connsiteX13" fmla="*/ 2683 w 10350"/>
                        <a:gd name="connsiteY13" fmla="*/ 0 h 10000"/>
                        <a:gd name="connsiteX14" fmla="*/ 10085 w 10350"/>
                        <a:gd name="connsiteY14" fmla="*/ 0 h 10000"/>
                        <a:gd name="connsiteX15" fmla="*/ 10171 w 10350"/>
                        <a:gd name="connsiteY15" fmla="*/ 26 h 10000"/>
                        <a:gd name="connsiteX16" fmla="*/ 10242 w 10350"/>
                        <a:gd name="connsiteY16" fmla="*/ 119 h 10000"/>
                        <a:gd name="connsiteX17" fmla="*/ 10294 w 10350"/>
                        <a:gd name="connsiteY17" fmla="*/ 264 h 10000"/>
                        <a:gd name="connsiteX18" fmla="*/ 10331 w 10350"/>
                        <a:gd name="connsiteY18" fmla="*/ 449 h 10000"/>
                        <a:gd name="connsiteX19" fmla="*/ 10350 w 10350"/>
                        <a:gd name="connsiteY19" fmla="*/ 673 h 10000"/>
                        <a:gd name="connsiteX20" fmla="*/ 10346 w 10350"/>
                        <a:gd name="connsiteY20" fmla="*/ 923 h 10000"/>
                        <a:gd name="connsiteX21" fmla="*/ 10328 w 10350"/>
                        <a:gd name="connsiteY21" fmla="*/ 1227 h 10000"/>
                        <a:gd name="connsiteX22" fmla="*/ 10283 w 10350"/>
                        <a:gd name="connsiteY22" fmla="*/ 1544 h 10000"/>
                        <a:gd name="connsiteX23" fmla="*/ 10223 w 10350"/>
                        <a:gd name="connsiteY23" fmla="*/ 1887 h 10000"/>
                        <a:gd name="connsiteX24" fmla="*/ 8930 w 10350"/>
                        <a:gd name="connsiteY24" fmla="*/ 8127 h 10000"/>
                        <a:gd name="connsiteX0" fmla="*/ 8963 w 10383"/>
                        <a:gd name="connsiteY0" fmla="*/ 8127 h 10000"/>
                        <a:gd name="connsiteX1" fmla="*/ 8873 w 10383"/>
                        <a:gd name="connsiteY1" fmla="*/ 8509 h 10000"/>
                        <a:gd name="connsiteX2" fmla="*/ 8773 w 10383"/>
                        <a:gd name="connsiteY2" fmla="*/ 8852 h 10000"/>
                        <a:gd name="connsiteX3" fmla="*/ 8654 w 10383"/>
                        <a:gd name="connsiteY3" fmla="*/ 9169 h 10000"/>
                        <a:gd name="connsiteX4" fmla="*/ 8534 w 10383"/>
                        <a:gd name="connsiteY4" fmla="*/ 9446 h 10000"/>
                        <a:gd name="connsiteX5" fmla="*/ 8408 w 10383"/>
                        <a:gd name="connsiteY5" fmla="*/ 9683 h 10000"/>
                        <a:gd name="connsiteX6" fmla="*/ 8281 w 10383"/>
                        <a:gd name="connsiteY6" fmla="*/ 9842 h 10000"/>
                        <a:gd name="connsiteX7" fmla="*/ 8162 w 10383"/>
                        <a:gd name="connsiteY7" fmla="*/ 9960 h 10000"/>
                        <a:gd name="connsiteX8" fmla="*/ 8050 w 10383"/>
                        <a:gd name="connsiteY8" fmla="*/ 10000 h 10000"/>
                        <a:gd name="connsiteX9" fmla="*/ 648 w 10383"/>
                        <a:gd name="connsiteY9" fmla="*/ 10000 h 10000"/>
                        <a:gd name="connsiteX10" fmla="*/ 506 w 10383"/>
                        <a:gd name="connsiteY10" fmla="*/ 8127 h 10000"/>
                        <a:gd name="connsiteX11" fmla="*/ 1799 w 10383"/>
                        <a:gd name="connsiteY11" fmla="*/ 1887 h 10000"/>
                        <a:gd name="connsiteX12" fmla="*/ 2716 w 10383"/>
                        <a:gd name="connsiteY12" fmla="*/ 0 h 10000"/>
                        <a:gd name="connsiteX13" fmla="*/ 10118 w 10383"/>
                        <a:gd name="connsiteY13" fmla="*/ 0 h 10000"/>
                        <a:gd name="connsiteX14" fmla="*/ 10204 w 10383"/>
                        <a:gd name="connsiteY14" fmla="*/ 26 h 10000"/>
                        <a:gd name="connsiteX15" fmla="*/ 10275 w 10383"/>
                        <a:gd name="connsiteY15" fmla="*/ 119 h 10000"/>
                        <a:gd name="connsiteX16" fmla="*/ 10327 w 10383"/>
                        <a:gd name="connsiteY16" fmla="*/ 264 h 10000"/>
                        <a:gd name="connsiteX17" fmla="*/ 10364 w 10383"/>
                        <a:gd name="connsiteY17" fmla="*/ 449 h 10000"/>
                        <a:gd name="connsiteX18" fmla="*/ 10383 w 10383"/>
                        <a:gd name="connsiteY18" fmla="*/ 673 h 10000"/>
                        <a:gd name="connsiteX19" fmla="*/ 10379 w 10383"/>
                        <a:gd name="connsiteY19" fmla="*/ 923 h 10000"/>
                        <a:gd name="connsiteX20" fmla="*/ 10361 w 10383"/>
                        <a:gd name="connsiteY20" fmla="*/ 1227 h 10000"/>
                        <a:gd name="connsiteX21" fmla="*/ 10316 w 10383"/>
                        <a:gd name="connsiteY21" fmla="*/ 1544 h 10000"/>
                        <a:gd name="connsiteX22" fmla="*/ 10256 w 10383"/>
                        <a:gd name="connsiteY22" fmla="*/ 1887 h 10000"/>
                        <a:gd name="connsiteX23" fmla="*/ 8963 w 10383"/>
                        <a:gd name="connsiteY23" fmla="*/ 8127 h 10000"/>
                        <a:gd name="connsiteX0" fmla="*/ 8916 w 10336"/>
                        <a:gd name="connsiteY0" fmla="*/ 8127 h 10000"/>
                        <a:gd name="connsiteX1" fmla="*/ 8826 w 10336"/>
                        <a:gd name="connsiteY1" fmla="*/ 8509 h 10000"/>
                        <a:gd name="connsiteX2" fmla="*/ 8726 w 10336"/>
                        <a:gd name="connsiteY2" fmla="*/ 8852 h 10000"/>
                        <a:gd name="connsiteX3" fmla="*/ 8607 w 10336"/>
                        <a:gd name="connsiteY3" fmla="*/ 9169 h 10000"/>
                        <a:gd name="connsiteX4" fmla="*/ 8487 w 10336"/>
                        <a:gd name="connsiteY4" fmla="*/ 9446 h 10000"/>
                        <a:gd name="connsiteX5" fmla="*/ 8361 w 10336"/>
                        <a:gd name="connsiteY5" fmla="*/ 9683 h 10000"/>
                        <a:gd name="connsiteX6" fmla="*/ 8234 w 10336"/>
                        <a:gd name="connsiteY6" fmla="*/ 9842 h 10000"/>
                        <a:gd name="connsiteX7" fmla="*/ 8115 w 10336"/>
                        <a:gd name="connsiteY7" fmla="*/ 9960 h 10000"/>
                        <a:gd name="connsiteX8" fmla="*/ 8003 w 10336"/>
                        <a:gd name="connsiteY8" fmla="*/ 10000 h 10000"/>
                        <a:gd name="connsiteX9" fmla="*/ 601 w 10336"/>
                        <a:gd name="connsiteY9" fmla="*/ 10000 h 10000"/>
                        <a:gd name="connsiteX10" fmla="*/ 459 w 10336"/>
                        <a:gd name="connsiteY10" fmla="*/ 8127 h 10000"/>
                        <a:gd name="connsiteX11" fmla="*/ 1752 w 10336"/>
                        <a:gd name="connsiteY11" fmla="*/ 1887 h 10000"/>
                        <a:gd name="connsiteX12" fmla="*/ 2669 w 10336"/>
                        <a:gd name="connsiteY12" fmla="*/ 0 h 10000"/>
                        <a:gd name="connsiteX13" fmla="*/ 10071 w 10336"/>
                        <a:gd name="connsiteY13" fmla="*/ 0 h 10000"/>
                        <a:gd name="connsiteX14" fmla="*/ 10157 w 10336"/>
                        <a:gd name="connsiteY14" fmla="*/ 26 h 10000"/>
                        <a:gd name="connsiteX15" fmla="*/ 10228 w 10336"/>
                        <a:gd name="connsiteY15" fmla="*/ 119 h 10000"/>
                        <a:gd name="connsiteX16" fmla="*/ 10280 w 10336"/>
                        <a:gd name="connsiteY16" fmla="*/ 264 h 10000"/>
                        <a:gd name="connsiteX17" fmla="*/ 10317 w 10336"/>
                        <a:gd name="connsiteY17" fmla="*/ 449 h 10000"/>
                        <a:gd name="connsiteX18" fmla="*/ 10336 w 10336"/>
                        <a:gd name="connsiteY18" fmla="*/ 673 h 10000"/>
                        <a:gd name="connsiteX19" fmla="*/ 10332 w 10336"/>
                        <a:gd name="connsiteY19" fmla="*/ 923 h 10000"/>
                        <a:gd name="connsiteX20" fmla="*/ 10314 w 10336"/>
                        <a:gd name="connsiteY20" fmla="*/ 1227 h 10000"/>
                        <a:gd name="connsiteX21" fmla="*/ 10269 w 10336"/>
                        <a:gd name="connsiteY21" fmla="*/ 1544 h 10000"/>
                        <a:gd name="connsiteX22" fmla="*/ 10209 w 10336"/>
                        <a:gd name="connsiteY22" fmla="*/ 1887 h 10000"/>
                        <a:gd name="connsiteX23" fmla="*/ 8916 w 10336"/>
                        <a:gd name="connsiteY23" fmla="*/ 8127 h 10000"/>
                        <a:gd name="connsiteX0" fmla="*/ 8539 w 9959"/>
                        <a:gd name="connsiteY0" fmla="*/ 8127 h 10000"/>
                        <a:gd name="connsiteX1" fmla="*/ 8449 w 9959"/>
                        <a:gd name="connsiteY1" fmla="*/ 8509 h 10000"/>
                        <a:gd name="connsiteX2" fmla="*/ 8349 w 9959"/>
                        <a:gd name="connsiteY2" fmla="*/ 8852 h 10000"/>
                        <a:gd name="connsiteX3" fmla="*/ 8230 w 9959"/>
                        <a:gd name="connsiteY3" fmla="*/ 9169 h 10000"/>
                        <a:gd name="connsiteX4" fmla="*/ 8110 w 9959"/>
                        <a:gd name="connsiteY4" fmla="*/ 9446 h 10000"/>
                        <a:gd name="connsiteX5" fmla="*/ 7984 w 9959"/>
                        <a:gd name="connsiteY5" fmla="*/ 9683 h 10000"/>
                        <a:gd name="connsiteX6" fmla="*/ 7857 w 9959"/>
                        <a:gd name="connsiteY6" fmla="*/ 9842 h 10000"/>
                        <a:gd name="connsiteX7" fmla="*/ 7738 w 9959"/>
                        <a:gd name="connsiteY7" fmla="*/ 9960 h 10000"/>
                        <a:gd name="connsiteX8" fmla="*/ 7626 w 9959"/>
                        <a:gd name="connsiteY8" fmla="*/ 10000 h 10000"/>
                        <a:gd name="connsiteX9" fmla="*/ 224 w 9959"/>
                        <a:gd name="connsiteY9" fmla="*/ 10000 h 10000"/>
                        <a:gd name="connsiteX10" fmla="*/ 82 w 9959"/>
                        <a:gd name="connsiteY10" fmla="*/ 8127 h 10000"/>
                        <a:gd name="connsiteX11" fmla="*/ 1375 w 9959"/>
                        <a:gd name="connsiteY11" fmla="*/ 1887 h 10000"/>
                        <a:gd name="connsiteX12" fmla="*/ 2292 w 9959"/>
                        <a:gd name="connsiteY12" fmla="*/ 0 h 10000"/>
                        <a:gd name="connsiteX13" fmla="*/ 9694 w 9959"/>
                        <a:gd name="connsiteY13" fmla="*/ 0 h 10000"/>
                        <a:gd name="connsiteX14" fmla="*/ 9780 w 9959"/>
                        <a:gd name="connsiteY14" fmla="*/ 26 h 10000"/>
                        <a:gd name="connsiteX15" fmla="*/ 9851 w 9959"/>
                        <a:gd name="connsiteY15" fmla="*/ 119 h 10000"/>
                        <a:gd name="connsiteX16" fmla="*/ 9903 w 9959"/>
                        <a:gd name="connsiteY16" fmla="*/ 264 h 10000"/>
                        <a:gd name="connsiteX17" fmla="*/ 9940 w 9959"/>
                        <a:gd name="connsiteY17" fmla="*/ 449 h 10000"/>
                        <a:gd name="connsiteX18" fmla="*/ 9959 w 9959"/>
                        <a:gd name="connsiteY18" fmla="*/ 673 h 10000"/>
                        <a:gd name="connsiteX19" fmla="*/ 9955 w 9959"/>
                        <a:gd name="connsiteY19" fmla="*/ 923 h 10000"/>
                        <a:gd name="connsiteX20" fmla="*/ 9937 w 9959"/>
                        <a:gd name="connsiteY20" fmla="*/ 1227 h 10000"/>
                        <a:gd name="connsiteX21" fmla="*/ 9892 w 9959"/>
                        <a:gd name="connsiteY21" fmla="*/ 1544 h 10000"/>
                        <a:gd name="connsiteX22" fmla="*/ 9832 w 9959"/>
                        <a:gd name="connsiteY22" fmla="*/ 1887 h 10000"/>
                        <a:gd name="connsiteX23" fmla="*/ 8539 w 9959"/>
                        <a:gd name="connsiteY23" fmla="*/ 8127 h 10000"/>
                        <a:gd name="connsiteX0" fmla="*/ 8570 w 9996"/>
                        <a:gd name="connsiteY0" fmla="*/ 8127 h 10000"/>
                        <a:gd name="connsiteX1" fmla="*/ 8480 w 9996"/>
                        <a:gd name="connsiteY1" fmla="*/ 8509 h 10000"/>
                        <a:gd name="connsiteX2" fmla="*/ 8379 w 9996"/>
                        <a:gd name="connsiteY2" fmla="*/ 8852 h 10000"/>
                        <a:gd name="connsiteX3" fmla="*/ 8260 w 9996"/>
                        <a:gd name="connsiteY3" fmla="*/ 9169 h 10000"/>
                        <a:gd name="connsiteX4" fmla="*/ 8139 w 9996"/>
                        <a:gd name="connsiteY4" fmla="*/ 9446 h 10000"/>
                        <a:gd name="connsiteX5" fmla="*/ 8013 w 9996"/>
                        <a:gd name="connsiteY5" fmla="*/ 9683 h 10000"/>
                        <a:gd name="connsiteX6" fmla="*/ 7885 w 9996"/>
                        <a:gd name="connsiteY6" fmla="*/ 9842 h 10000"/>
                        <a:gd name="connsiteX7" fmla="*/ 7766 w 9996"/>
                        <a:gd name="connsiteY7" fmla="*/ 9960 h 10000"/>
                        <a:gd name="connsiteX8" fmla="*/ 7653 w 9996"/>
                        <a:gd name="connsiteY8" fmla="*/ 10000 h 10000"/>
                        <a:gd name="connsiteX9" fmla="*/ 221 w 9996"/>
                        <a:gd name="connsiteY9" fmla="*/ 10000 h 10000"/>
                        <a:gd name="connsiteX10" fmla="*/ 78 w 9996"/>
                        <a:gd name="connsiteY10" fmla="*/ 8127 h 10000"/>
                        <a:gd name="connsiteX11" fmla="*/ 1377 w 9996"/>
                        <a:gd name="connsiteY11" fmla="*/ 1887 h 10000"/>
                        <a:gd name="connsiteX12" fmla="*/ 2297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70 w 9996"/>
                        <a:gd name="connsiteY23" fmla="*/ 8127 h 10000"/>
                        <a:gd name="connsiteX0" fmla="*/ 8573 w 10000"/>
                        <a:gd name="connsiteY0" fmla="*/ 8127 h 10003"/>
                        <a:gd name="connsiteX1" fmla="*/ 8483 w 10000"/>
                        <a:gd name="connsiteY1" fmla="*/ 8509 h 10003"/>
                        <a:gd name="connsiteX2" fmla="*/ 8382 w 10000"/>
                        <a:gd name="connsiteY2" fmla="*/ 8852 h 10003"/>
                        <a:gd name="connsiteX3" fmla="*/ 8263 w 10000"/>
                        <a:gd name="connsiteY3" fmla="*/ 9169 h 10003"/>
                        <a:gd name="connsiteX4" fmla="*/ 8142 w 10000"/>
                        <a:gd name="connsiteY4" fmla="*/ 9446 h 10003"/>
                        <a:gd name="connsiteX5" fmla="*/ 8016 w 10000"/>
                        <a:gd name="connsiteY5" fmla="*/ 9683 h 10003"/>
                        <a:gd name="connsiteX6" fmla="*/ 7888 w 10000"/>
                        <a:gd name="connsiteY6" fmla="*/ 9842 h 10003"/>
                        <a:gd name="connsiteX7" fmla="*/ 7769 w 10000"/>
                        <a:gd name="connsiteY7" fmla="*/ 9960 h 10003"/>
                        <a:gd name="connsiteX8" fmla="*/ 7656 w 10000"/>
                        <a:gd name="connsiteY8" fmla="*/ 10000 h 10003"/>
                        <a:gd name="connsiteX9" fmla="*/ 221 w 10000"/>
                        <a:gd name="connsiteY9" fmla="*/ 10000 h 10003"/>
                        <a:gd name="connsiteX10" fmla="*/ 78 w 10000"/>
                        <a:gd name="connsiteY10" fmla="*/ 8127 h 10003"/>
                        <a:gd name="connsiteX11" fmla="*/ 1378 w 10000"/>
                        <a:gd name="connsiteY11" fmla="*/ 1887 h 10003"/>
                        <a:gd name="connsiteX12" fmla="*/ 2298 w 10000"/>
                        <a:gd name="connsiteY12" fmla="*/ 0 h 10003"/>
                        <a:gd name="connsiteX13" fmla="*/ 9734 w 10000"/>
                        <a:gd name="connsiteY13" fmla="*/ 0 h 10003"/>
                        <a:gd name="connsiteX14" fmla="*/ 9820 w 10000"/>
                        <a:gd name="connsiteY14" fmla="*/ 26 h 10003"/>
                        <a:gd name="connsiteX15" fmla="*/ 9892 w 10000"/>
                        <a:gd name="connsiteY15" fmla="*/ 119 h 10003"/>
                        <a:gd name="connsiteX16" fmla="*/ 9944 w 10000"/>
                        <a:gd name="connsiteY16" fmla="*/ 264 h 10003"/>
                        <a:gd name="connsiteX17" fmla="*/ 9981 w 10000"/>
                        <a:gd name="connsiteY17" fmla="*/ 449 h 10003"/>
                        <a:gd name="connsiteX18" fmla="*/ 10000 w 10000"/>
                        <a:gd name="connsiteY18" fmla="*/ 673 h 10003"/>
                        <a:gd name="connsiteX19" fmla="*/ 9996 w 10000"/>
                        <a:gd name="connsiteY19" fmla="*/ 923 h 10003"/>
                        <a:gd name="connsiteX20" fmla="*/ 9978 w 10000"/>
                        <a:gd name="connsiteY20" fmla="*/ 1227 h 10003"/>
                        <a:gd name="connsiteX21" fmla="*/ 9933 w 10000"/>
                        <a:gd name="connsiteY21" fmla="*/ 1544 h 10003"/>
                        <a:gd name="connsiteX22" fmla="*/ 9872 w 10000"/>
                        <a:gd name="connsiteY22" fmla="*/ 1887 h 10003"/>
                        <a:gd name="connsiteX23" fmla="*/ 8573 w 10000"/>
                        <a:gd name="connsiteY23" fmla="*/ 8127 h 10003"/>
                        <a:gd name="connsiteX0" fmla="*/ 8609 w 10036"/>
                        <a:gd name="connsiteY0" fmla="*/ 8127 h 10003"/>
                        <a:gd name="connsiteX1" fmla="*/ 8519 w 10036"/>
                        <a:gd name="connsiteY1" fmla="*/ 8509 h 10003"/>
                        <a:gd name="connsiteX2" fmla="*/ 8418 w 10036"/>
                        <a:gd name="connsiteY2" fmla="*/ 8852 h 10003"/>
                        <a:gd name="connsiteX3" fmla="*/ 8299 w 10036"/>
                        <a:gd name="connsiteY3" fmla="*/ 9169 h 10003"/>
                        <a:gd name="connsiteX4" fmla="*/ 8178 w 10036"/>
                        <a:gd name="connsiteY4" fmla="*/ 9446 h 10003"/>
                        <a:gd name="connsiteX5" fmla="*/ 8052 w 10036"/>
                        <a:gd name="connsiteY5" fmla="*/ 9683 h 10003"/>
                        <a:gd name="connsiteX6" fmla="*/ 7924 w 10036"/>
                        <a:gd name="connsiteY6" fmla="*/ 9842 h 10003"/>
                        <a:gd name="connsiteX7" fmla="*/ 7805 w 10036"/>
                        <a:gd name="connsiteY7" fmla="*/ 9960 h 10003"/>
                        <a:gd name="connsiteX8" fmla="*/ 7692 w 10036"/>
                        <a:gd name="connsiteY8" fmla="*/ 10000 h 10003"/>
                        <a:gd name="connsiteX9" fmla="*/ 257 w 10036"/>
                        <a:gd name="connsiteY9" fmla="*/ 10000 h 10003"/>
                        <a:gd name="connsiteX10" fmla="*/ 114 w 10036"/>
                        <a:gd name="connsiteY10" fmla="*/ 8127 h 10003"/>
                        <a:gd name="connsiteX11" fmla="*/ 1414 w 10036"/>
                        <a:gd name="connsiteY11" fmla="*/ 1887 h 10003"/>
                        <a:gd name="connsiteX12" fmla="*/ 2334 w 10036"/>
                        <a:gd name="connsiteY12" fmla="*/ 0 h 10003"/>
                        <a:gd name="connsiteX13" fmla="*/ 9770 w 10036"/>
                        <a:gd name="connsiteY13" fmla="*/ 0 h 10003"/>
                        <a:gd name="connsiteX14" fmla="*/ 9856 w 10036"/>
                        <a:gd name="connsiteY14" fmla="*/ 26 h 10003"/>
                        <a:gd name="connsiteX15" fmla="*/ 9928 w 10036"/>
                        <a:gd name="connsiteY15" fmla="*/ 119 h 10003"/>
                        <a:gd name="connsiteX16" fmla="*/ 9980 w 10036"/>
                        <a:gd name="connsiteY16" fmla="*/ 264 h 10003"/>
                        <a:gd name="connsiteX17" fmla="*/ 10017 w 10036"/>
                        <a:gd name="connsiteY17" fmla="*/ 449 h 10003"/>
                        <a:gd name="connsiteX18" fmla="*/ 10036 w 10036"/>
                        <a:gd name="connsiteY18" fmla="*/ 673 h 10003"/>
                        <a:gd name="connsiteX19" fmla="*/ 10032 w 10036"/>
                        <a:gd name="connsiteY19" fmla="*/ 923 h 10003"/>
                        <a:gd name="connsiteX20" fmla="*/ 10014 w 10036"/>
                        <a:gd name="connsiteY20" fmla="*/ 1227 h 10003"/>
                        <a:gd name="connsiteX21" fmla="*/ 9969 w 10036"/>
                        <a:gd name="connsiteY21" fmla="*/ 1544 h 10003"/>
                        <a:gd name="connsiteX22" fmla="*/ 9908 w 10036"/>
                        <a:gd name="connsiteY22" fmla="*/ 1887 h 10003"/>
                        <a:gd name="connsiteX23" fmla="*/ 8609 w 10036"/>
                        <a:gd name="connsiteY23" fmla="*/ 8127 h 10003"/>
                        <a:gd name="connsiteX0" fmla="*/ 8612 w 10039"/>
                        <a:gd name="connsiteY0" fmla="*/ 8127 h 10002"/>
                        <a:gd name="connsiteX1" fmla="*/ 8522 w 10039"/>
                        <a:gd name="connsiteY1" fmla="*/ 8509 h 10002"/>
                        <a:gd name="connsiteX2" fmla="*/ 8421 w 10039"/>
                        <a:gd name="connsiteY2" fmla="*/ 8852 h 10002"/>
                        <a:gd name="connsiteX3" fmla="*/ 8302 w 10039"/>
                        <a:gd name="connsiteY3" fmla="*/ 9169 h 10002"/>
                        <a:gd name="connsiteX4" fmla="*/ 8181 w 10039"/>
                        <a:gd name="connsiteY4" fmla="*/ 9446 h 10002"/>
                        <a:gd name="connsiteX5" fmla="*/ 8055 w 10039"/>
                        <a:gd name="connsiteY5" fmla="*/ 9683 h 10002"/>
                        <a:gd name="connsiteX6" fmla="*/ 7927 w 10039"/>
                        <a:gd name="connsiteY6" fmla="*/ 9842 h 10002"/>
                        <a:gd name="connsiteX7" fmla="*/ 7808 w 10039"/>
                        <a:gd name="connsiteY7" fmla="*/ 9960 h 10002"/>
                        <a:gd name="connsiteX8" fmla="*/ 7695 w 10039"/>
                        <a:gd name="connsiteY8" fmla="*/ 10000 h 10002"/>
                        <a:gd name="connsiteX9" fmla="*/ 260 w 10039"/>
                        <a:gd name="connsiteY9" fmla="*/ 10000 h 10002"/>
                        <a:gd name="connsiteX10" fmla="*/ 117 w 10039"/>
                        <a:gd name="connsiteY10" fmla="*/ 8127 h 10002"/>
                        <a:gd name="connsiteX11" fmla="*/ 1417 w 10039"/>
                        <a:gd name="connsiteY11" fmla="*/ 1887 h 10002"/>
                        <a:gd name="connsiteX12" fmla="*/ 2337 w 10039"/>
                        <a:gd name="connsiteY12" fmla="*/ 0 h 10002"/>
                        <a:gd name="connsiteX13" fmla="*/ 9773 w 10039"/>
                        <a:gd name="connsiteY13" fmla="*/ 0 h 10002"/>
                        <a:gd name="connsiteX14" fmla="*/ 9859 w 10039"/>
                        <a:gd name="connsiteY14" fmla="*/ 26 h 10002"/>
                        <a:gd name="connsiteX15" fmla="*/ 9931 w 10039"/>
                        <a:gd name="connsiteY15" fmla="*/ 119 h 10002"/>
                        <a:gd name="connsiteX16" fmla="*/ 9983 w 10039"/>
                        <a:gd name="connsiteY16" fmla="*/ 264 h 10002"/>
                        <a:gd name="connsiteX17" fmla="*/ 10020 w 10039"/>
                        <a:gd name="connsiteY17" fmla="*/ 449 h 10002"/>
                        <a:gd name="connsiteX18" fmla="*/ 10039 w 10039"/>
                        <a:gd name="connsiteY18" fmla="*/ 673 h 10002"/>
                        <a:gd name="connsiteX19" fmla="*/ 10035 w 10039"/>
                        <a:gd name="connsiteY19" fmla="*/ 923 h 10002"/>
                        <a:gd name="connsiteX20" fmla="*/ 10017 w 10039"/>
                        <a:gd name="connsiteY20" fmla="*/ 1227 h 10002"/>
                        <a:gd name="connsiteX21" fmla="*/ 9972 w 10039"/>
                        <a:gd name="connsiteY21" fmla="*/ 1544 h 10002"/>
                        <a:gd name="connsiteX22" fmla="*/ 9911 w 10039"/>
                        <a:gd name="connsiteY22" fmla="*/ 1887 h 10002"/>
                        <a:gd name="connsiteX23" fmla="*/ 8612 w 10039"/>
                        <a:gd name="connsiteY23" fmla="*/ 8127 h 10002"/>
                        <a:gd name="connsiteX0" fmla="*/ 8612 w 10039"/>
                        <a:gd name="connsiteY0" fmla="*/ 8127 h 10000"/>
                        <a:gd name="connsiteX1" fmla="*/ 8522 w 10039"/>
                        <a:gd name="connsiteY1" fmla="*/ 8509 h 10000"/>
                        <a:gd name="connsiteX2" fmla="*/ 8421 w 10039"/>
                        <a:gd name="connsiteY2" fmla="*/ 8852 h 10000"/>
                        <a:gd name="connsiteX3" fmla="*/ 8302 w 10039"/>
                        <a:gd name="connsiteY3" fmla="*/ 9169 h 10000"/>
                        <a:gd name="connsiteX4" fmla="*/ 8181 w 10039"/>
                        <a:gd name="connsiteY4" fmla="*/ 9446 h 10000"/>
                        <a:gd name="connsiteX5" fmla="*/ 8055 w 10039"/>
                        <a:gd name="connsiteY5" fmla="*/ 9683 h 10000"/>
                        <a:gd name="connsiteX6" fmla="*/ 7927 w 10039"/>
                        <a:gd name="connsiteY6" fmla="*/ 9842 h 10000"/>
                        <a:gd name="connsiteX7" fmla="*/ 7808 w 10039"/>
                        <a:gd name="connsiteY7" fmla="*/ 9960 h 10000"/>
                        <a:gd name="connsiteX8" fmla="*/ 7695 w 10039"/>
                        <a:gd name="connsiteY8" fmla="*/ 10000 h 10000"/>
                        <a:gd name="connsiteX9" fmla="*/ 260 w 10039"/>
                        <a:gd name="connsiteY9" fmla="*/ 10000 h 10000"/>
                        <a:gd name="connsiteX10" fmla="*/ 117 w 10039"/>
                        <a:gd name="connsiteY10" fmla="*/ 8127 h 10000"/>
                        <a:gd name="connsiteX11" fmla="*/ 1417 w 10039"/>
                        <a:gd name="connsiteY11" fmla="*/ 1887 h 10000"/>
                        <a:gd name="connsiteX12" fmla="*/ 2337 w 10039"/>
                        <a:gd name="connsiteY12" fmla="*/ 0 h 10000"/>
                        <a:gd name="connsiteX13" fmla="*/ 9773 w 10039"/>
                        <a:gd name="connsiteY13" fmla="*/ 0 h 10000"/>
                        <a:gd name="connsiteX14" fmla="*/ 9859 w 10039"/>
                        <a:gd name="connsiteY14" fmla="*/ 26 h 10000"/>
                        <a:gd name="connsiteX15" fmla="*/ 9931 w 10039"/>
                        <a:gd name="connsiteY15" fmla="*/ 119 h 10000"/>
                        <a:gd name="connsiteX16" fmla="*/ 9983 w 10039"/>
                        <a:gd name="connsiteY16" fmla="*/ 264 h 10000"/>
                        <a:gd name="connsiteX17" fmla="*/ 10020 w 10039"/>
                        <a:gd name="connsiteY17" fmla="*/ 449 h 10000"/>
                        <a:gd name="connsiteX18" fmla="*/ 10039 w 10039"/>
                        <a:gd name="connsiteY18" fmla="*/ 673 h 10000"/>
                        <a:gd name="connsiteX19" fmla="*/ 10035 w 10039"/>
                        <a:gd name="connsiteY19" fmla="*/ 923 h 10000"/>
                        <a:gd name="connsiteX20" fmla="*/ 10017 w 10039"/>
                        <a:gd name="connsiteY20" fmla="*/ 1227 h 10000"/>
                        <a:gd name="connsiteX21" fmla="*/ 9972 w 10039"/>
                        <a:gd name="connsiteY21" fmla="*/ 1544 h 10000"/>
                        <a:gd name="connsiteX22" fmla="*/ 9911 w 10039"/>
                        <a:gd name="connsiteY22" fmla="*/ 1887 h 10000"/>
                        <a:gd name="connsiteX23" fmla="*/ 8612 w 10039"/>
                        <a:gd name="connsiteY23" fmla="*/ 8127 h 10000"/>
                        <a:gd name="connsiteX0" fmla="*/ 8616 w 10043"/>
                        <a:gd name="connsiteY0" fmla="*/ 8127 h 10000"/>
                        <a:gd name="connsiteX1" fmla="*/ 8526 w 10043"/>
                        <a:gd name="connsiteY1" fmla="*/ 8509 h 10000"/>
                        <a:gd name="connsiteX2" fmla="*/ 8425 w 10043"/>
                        <a:gd name="connsiteY2" fmla="*/ 8852 h 10000"/>
                        <a:gd name="connsiteX3" fmla="*/ 8306 w 10043"/>
                        <a:gd name="connsiteY3" fmla="*/ 9169 h 10000"/>
                        <a:gd name="connsiteX4" fmla="*/ 8185 w 10043"/>
                        <a:gd name="connsiteY4" fmla="*/ 9446 h 10000"/>
                        <a:gd name="connsiteX5" fmla="*/ 8059 w 10043"/>
                        <a:gd name="connsiteY5" fmla="*/ 9683 h 10000"/>
                        <a:gd name="connsiteX6" fmla="*/ 7931 w 10043"/>
                        <a:gd name="connsiteY6" fmla="*/ 9842 h 10000"/>
                        <a:gd name="connsiteX7" fmla="*/ 7812 w 10043"/>
                        <a:gd name="connsiteY7" fmla="*/ 9960 h 10000"/>
                        <a:gd name="connsiteX8" fmla="*/ 7699 w 10043"/>
                        <a:gd name="connsiteY8" fmla="*/ 10000 h 10000"/>
                        <a:gd name="connsiteX9" fmla="*/ 264 w 10043"/>
                        <a:gd name="connsiteY9" fmla="*/ 10000 h 10000"/>
                        <a:gd name="connsiteX10" fmla="*/ 121 w 10043"/>
                        <a:gd name="connsiteY10" fmla="*/ 8127 h 10000"/>
                        <a:gd name="connsiteX11" fmla="*/ 1421 w 10043"/>
                        <a:gd name="connsiteY11" fmla="*/ 1887 h 10000"/>
                        <a:gd name="connsiteX12" fmla="*/ 2341 w 10043"/>
                        <a:gd name="connsiteY12" fmla="*/ 0 h 10000"/>
                        <a:gd name="connsiteX13" fmla="*/ 9777 w 10043"/>
                        <a:gd name="connsiteY13" fmla="*/ 0 h 10000"/>
                        <a:gd name="connsiteX14" fmla="*/ 9863 w 10043"/>
                        <a:gd name="connsiteY14" fmla="*/ 26 h 10000"/>
                        <a:gd name="connsiteX15" fmla="*/ 9935 w 10043"/>
                        <a:gd name="connsiteY15" fmla="*/ 119 h 10000"/>
                        <a:gd name="connsiteX16" fmla="*/ 9987 w 10043"/>
                        <a:gd name="connsiteY16" fmla="*/ 264 h 10000"/>
                        <a:gd name="connsiteX17" fmla="*/ 10024 w 10043"/>
                        <a:gd name="connsiteY17" fmla="*/ 449 h 10000"/>
                        <a:gd name="connsiteX18" fmla="*/ 10043 w 10043"/>
                        <a:gd name="connsiteY18" fmla="*/ 673 h 10000"/>
                        <a:gd name="connsiteX19" fmla="*/ 10039 w 10043"/>
                        <a:gd name="connsiteY19" fmla="*/ 923 h 10000"/>
                        <a:gd name="connsiteX20" fmla="*/ 10021 w 10043"/>
                        <a:gd name="connsiteY20" fmla="*/ 1227 h 10000"/>
                        <a:gd name="connsiteX21" fmla="*/ 9976 w 10043"/>
                        <a:gd name="connsiteY21" fmla="*/ 1544 h 10000"/>
                        <a:gd name="connsiteX22" fmla="*/ 9915 w 10043"/>
                        <a:gd name="connsiteY22" fmla="*/ 1887 h 10000"/>
                        <a:gd name="connsiteX23" fmla="*/ 8616 w 10043"/>
                        <a:gd name="connsiteY23" fmla="*/ 8127 h 10000"/>
                        <a:gd name="connsiteX0" fmla="*/ 8599 w 10026"/>
                        <a:gd name="connsiteY0" fmla="*/ 8127 h 10000"/>
                        <a:gd name="connsiteX1" fmla="*/ 8509 w 10026"/>
                        <a:gd name="connsiteY1" fmla="*/ 8509 h 10000"/>
                        <a:gd name="connsiteX2" fmla="*/ 8408 w 10026"/>
                        <a:gd name="connsiteY2" fmla="*/ 8852 h 10000"/>
                        <a:gd name="connsiteX3" fmla="*/ 8289 w 10026"/>
                        <a:gd name="connsiteY3" fmla="*/ 9169 h 10000"/>
                        <a:gd name="connsiteX4" fmla="*/ 8168 w 10026"/>
                        <a:gd name="connsiteY4" fmla="*/ 9446 h 10000"/>
                        <a:gd name="connsiteX5" fmla="*/ 8042 w 10026"/>
                        <a:gd name="connsiteY5" fmla="*/ 9683 h 10000"/>
                        <a:gd name="connsiteX6" fmla="*/ 7914 w 10026"/>
                        <a:gd name="connsiteY6" fmla="*/ 9842 h 10000"/>
                        <a:gd name="connsiteX7" fmla="*/ 7795 w 10026"/>
                        <a:gd name="connsiteY7" fmla="*/ 9960 h 10000"/>
                        <a:gd name="connsiteX8" fmla="*/ 7682 w 10026"/>
                        <a:gd name="connsiteY8" fmla="*/ 10000 h 10000"/>
                        <a:gd name="connsiteX9" fmla="*/ 247 w 10026"/>
                        <a:gd name="connsiteY9" fmla="*/ 10000 h 10000"/>
                        <a:gd name="connsiteX10" fmla="*/ 104 w 10026"/>
                        <a:gd name="connsiteY10" fmla="*/ 8127 h 10000"/>
                        <a:gd name="connsiteX11" fmla="*/ 1404 w 10026"/>
                        <a:gd name="connsiteY11" fmla="*/ 1887 h 10000"/>
                        <a:gd name="connsiteX12" fmla="*/ 2324 w 10026"/>
                        <a:gd name="connsiteY12" fmla="*/ 0 h 10000"/>
                        <a:gd name="connsiteX13" fmla="*/ 9760 w 10026"/>
                        <a:gd name="connsiteY13" fmla="*/ 0 h 10000"/>
                        <a:gd name="connsiteX14" fmla="*/ 9846 w 10026"/>
                        <a:gd name="connsiteY14" fmla="*/ 26 h 10000"/>
                        <a:gd name="connsiteX15" fmla="*/ 9918 w 10026"/>
                        <a:gd name="connsiteY15" fmla="*/ 119 h 10000"/>
                        <a:gd name="connsiteX16" fmla="*/ 9970 w 10026"/>
                        <a:gd name="connsiteY16" fmla="*/ 264 h 10000"/>
                        <a:gd name="connsiteX17" fmla="*/ 10007 w 10026"/>
                        <a:gd name="connsiteY17" fmla="*/ 449 h 10000"/>
                        <a:gd name="connsiteX18" fmla="*/ 10026 w 10026"/>
                        <a:gd name="connsiteY18" fmla="*/ 673 h 10000"/>
                        <a:gd name="connsiteX19" fmla="*/ 10022 w 10026"/>
                        <a:gd name="connsiteY19" fmla="*/ 923 h 10000"/>
                        <a:gd name="connsiteX20" fmla="*/ 10004 w 10026"/>
                        <a:gd name="connsiteY20" fmla="*/ 1227 h 10000"/>
                        <a:gd name="connsiteX21" fmla="*/ 9959 w 10026"/>
                        <a:gd name="connsiteY21" fmla="*/ 1544 h 10000"/>
                        <a:gd name="connsiteX22" fmla="*/ 9898 w 10026"/>
                        <a:gd name="connsiteY22" fmla="*/ 1887 h 10000"/>
                        <a:gd name="connsiteX23" fmla="*/ 8599 w 10026"/>
                        <a:gd name="connsiteY23" fmla="*/ 8127 h 10000"/>
                        <a:gd name="connsiteX0" fmla="*/ 8579 w 10006"/>
                        <a:gd name="connsiteY0" fmla="*/ 8127 h 10000"/>
                        <a:gd name="connsiteX1" fmla="*/ 8489 w 10006"/>
                        <a:gd name="connsiteY1" fmla="*/ 8509 h 10000"/>
                        <a:gd name="connsiteX2" fmla="*/ 8388 w 10006"/>
                        <a:gd name="connsiteY2" fmla="*/ 8852 h 10000"/>
                        <a:gd name="connsiteX3" fmla="*/ 8269 w 10006"/>
                        <a:gd name="connsiteY3" fmla="*/ 9169 h 10000"/>
                        <a:gd name="connsiteX4" fmla="*/ 8148 w 10006"/>
                        <a:gd name="connsiteY4" fmla="*/ 9446 h 10000"/>
                        <a:gd name="connsiteX5" fmla="*/ 8022 w 10006"/>
                        <a:gd name="connsiteY5" fmla="*/ 9683 h 10000"/>
                        <a:gd name="connsiteX6" fmla="*/ 7894 w 10006"/>
                        <a:gd name="connsiteY6" fmla="*/ 9842 h 10000"/>
                        <a:gd name="connsiteX7" fmla="*/ 7775 w 10006"/>
                        <a:gd name="connsiteY7" fmla="*/ 9960 h 10000"/>
                        <a:gd name="connsiteX8" fmla="*/ 7662 w 10006"/>
                        <a:gd name="connsiteY8" fmla="*/ 10000 h 10000"/>
                        <a:gd name="connsiteX9" fmla="*/ 227 w 10006"/>
                        <a:gd name="connsiteY9" fmla="*/ 10000 h 10000"/>
                        <a:gd name="connsiteX10" fmla="*/ 84 w 10006"/>
                        <a:gd name="connsiteY10" fmla="*/ 8127 h 10000"/>
                        <a:gd name="connsiteX11" fmla="*/ 1384 w 10006"/>
                        <a:gd name="connsiteY11" fmla="*/ 1887 h 10000"/>
                        <a:gd name="connsiteX12" fmla="*/ 2304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9 w 10006"/>
                        <a:gd name="connsiteY23" fmla="*/ 8127 h 10000"/>
                        <a:gd name="connsiteX0" fmla="*/ 8590 w 10017"/>
                        <a:gd name="connsiteY0" fmla="*/ 8127 h 10000"/>
                        <a:gd name="connsiteX1" fmla="*/ 8500 w 10017"/>
                        <a:gd name="connsiteY1" fmla="*/ 8509 h 10000"/>
                        <a:gd name="connsiteX2" fmla="*/ 8399 w 10017"/>
                        <a:gd name="connsiteY2" fmla="*/ 8852 h 10000"/>
                        <a:gd name="connsiteX3" fmla="*/ 8280 w 10017"/>
                        <a:gd name="connsiteY3" fmla="*/ 9169 h 10000"/>
                        <a:gd name="connsiteX4" fmla="*/ 8159 w 10017"/>
                        <a:gd name="connsiteY4" fmla="*/ 9446 h 10000"/>
                        <a:gd name="connsiteX5" fmla="*/ 8033 w 10017"/>
                        <a:gd name="connsiteY5" fmla="*/ 9683 h 10000"/>
                        <a:gd name="connsiteX6" fmla="*/ 7905 w 10017"/>
                        <a:gd name="connsiteY6" fmla="*/ 9842 h 10000"/>
                        <a:gd name="connsiteX7" fmla="*/ 7786 w 10017"/>
                        <a:gd name="connsiteY7" fmla="*/ 9960 h 10000"/>
                        <a:gd name="connsiteX8" fmla="*/ 7673 w 10017"/>
                        <a:gd name="connsiteY8" fmla="*/ 10000 h 10000"/>
                        <a:gd name="connsiteX9" fmla="*/ 238 w 10017"/>
                        <a:gd name="connsiteY9" fmla="*/ 10000 h 10000"/>
                        <a:gd name="connsiteX10" fmla="*/ 95 w 10017"/>
                        <a:gd name="connsiteY10" fmla="*/ 8127 h 10000"/>
                        <a:gd name="connsiteX11" fmla="*/ 1395 w 10017"/>
                        <a:gd name="connsiteY11" fmla="*/ 1887 h 10000"/>
                        <a:gd name="connsiteX12" fmla="*/ 2315 w 10017"/>
                        <a:gd name="connsiteY12" fmla="*/ 0 h 10000"/>
                        <a:gd name="connsiteX13" fmla="*/ 9751 w 10017"/>
                        <a:gd name="connsiteY13" fmla="*/ 0 h 10000"/>
                        <a:gd name="connsiteX14" fmla="*/ 9837 w 10017"/>
                        <a:gd name="connsiteY14" fmla="*/ 26 h 10000"/>
                        <a:gd name="connsiteX15" fmla="*/ 9909 w 10017"/>
                        <a:gd name="connsiteY15" fmla="*/ 119 h 10000"/>
                        <a:gd name="connsiteX16" fmla="*/ 9961 w 10017"/>
                        <a:gd name="connsiteY16" fmla="*/ 264 h 10000"/>
                        <a:gd name="connsiteX17" fmla="*/ 9998 w 10017"/>
                        <a:gd name="connsiteY17" fmla="*/ 449 h 10000"/>
                        <a:gd name="connsiteX18" fmla="*/ 10017 w 10017"/>
                        <a:gd name="connsiteY18" fmla="*/ 673 h 10000"/>
                        <a:gd name="connsiteX19" fmla="*/ 10013 w 10017"/>
                        <a:gd name="connsiteY19" fmla="*/ 923 h 10000"/>
                        <a:gd name="connsiteX20" fmla="*/ 9995 w 10017"/>
                        <a:gd name="connsiteY20" fmla="*/ 1227 h 10000"/>
                        <a:gd name="connsiteX21" fmla="*/ 9950 w 10017"/>
                        <a:gd name="connsiteY21" fmla="*/ 1544 h 10000"/>
                        <a:gd name="connsiteX22" fmla="*/ 9889 w 10017"/>
                        <a:gd name="connsiteY22" fmla="*/ 1887 h 10000"/>
                        <a:gd name="connsiteX23" fmla="*/ 8590 w 10017"/>
                        <a:gd name="connsiteY23" fmla="*/ 8127 h 10000"/>
                        <a:gd name="connsiteX0" fmla="*/ 8581 w 10008"/>
                        <a:gd name="connsiteY0" fmla="*/ 8127 h 10000"/>
                        <a:gd name="connsiteX1" fmla="*/ 8491 w 10008"/>
                        <a:gd name="connsiteY1" fmla="*/ 8509 h 10000"/>
                        <a:gd name="connsiteX2" fmla="*/ 8390 w 10008"/>
                        <a:gd name="connsiteY2" fmla="*/ 8852 h 10000"/>
                        <a:gd name="connsiteX3" fmla="*/ 8271 w 10008"/>
                        <a:gd name="connsiteY3" fmla="*/ 9169 h 10000"/>
                        <a:gd name="connsiteX4" fmla="*/ 8150 w 10008"/>
                        <a:gd name="connsiteY4" fmla="*/ 9446 h 10000"/>
                        <a:gd name="connsiteX5" fmla="*/ 8024 w 10008"/>
                        <a:gd name="connsiteY5" fmla="*/ 9683 h 10000"/>
                        <a:gd name="connsiteX6" fmla="*/ 7896 w 10008"/>
                        <a:gd name="connsiteY6" fmla="*/ 9842 h 10000"/>
                        <a:gd name="connsiteX7" fmla="*/ 7777 w 10008"/>
                        <a:gd name="connsiteY7" fmla="*/ 9960 h 10000"/>
                        <a:gd name="connsiteX8" fmla="*/ 7664 w 10008"/>
                        <a:gd name="connsiteY8" fmla="*/ 10000 h 10000"/>
                        <a:gd name="connsiteX9" fmla="*/ 229 w 10008"/>
                        <a:gd name="connsiteY9" fmla="*/ 10000 h 10000"/>
                        <a:gd name="connsiteX10" fmla="*/ 106 w 10008"/>
                        <a:gd name="connsiteY10" fmla="*/ 8127 h 10000"/>
                        <a:gd name="connsiteX11" fmla="*/ 1386 w 10008"/>
                        <a:gd name="connsiteY11" fmla="*/ 1887 h 10000"/>
                        <a:gd name="connsiteX12" fmla="*/ 2306 w 10008"/>
                        <a:gd name="connsiteY12" fmla="*/ 0 h 10000"/>
                        <a:gd name="connsiteX13" fmla="*/ 9742 w 10008"/>
                        <a:gd name="connsiteY13" fmla="*/ 0 h 10000"/>
                        <a:gd name="connsiteX14" fmla="*/ 9828 w 10008"/>
                        <a:gd name="connsiteY14" fmla="*/ 26 h 10000"/>
                        <a:gd name="connsiteX15" fmla="*/ 9900 w 10008"/>
                        <a:gd name="connsiteY15" fmla="*/ 119 h 10000"/>
                        <a:gd name="connsiteX16" fmla="*/ 9952 w 10008"/>
                        <a:gd name="connsiteY16" fmla="*/ 264 h 10000"/>
                        <a:gd name="connsiteX17" fmla="*/ 9989 w 10008"/>
                        <a:gd name="connsiteY17" fmla="*/ 449 h 10000"/>
                        <a:gd name="connsiteX18" fmla="*/ 10008 w 10008"/>
                        <a:gd name="connsiteY18" fmla="*/ 673 h 10000"/>
                        <a:gd name="connsiteX19" fmla="*/ 10004 w 10008"/>
                        <a:gd name="connsiteY19" fmla="*/ 923 h 10000"/>
                        <a:gd name="connsiteX20" fmla="*/ 9986 w 10008"/>
                        <a:gd name="connsiteY20" fmla="*/ 1227 h 10000"/>
                        <a:gd name="connsiteX21" fmla="*/ 9941 w 10008"/>
                        <a:gd name="connsiteY21" fmla="*/ 1544 h 10000"/>
                        <a:gd name="connsiteX22" fmla="*/ 9880 w 10008"/>
                        <a:gd name="connsiteY22" fmla="*/ 1887 h 10000"/>
                        <a:gd name="connsiteX23" fmla="*/ 8581 w 10008"/>
                        <a:gd name="connsiteY23" fmla="*/ 8127 h 10000"/>
                        <a:gd name="connsiteX0" fmla="*/ 8591 w 10018"/>
                        <a:gd name="connsiteY0" fmla="*/ 8127 h 10000"/>
                        <a:gd name="connsiteX1" fmla="*/ 8501 w 10018"/>
                        <a:gd name="connsiteY1" fmla="*/ 8509 h 10000"/>
                        <a:gd name="connsiteX2" fmla="*/ 8400 w 10018"/>
                        <a:gd name="connsiteY2" fmla="*/ 8852 h 10000"/>
                        <a:gd name="connsiteX3" fmla="*/ 8281 w 10018"/>
                        <a:gd name="connsiteY3" fmla="*/ 9169 h 10000"/>
                        <a:gd name="connsiteX4" fmla="*/ 8160 w 10018"/>
                        <a:gd name="connsiteY4" fmla="*/ 9446 h 10000"/>
                        <a:gd name="connsiteX5" fmla="*/ 8034 w 10018"/>
                        <a:gd name="connsiteY5" fmla="*/ 9683 h 10000"/>
                        <a:gd name="connsiteX6" fmla="*/ 7906 w 10018"/>
                        <a:gd name="connsiteY6" fmla="*/ 9842 h 10000"/>
                        <a:gd name="connsiteX7" fmla="*/ 7787 w 10018"/>
                        <a:gd name="connsiteY7" fmla="*/ 9960 h 10000"/>
                        <a:gd name="connsiteX8" fmla="*/ 7674 w 10018"/>
                        <a:gd name="connsiteY8" fmla="*/ 10000 h 10000"/>
                        <a:gd name="connsiteX9" fmla="*/ 239 w 10018"/>
                        <a:gd name="connsiteY9" fmla="*/ 10000 h 10000"/>
                        <a:gd name="connsiteX10" fmla="*/ 116 w 10018"/>
                        <a:gd name="connsiteY10" fmla="*/ 8127 h 10000"/>
                        <a:gd name="connsiteX11" fmla="*/ 1396 w 10018"/>
                        <a:gd name="connsiteY11" fmla="*/ 1887 h 10000"/>
                        <a:gd name="connsiteX12" fmla="*/ 2316 w 10018"/>
                        <a:gd name="connsiteY12" fmla="*/ 0 h 10000"/>
                        <a:gd name="connsiteX13" fmla="*/ 9752 w 10018"/>
                        <a:gd name="connsiteY13" fmla="*/ 0 h 10000"/>
                        <a:gd name="connsiteX14" fmla="*/ 9838 w 10018"/>
                        <a:gd name="connsiteY14" fmla="*/ 26 h 10000"/>
                        <a:gd name="connsiteX15" fmla="*/ 9910 w 10018"/>
                        <a:gd name="connsiteY15" fmla="*/ 119 h 10000"/>
                        <a:gd name="connsiteX16" fmla="*/ 9962 w 10018"/>
                        <a:gd name="connsiteY16" fmla="*/ 264 h 10000"/>
                        <a:gd name="connsiteX17" fmla="*/ 9999 w 10018"/>
                        <a:gd name="connsiteY17" fmla="*/ 449 h 10000"/>
                        <a:gd name="connsiteX18" fmla="*/ 10018 w 10018"/>
                        <a:gd name="connsiteY18" fmla="*/ 673 h 10000"/>
                        <a:gd name="connsiteX19" fmla="*/ 10014 w 10018"/>
                        <a:gd name="connsiteY19" fmla="*/ 923 h 10000"/>
                        <a:gd name="connsiteX20" fmla="*/ 9996 w 10018"/>
                        <a:gd name="connsiteY20" fmla="*/ 1227 h 10000"/>
                        <a:gd name="connsiteX21" fmla="*/ 9951 w 10018"/>
                        <a:gd name="connsiteY21" fmla="*/ 1544 h 10000"/>
                        <a:gd name="connsiteX22" fmla="*/ 9890 w 10018"/>
                        <a:gd name="connsiteY22" fmla="*/ 1887 h 10000"/>
                        <a:gd name="connsiteX23" fmla="*/ 8591 w 10018"/>
                        <a:gd name="connsiteY23" fmla="*/ 8127 h 10000"/>
                        <a:gd name="connsiteX0" fmla="*/ 8585 w 10012"/>
                        <a:gd name="connsiteY0" fmla="*/ 8127 h 10000"/>
                        <a:gd name="connsiteX1" fmla="*/ 8495 w 10012"/>
                        <a:gd name="connsiteY1" fmla="*/ 8509 h 10000"/>
                        <a:gd name="connsiteX2" fmla="*/ 8394 w 10012"/>
                        <a:gd name="connsiteY2" fmla="*/ 8852 h 10000"/>
                        <a:gd name="connsiteX3" fmla="*/ 8275 w 10012"/>
                        <a:gd name="connsiteY3" fmla="*/ 9169 h 10000"/>
                        <a:gd name="connsiteX4" fmla="*/ 8154 w 10012"/>
                        <a:gd name="connsiteY4" fmla="*/ 9446 h 10000"/>
                        <a:gd name="connsiteX5" fmla="*/ 8028 w 10012"/>
                        <a:gd name="connsiteY5" fmla="*/ 9683 h 10000"/>
                        <a:gd name="connsiteX6" fmla="*/ 7900 w 10012"/>
                        <a:gd name="connsiteY6" fmla="*/ 9842 h 10000"/>
                        <a:gd name="connsiteX7" fmla="*/ 7781 w 10012"/>
                        <a:gd name="connsiteY7" fmla="*/ 9960 h 10000"/>
                        <a:gd name="connsiteX8" fmla="*/ 7668 w 10012"/>
                        <a:gd name="connsiteY8" fmla="*/ 10000 h 10000"/>
                        <a:gd name="connsiteX9" fmla="*/ 233 w 10012"/>
                        <a:gd name="connsiteY9" fmla="*/ 10000 h 10000"/>
                        <a:gd name="connsiteX10" fmla="*/ 110 w 10012"/>
                        <a:gd name="connsiteY10" fmla="*/ 8127 h 10000"/>
                        <a:gd name="connsiteX11" fmla="*/ 1390 w 10012"/>
                        <a:gd name="connsiteY11" fmla="*/ 1887 h 10000"/>
                        <a:gd name="connsiteX12" fmla="*/ 2310 w 10012"/>
                        <a:gd name="connsiteY12" fmla="*/ 0 h 10000"/>
                        <a:gd name="connsiteX13" fmla="*/ 9746 w 10012"/>
                        <a:gd name="connsiteY13" fmla="*/ 0 h 10000"/>
                        <a:gd name="connsiteX14" fmla="*/ 9832 w 10012"/>
                        <a:gd name="connsiteY14" fmla="*/ 26 h 10000"/>
                        <a:gd name="connsiteX15" fmla="*/ 9904 w 10012"/>
                        <a:gd name="connsiteY15" fmla="*/ 119 h 10000"/>
                        <a:gd name="connsiteX16" fmla="*/ 9956 w 10012"/>
                        <a:gd name="connsiteY16" fmla="*/ 264 h 10000"/>
                        <a:gd name="connsiteX17" fmla="*/ 9993 w 10012"/>
                        <a:gd name="connsiteY17" fmla="*/ 449 h 10000"/>
                        <a:gd name="connsiteX18" fmla="*/ 10012 w 10012"/>
                        <a:gd name="connsiteY18" fmla="*/ 673 h 10000"/>
                        <a:gd name="connsiteX19" fmla="*/ 10008 w 10012"/>
                        <a:gd name="connsiteY19" fmla="*/ 923 h 10000"/>
                        <a:gd name="connsiteX20" fmla="*/ 9990 w 10012"/>
                        <a:gd name="connsiteY20" fmla="*/ 1227 h 10000"/>
                        <a:gd name="connsiteX21" fmla="*/ 9945 w 10012"/>
                        <a:gd name="connsiteY21" fmla="*/ 1544 h 10000"/>
                        <a:gd name="connsiteX22" fmla="*/ 9884 w 10012"/>
                        <a:gd name="connsiteY22" fmla="*/ 1887 h 10000"/>
                        <a:gd name="connsiteX23" fmla="*/ 8585 w 10012"/>
                        <a:gd name="connsiteY23" fmla="*/ 8127 h 10000"/>
                        <a:gd name="connsiteX0" fmla="*/ 8570 w 9997"/>
                        <a:gd name="connsiteY0" fmla="*/ 8127 h 10000"/>
                        <a:gd name="connsiteX1" fmla="*/ 8480 w 9997"/>
                        <a:gd name="connsiteY1" fmla="*/ 8509 h 10000"/>
                        <a:gd name="connsiteX2" fmla="*/ 8379 w 9997"/>
                        <a:gd name="connsiteY2" fmla="*/ 8852 h 10000"/>
                        <a:gd name="connsiteX3" fmla="*/ 8260 w 9997"/>
                        <a:gd name="connsiteY3" fmla="*/ 9169 h 10000"/>
                        <a:gd name="connsiteX4" fmla="*/ 8139 w 9997"/>
                        <a:gd name="connsiteY4" fmla="*/ 9446 h 10000"/>
                        <a:gd name="connsiteX5" fmla="*/ 8013 w 9997"/>
                        <a:gd name="connsiteY5" fmla="*/ 9683 h 10000"/>
                        <a:gd name="connsiteX6" fmla="*/ 7885 w 9997"/>
                        <a:gd name="connsiteY6" fmla="*/ 9842 h 10000"/>
                        <a:gd name="connsiteX7" fmla="*/ 7766 w 9997"/>
                        <a:gd name="connsiteY7" fmla="*/ 9960 h 10000"/>
                        <a:gd name="connsiteX8" fmla="*/ 7653 w 9997"/>
                        <a:gd name="connsiteY8" fmla="*/ 10000 h 10000"/>
                        <a:gd name="connsiteX9" fmla="*/ 218 w 9997"/>
                        <a:gd name="connsiteY9" fmla="*/ 10000 h 10000"/>
                        <a:gd name="connsiteX10" fmla="*/ 95 w 9997"/>
                        <a:gd name="connsiteY10" fmla="*/ 8127 h 10000"/>
                        <a:gd name="connsiteX11" fmla="*/ 1375 w 9997"/>
                        <a:gd name="connsiteY11" fmla="*/ 1887 h 10000"/>
                        <a:gd name="connsiteX12" fmla="*/ 2295 w 9997"/>
                        <a:gd name="connsiteY12" fmla="*/ 0 h 10000"/>
                        <a:gd name="connsiteX13" fmla="*/ 9731 w 9997"/>
                        <a:gd name="connsiteY13" fmla="*/ 0 h 10000"/>
                        <a:gd name="connsiteX14" fmla="*/ 9817 w 9997"/>
                        <a:gd name="connsiteY14" fmla="*/ 26 h 10000"/>
                        <a:gd name="connsiteX15" fmla="*/ 9889 w 9997"/>
                        <a:gd name="connsiteY15" fmla="*/ 119 h 10000"/>
                        <a:gd name="connsiteX16" fmla="*/ 9941 w 9997"/>
                        <a:gd name="connsiteY16" fmla="*/ 264 h 10000"/>
                        <a:gd name="connsiteX17" fmla="*/ 9978 w 9997"/>
                        <a:gd name="connsiteY17" fmla="*/ 449 h 10000"/>
                        <a:gd name="connsiteX18" fmla="*/ 9997 w 9997"/>
                        <a:gd name="connsiteY18" fmla="*/ 673 h 10000"/>
                        <a:gd name="connsiteX19" fmla="*/ 9993 w 9997"/>
                        <a:gd name="connsiteY19" fmla="*/ 923 h 10000"/>
                        <a:gd name="connsiteX20" fmla="*/ 9975 w 9997"/>
                        <a:gd name="connsiteY20" fmla="*/ 1227 h 10000"/>
                        <a:gd name="connsiteX21" fmla="*/ 9930 w 9997"/>
                        <a:gd name="connsiteY21" fmla="*/ 1544 h 10000"/>
                        <a:gd name="connsiteX22" fmla="*/ 9869 w 9997"/>
                        <a:gd name="connsiteY22" fmla="*/ 1887 h 10000"/>
                        <a:gd name="connsiteX23" fmla="*/ 8570 w 9997"/>
                        <a:gd name="connsiteY23" fmla="*/ 8127 h 10000"/>
                        <a:gd name="connsiteX0" fmla="*/ 8569 w 9996"/>
                        <a:gd name="connsiteY0" fmla="*/ 8127 h 10000"/>
                        <a:gd name="connsiteX1" fmla="*/ 8479 w 9996"/>
                        <a:gd name="connsiteY1" fmla="*/ 8509 h 10000"/>
                        <a:gd name="connsiteX2" fmla="*/ 8378 w 9996"/>
                        <a:gd name="connsiteY2" fmla="*/ 8852 h 10000"/>
                        <a:gd name="connsiteX3" fmla="*/ 8258 w 9996"/>
                        <a:gd name="connsiteY3" fmla="*/ 9169 h 10000"/>
                        <a:gd name="connsiteX4" fmla="*/ 8137 w 9996"/>
                        <a:gd name="connsiteY4" fmla="*/ 9446 h 10000"/>
                        <a:gd name="connsiteX5" fmla="*/ 8011 w 9996"/>
                        <a:gd name="connsiteY5" fmla="*/ 9683 h 10000"/>
                        <a:gd name="connsiteX6" fmla="*/ 7883 w 9996"/>
                        <a:gd name="connsiteY6" fmla="*/ 9842 h 10000"/>
                        <a:gd name="connsiteX7" fmla="*/ 7764 w 9996"/>
                        <a:gd name="connsiteY7" fmla="*/ 9960 h 10000"/>
                        <a:gd name="connsiteX8" fmla="*/ 7651 w 9996"/>
                        <a:gd name="connsiteY8" fmla="*/ 10000 h 10000"/>
                        <a:gd name="connsiteX9" fmla="*/ 214 w 9996"/>
                        <a:gd name="connsiteY9" fmla="*/ 10000 h 10000"/>
                        <a:gd name="connsiteX10" fmla="*/ 91 w 9996"/>
                        <a:gd name="connsiteY10" fmla="*/ 8127 h 10000"/>
                        <a:gd name="connsiteX11" fmla="*/ 1371 w 9996"/>
                        <a:gd name="connsiteY11" fmla="*/ 1887 h 10000"/>
                        <a:gd name="connsiteX12" fmla="*/ 2292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69 w 9996"/>
                        <a:gd name="connsiteY23" fmla="*/ 8127 h 10000"/>
                        <a:gd name="connsiteX0" fmla="*/ 8578 w 10006"/>
                        <a:gd name="connsiteY0" fmla="*/ 8127 h 10000"/>
                        <a:gd name="connsiteX1" fmla="*/ 8488 w 10006"/>
                        <a:gd name="connsiteY1" fmla="*/ 8509 h 10000"/>
                        <a:gd name="connsiteX2" fmla="*/ 8387 w 10006"/>
                        <a:gd name="connsiteY2" fmla="*/ 8852 h 10000"/>
                        <a:gd name="connsiteX3" fmla="*/ 8267 w 10006"/>
                        <a:gd name="connsiteY3" fmla="*/ 9169 h 10000"/>
                        <a:gd name="connsiteX4" fmla="*/ 8146 w 10006"/>
                        <a:gd name="connsiteY4" fmla="*/ 9446 h 10000"/>
                        <a:gd name="connsiteX5" fmla="*/ 8020 w 10006"/>
                        <a:gd name="connsiteY5" fmla="*/ 9683 h 10000"/>
                        <a:gd name="connsiteX6" fmla="*/ 7892 w 10006"/>
                        <a:gd name="connsiteY6" fmla="*/ 9842 h 10000"/>
                        <a:gd name="connsiteX7" fmla="*/ 7773 w 10006"/>
                        <a:gd name="connsiteY7" fmla="*/ 9960 h 10000"/>
                        <a:gd name="connsiteX8" fmla="*/ 7660 w 10006"/>
                        <a:gd name="connsiteY8" fmla="*/ 10000 h 10000"/>
                        <a:gd name="connsiteX9" fmla="*/ 220 w 10006"/>
                        <a:gd name="connsiteY9" fmla="*/ 10000 h 10000"/>
                        <a:gd name="connsiteX10" fmla="*/ 97 w 10006"/>
                        <a:gd name="connsiteY10" fmla="*/ 8127 h 10000"/>
                        <a:gd name="connsiteX11" fmla="*/ 1378 w 10006"/>
                        <a:gd name="connsiteY11" fmla="*/ 1887 h 10000"/>
                        <a:gd name="connsiteX12" fmla="*/ 2299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8 w 10006"/>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19 w 10047"/>
                        <a:gd name="connsiteY0" fmla="*/ 8127 h 10000"/>
                        <a:gd name="connsiteX1" fmla="*/ 8529 w 10047"/>
                        <a:gd name="connsiteY1" fmla="*/ 8509 h 10000"/>
                        <a:gd name="connsiteX2" fmla="*/ 8428 w 10047"/>
                        <a:gd name="connsiteY2" fmla="*/ 8852 h 10000"/>
                        <a:gd name="connsiteX3" fmla="*/ 8308 w 10047"/>
                        <a:gd name="connsiteY3" fmla="*/ 9169 h 10000"/>
                        <a:gd name="connsiteX4" fmla="*/ 8187 w 10047"/>
                        <a:gd name="connsiteY4" fmla="*/ 9446 h 10000"/>
                        <a:gd name="connsiteX5" fmla="*/ 8061 w 10047"/>
                        <a:gd name="connsiteY5" fmla="*/ 9683 h 10000"/>
                        <a:gd name="connsiteX6" fmla="*/ 7933 w 10047"/>
                        <a:gd name="connsiteY6" fmla="*/ 9842 h 10000"/>
                        <a:gd name="connsiteX7" fmla="*/ 7814 w 10047"/>
                        <a:gd name="connsiteY7" fmla="*/ 9960 h 10000"/>
                        <a:gd name="connsiteX8" fmla="*/ 7701 w 10047"/>
                        <a:gd name="connsiteY8" fmla="*/ 10000 h 10000"/>
                        <a:gd name="connsiteX9" fmla="*/ 261 w 10047"/>
                        <a:gd name="connsiteY9" fmla="*/ 10000 h 10000"/>
                        <a:gd name="connsiteX10" fmla="*/ 138 w 10047"/>
                        <a:gd name="connsiteY10" fmla="*/ 8127 h 10000"/>
                        <a:gd name="connsiteX11" fmla="*/ 1419 w 10047"/>
                        <a:gd name="connsiteY11" fmla="*/ 1887 h 10000"/>
                        <a:gd name="connsiteX12" fmla="*/ 2340 w 10047"/>
                        <a:gd name="connsiteY12" fmla="*/ 0 h 10000"/>
                        <a:gd name="connsiteX13" fmla="*/ 9781 w 10047"/>
                        <a:gd name="connsiteY13" fmla="*/ 0 h 10000"/>
                        <a:gd name="connsiteX14" fmla="*/ 9867 w 10047"/>
                        <a:gd name="connsiteY14" fmla="*/ 26 h 10000"/>
                        <a:gd name="connsiteX15" fmla="*/ 9939 w 10047"/>
                        <a:gd name="connsiteY15" fmla="*/ 119 h 10000"/>
                        <a:gd name="connsiteX16" fmla="*/ 9991 w 10047"/>
                        <a:gd name="connsiteY16" fmla="*/ 264 h 10000"/>
                        <a:gd name="connsiteX17" fmla="*/ 10028 w 10047"/>
                        <a:gd name="connsiteY17" fmla="*/ 449 h 10000"/>
                        <a:gd name="connsiteX18" fmla="*/ 10047 w 10047"/>
                        <a:gd name="connsiteY18" fmla="*/ 673 h 10000"/>
                        <a:gd name="connsiteX19" fmla="*/ 10043 w 10047"/>
                        <a:gd name="connsiteY19" fmla="*/ 923 h 10000"/>
                        <a:gd name="connsiteX20" fmla="*/ 10025 w 10047"/>
                        <a:gd name="connsiteY20" fmla="*/ 1227 h 10000"/>
                        <a:gd name="connsiteX21" fmla="*/ 9980 w 10047"/>
                        <a:gd name="connsiteY21" fmla="*/ 1544 h 10000"/>
                        <a:gd name="connsiteX22" fmla="*/ 9919 w 10047"/>
                        <a:gd name="connsiteY22" fmla="*/ 1887 h 10000"/>
                        <a:gd name="connsiteX23" fmla="*/ 8619 w 10047"/>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595 w 10023"/>
                        <a:gd name="connsiteY0" fmla="*/ 8127 h 10000"/>
                        <a:gd name="connsiteX1" fmla="*/ 8505 w 10023"/>
                        <a:gd name="connsiteY1" fmla="*/ 8509 h 10000"/>
                        <a:gd name="connsiteX2" fmla="*/ 8404 w 10023"/>
                        <a:gd name="connsiteY2" fmla="*/ 8852 h 10000"/>
                        <a:gd name="connsiteX3" fmla="*/ 8284 w 10023"/>
                        <a:gd name="connsiteY3" fmla="*/ 9169 h 10000"/>
                        <a:gd name="connsiteX4" fmla="*/ 8163 w 10023"/>
                        <a:gd name="connsiteY4" fmla="*/ 9446 h 10000"/>
                        <a:gd name="connsiteX5" fmla="*/ 8037 w 10023"/>
                        <a:gd name="connsiteY5" fmla="*/ 9683 h 10000"/>
                        <a:gd name="connsiteX6" fmla="*/ 7909 w 10023"/>
                        <a:gd name="connsiteY6" fmla="*/ 9842 h 10000"/>
                        <a:gd name="connsiteX7" fmla="*/ 7790 w 10023"/>
                        <a:gd name="connsiteY7" fmla="*/ 9960 h 10000"/>
                        <a:gd name="connsiteX8" fmla="*/ 7677 w 10023"/>
                        <a:gd name="connsiteY8" fmla="*/ 10000 h 10000"/>
                        <a:gd name="connsiteX9" fmla="*/ 237 w 10023"/>
                        <a:gd name="connsiteY9" fmla="*/ 10000 h 10000"/>
                        <a:gd name="connsiteX10" fmla="*/ 114 w 10023"/>
                        <a:gd name="connsiteY10" fmla="*/ 8127 h 10000"/>
                        <a:gd name="connsiteX11" fmla="*/ 1395 w 10023"/>
                        <a:gd name="connsiteY11" fmla="*/ 1887 h 10000"/>
                        <a:gd name="connsiteX12" fmla="*/ 2316 w 10023"/>
                        <a:gd name="connsiteY12" fmla="*/ 0 h 10000"/>
                        <a:gd name="connsiteX13" fmla="*/ 9757 w 10023"/>
                        <a:gd name="connsiteY13" fmla="*/ 0 h 10000"/>
                        <a:gd name="connsiteX14" fmla="*/ 9843 w 10023"/>
                        <a:gd name="connsiteY14" fmla="*/ 26 h 10000"/>
                        <a:gd name="connsiteX15" fmla="*/ 9915 w 10023"/>
                        <a:gd name="connsiteY15" fmla="*/ 119 h 10000"/>
                        <a:gd name="connsiteX16" fmla="*/ 9967 w 10023"/>
                        <a:gd name="connsiteY16" fmla="*/ 264 h 10000"/>
                        <a:gd name="connsiteX17" fmla="*/ 10004 w 10023"/>
                        <a:gd name="connsiteY17" fmla="*/ 449 h 10000"/>
                        <a:gd name="connsiteX18" fmla="*/ 10023 w 10023"/>
                        <a:gd name="connsiteY18" fmla="*/ 673 h 10000"/>
                        <a:gd name="connsiteX19" fmla="*/ 10019 w 10023"/>
                        <a:gd name="connsiteY19" fmla="*/ 923 h 10000"/>
                        <a:gd name="connsiteX20" fmla="*/ 10001 w 10023"/>
                        <a:gd name="connsiteY20" fmla="*/ 1227 h 10000"/>
                        <a:gd name="connsiteX21" fmla="*/ 9956 w 10023"/>
                        <a:gd name="connsiteY21" fmla="*/ 1544 h 10000"/>
                        <a:gd name="connsiteX22" fmla="*/ 9895 w 10023"/>
                        <a:gd name="connsiteY22" fmla="*/ 1887 h 10000"/>
                        <a:gd name="connsiteX23" fmla="*/ 8595 w 10023"/>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684 w 10030"/>
                        <a:gd name="connsiteY7" fmla="*/ 10000 h 10000"/>
                        <a:gd name="connsiteX8" fmla="*/ 244 w 10030"/>
                        <a:gd name="connsiteY8" fmla="*/ 10000 h 10000"/>
                        <a:gd name="connsiteX9" fmla="*/ 121 w 10030"/>
                        <a:gd name="connsiteY9" fmla="*/ 8127 h 10000"/>
                        <a:gd name="connsiteX10" fmla="*/ 1402 w 10030"/>
                        <a:gd name="connsiteY10" fmla="*/ 1887 h 10000"/>
                        <a:gd name="connsiteX11" fmla="*/ 2323 w 10030"/>
                        <a:gd name="connsiteY11" fmla="*/ 0 h 10000"/>
                        <a:gd name="connsiteX12" fmla="*/ 9764 w 10030"/>
                        <a:gd name="connsiteY12" fmla="*/ 0 h 10000"/>
                        <a:gd name="connsiteX13" fmla="*/ 9850 w 10030"/>
                        <a:gd name="connsiteY13" fmla="*/ 26 h 10000"/>
                        <a:gd name="connsiteX14" fmla="*/ 9922 w 10030"/>
                        <a:gd name="connsiteY14" fmla="*/ 119 h 10000"/>
                        <a:gd name="connsiteX15" fmla="*/ 9974 w 10030"/>
                        <a:gd name="connsiteY15" fmla="*/ 264 h 10000"/>
                        <a:gd name="connsiteX16" fmla="*/ 10011 w 10030"/>
                        <a:gd name="connsiteY16" fmla="*/ 449 h 10000"/>
                        <a:gd name="connsiteX17" fmla="*/ 10030 w 10030"/>
                        <a:gd name="connsiteY17" fmla="*/ 673 h 10000"/>
                        <a:gd name="connsiteX18" fmla="*/ 10026 w 10030"/>
                        <a:gd name="connsiteY18" fmla="*/ 923 h 10000"/>
                        <a:gd name="connsiteX19" fmla="*/ 10008 w 10030"/>
                        <a:gd name="connsiteY19" fmla="*/ 1227 h 10000"/>
                        <a:gd name="connsiteX20" fmla="*/ 9963 w 10030"/>
                        <a:gd name="connsiteY20" fmla="*/ 1544 h 10000"/>
                        <a:gd name="connsiteX21" fmla="*/ 9902 w 10030"/>
                        <a:gd name="connsiteY21" fmla="*/ 1887 h 10000"/>
                        <a:gd name="connsiteX22" fmla="*/ 8602 w 10030"/>
                        <a:gd name="connsiteY22"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684 w 10030"/>
                        <a:gd name="connsiteY6" fmla="*/ 10000 h 10000"/>
                        <a:gd name="connsiteX7" fmla="*/ 244 w 10030"/>
                        <a:gd name="connsiteY7" fmla="*/ 10000 h 10000"/>
                        <a:gd name="connsiteX8" fmla="*/ 121 w 10030"/>
                        <a:gd name="connsiteY8" fmla="*/ 8127 h 10000"/>
                        <a:gd name="connsiteX9" fmla="*/ 1402 w 10030"/>
                        <a:gd name="connsiteY9" fmla="*/ 1887 h 10000"/>
                        <a:gd name="connsiteX10" fmla="*/ 2323 w 10030"/>
                        <a:gd name="connsiteY10" fmla="*/ 0 h 10000"/>
                        <a:gd name="connsiteX11" fmla="*/ 9764 w 10030"/>
                        <a:gd name="connsiteY11" fmla="*/ 0 h 10000"/>
                        <a:gd name="connsiteX12" fmla="*/ 9850 w 10030"/>
                        <a:gd name="connsiteY12" fmla="*/ 26 h 10000"/>
                        <a:gd name="connsiteX13" fmla="*/ 9922 w 10030"/>
                        <a:gd name="connsiteY13" fmla="*/ 119 h 10000"/>
                        <a:gd name="connsiteX14" fmla="*/ 9974 w 10030"/>
                        <a:gd name="connsiteY14" fmla="*/ 264 h 10000"/>
                        <a:gd name="connsiteX15" fmla="*/ 10011 w 10030"/>
                        <a:gd name="connsiteY15" fmla="*/ 449 h 10000"/>
                        <a:gd name="connsiteX16" fmla="*/ 10030 w 10030"/>
                        <a:gd name="connsiteY16" fmla="*/ 673 h 10000"/>
                        <a:gd name="connsiteX17" fmla="*/ 10026 w 10030"/>
                        <a:gd name="connsiteY17" fmla="*/ 923 h 10000"/>
                        <a:gd name="connsiteX18" fmla="*/ 10008 w 10030"/>
                        <a:gd name="connsiteY18" fmla="*/ 1227 h 10000"/>
                        <a:gd name="connsiteX19" fmla="*/ 9963 w 10030"/>
                        <a:gd name="connsiteY19" fmla="*/ 1544 h 10000"/>
                        <a:gd name="connsiteX20" fmla="*/ 9902 w 10030"/>
                        <a:gd name="connsiteY20" fmla="*/ 1887 h 10000"/>
                        <a:gd name="connsiteX21" fmla="*/ 8602 w 10030"/>
                        <a:gd name="connsiteY21"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7684 w 10030"/>
                        <a:gd name="connsiteY5" fmla="*/ 10000 h 10000"/>
                        <a:gd name="connsiteX6" fmla="*/ 244 w 10030"/>
                        <a:gd name="connsiteY6" fmla="*/ 10000 h 10000"/>
                        <a:gd name="connsiteX7" fmla="*/ 121 w 10030"/>
                        <a:gd name="connsiteY7" fmla="*/ 8127 h 10000"/>
                        <a:gd name="connsiteX8" fmla="*/ 1402 w 10030"/>
                        <a:gd name="connsiteY8" fmla="*/ 1887 h 10000"/>
                        <a:gd name="connsiteX9" fmla="*/ 2323 w 10030"/>
                        <a:gd name="connsiteY9" fmla="*/ 0 h 10000"/>
                        <a:gd name="connsiteX10" fmla="*/ 9764 w 10030"/>
                        <a:gd name="connsiteY10" fmla="*/ 0 h 10000"/>
                        <a:gd name="connsiteX11" fmla="*/ 9850 w 10030"/>
                        <a:gd name="connsiteY11" fmla="*/ 26 h 10000"/>
                        <a:gd name="connsiteX12" fmla="*/ 9922 w 10030"/>
                        <a:gd name="connsiteY12" fmla="*/ 119 h 10000"/>
                        <a:gd name="connsiteX13" fmla="*/ 9974 w 10030"/>
                        <a:gd name="connsiteY13" fmla="*/ 264 h 10000"/>
                        <a:gd name="connsiteX14" fmla="*/ 10011 w 10030"/>
                        <a:gd name="connsiteY14" fmla="*/ 449 h 10000"/>
                        <a:gd name="connsiteX15" fmla="*/ 10030 w 10030"/>
                        <a:gd name="connsiteY15" fmla="*/ 673 h 10000"/>
                        <a:gd name="connsiteX16" fmla="*/ 10026 w 10030"/>
                        <a:gd name="connsiteY16" fmla="*/ 923 h 10000"/>
                        <a:gd name="connsiteX17" fmla="*/ 10008 w 10030"/>
                        <a:gd name="connsiteY17" fmla="*/ 1227 h 10000"/>
                        <a:gd name="connsiteX18" fmla="*/ 9963 w 10030"/>
                        <a:gd name="connsiteY18" fmla="*/ 1544 h 10000"/>
                        <a:gd name="connsiteX19" fmla="*/ 9902 w 10030"/>
                        <a:gd name="connsiteY19" fmla="*/ 1887 h 10000"/>
                        <a:gd name="connsiteX20" fmla="*/ 8602 w 10030"/>
                        <a:gd name="connsiteY20"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7684 w 10030"/>
                        <a:gd name="connsiteY4" fmla="*/ 10000 h 10000"/>
                        <a:gd name="connsiteX5" fmla="*/ 244 w 10030"/>
                        <a:gd name="connsiteY5" fmla="*/ 10000 h 10000"/>
                        <a:gd name="connsiteX6" fmla="*/ 121 w 10030"/>
                        <a:gd name="connsiteY6" fmla="*/ 8127 h 10000"/>
                        <a:gd name="connsiteX7" fmla="*/ 1402 w 10030"/>
                        <a:gd name="connsiteY7" fmla="*/ 1887 h 10000"/>
                        <a:gd name="connsiteX8" fmla="*/ 2323 w 10030"/>
                        <a:gd name="connsiteY8" fmla="*/ 0 h 10000"/>
                        <a:gd name="connsiteX9" fmla="*/ 9764 w 10030"/>
                        <a:gd name="connsiteY9" fmla="*/ 0 h 10000"/>
                        <a:gd name="connsiteX10" fmla="*/ 9850 w 10030"/>
                        <a:gd name="connsiteY10" fmla="*/ 26 h 10000"/>
                        <a:gd name="connsiteX11" fmla="*/ 9922 w 10030"/>
                        <a:gd name="connsiteY11" fmla="*/ 119 h 10000"/>
                        <a:gd name="connsiteX12" fmla="*/ 9974 w 10030"/>
                        <a:gd name="connsiteY12" fmla="*/ 264 h 10000"/>
                        <a:gd name="connsiteX13" fmla="*/ 10011 w 10030"/>
                        <a:gd name="connsiteY13" fmla="*/ 449 h 10000"/>
                        <a:gd name="connsiteX14" fmla="*/ 10030 w 10030"/>
                        <a:gd name="connsiteY14" fmla="*/ 673 h 10000"/>
                        <a:gd name="connsiteX15" fmla="*/ 10026 w 10030"/>
                        <a:gd name="connsiteY15" fmla="*/ 923 h 10000"/>
                        <a:gd name="connsiteX16" fmla="*/ 10008 w 10030"/>
                        <a:gd name="connsiteY16" fmla="*/ 1227 h 10000"/>
                        <a:gd name="connsiteX17" fmla="*/ 9963 w 10030"/>
                        <a:gd name="connsiteY17" fmla="*/ 1544 h 10000"/>
                        <a:gd name="connsiteX18" fmla="*/ 9902 w 10030"/>
                        <a:gd name="connsiteY18" fmla="*/ 1887 h 10000"/>
                        <a:gd name="connsiteX19" fmla="*/ 8602 w 10030"/>
                        <a:gd name="connsiteY19" fmla="*/ 8127 h 10000"/>
                        <a:gd name="connsiteX0" fmla="*/ 8602 w 10030"/>
                        <a:gd name="connsiteY0" fmla="*/ 8127 h 10000"/>
                        <a:gd name="connsiteX1" fmla="*/ 8512 w 10030"/>
                        <a:gd name="connsiteY1" fmla="*/ 8509 h 10000"/>
                        <a:gd name="connsiteX2" fmla="*/ 8411 w 10030"/>
                        <a:gd name="connsiteY2" fmla="*/ 8852 h 10000"/>
                        <a:gd name="connsiteX3" fmla="*/ 7684 w 10030"/>
                        <a:gd name="connsiteY3" fmla="*/ 10000 h 10000"/>
                        <a:gd name="connsiteX4" fmla="*/ 244 w 10030"/>
                        <a:gd name="connsiteY4" fmla="*/ 10000 h 10000"/>
                        <a:gd name="connsiteX5" fmla="*/ 121 w 10030"/>
                        <a:gd name="connsiteY5" fmla="*/ 8127 h 10000"/>
                        <a:gd name="connsiteX6" fmla="*/ 1402 w 10030"/>
                        <a:gd name="connsiteY6" fmla="*/ 1887 h 10000"/>
                        <a:gd name="connsiteX7" fmla="*/ 2323 w 10030"/>
                        <a:gd name="connsiteY7" fmla="*/ 0 h 10000"/>
                        <a:gd name="connsiteX8" fmla="*/ 9764 w 10030"/>
                        <a:gd name="connsiteY8" fmla="*/ 0 h 10000"/>
                        <a:gd name="connsiteX9" fmla="*/ 9850 w 10030"/>
                        <a:gd name="connsiteY9" fmla="*/ 26 h 10000"/>
                        <a:gd name="connsiteX10" fmla="*/ 9922 w 10030"/>
                        <a:gd name="connsiteY10" fmla="*/ 119 h 10000"/>
                        <a:gd name="connsiteX11" fmla="*/ 9974 w 10030"/>
                        <a:gd name="connsiteY11" fmla="*/ 264 h 10000"/>
                        <a:gd name="connsiteX12" fmla="*/ 10011 w 10030"/>
                        <a:gd name="connsiteY12" fmla="*/ 449 h 10000"/>
                        <a:gd name="connsiteX13" fmla="*/ 10030 w 10030"/>
                        <a:gd name="connsiteY13" fmla="*/ 673 h 10000"/>
                        <a:gd name="connsiteX14" fmla="*/ 10026 w 10030"/>
                        <a:gd name="connsiteY14" fmla="*/ 923 h 10000"/>
                        <a:gd name="connsiteX15" fmla="*/ 10008 w 10030"/>
                        <a:gd name="connsiteY15" fmla="*/ 1227 h 10000"/>
                        <a:gd name="connsiteX16" fmla="*/ 9963 w 10030"/>
                        <a:gd name="connsiteY16" fmla="*/ 1544 h 10000"/>
                        <a:gd name="connsiteX17" fmla="*/ 9902 w 10030"/>
                        <a:gd name="connsiteY17" fmla="*/ 1887 h 10000"/>
                        <a:gd name="connsiteX18" fmla="*/ 8602 w 10030"/>
                        <a:gd name="connsiteY18" fmla="*/ 8127 h 10000"/>
                        <a:gd name="connsiteX0" fmla="*/ 8602 w 10030"/>
                        <a:gd name="connsiteY0" fmla="*/ 8127 h 10000"/>
                        <a:gd name="connsiteX1" fmla="*/ 8512 w 10030"/>
                        <a:gd name="connsiteY1" fmla="*/ 8509 h 10000"/>
                        <a:gd name="connsiteX2" fmla="*/ 7684 w 10030"/>
                        <a:gd name="connsiteY2" fmla="*/ 10000 h 10000"/>
                        <a:gd name="connsiteX3" fmla="*/ 244 w 10030"/>
                        <a:gd name="connsiteY3" fmla="*/ 10000 h 10000"/>
                        <a:gd name="connsiteX4" fmla="*/ 121 w 10030"/>
                        <a:gd name="connsiteY4" fmla="*/ 8127 h 10000"/>
                        <a:gd name="connsiteX5" fmla="*/ 1402 w 10030"/>
                        <a:gd name="connsiteY5" fmla="*/ 1887 h 10000"/>
                        <a:gd name="connsiteX6" fmla="*/ 2323 w 10030"/>
                        <a:gd name="connsiteY6" fmla="*/ 0 h 10000"/>
                        <a:gd name="connsiteX7" fmla="*/ 9764 w 10030"/>
                        <a:gd name="connsiteY7" fmla="*/ 0 h 10000"/>
                        <a:gd name="connsiteX8" fmla="*/ 9850 w 10030"/>
                        <a:gd name="connsiteY8" fmla="*/ 26 h 10000"/>
                        <a:gd name="connsiteX9" fmla="*/ 9922 w 10030"/>
                        <a:gd name="connsiteY9" fmla="*/ 119 h 10000"/>
                        <a:gd name="connsiteX10" fmla="*/ 9974 w 10030"/>
                        <a:gd name="connsiteY10" fmla="*/ 264 h 10000"/>
                        <a:gd name="connsiteX11" fmla="*/ 10011 w 10030"/>
                        <a:gd name="connsiteY11" fmla="*/ 449 h 10000"/>
                        <a:gd name="connsiteX12" fmla="*/ 10030 w 10030"/>
                        <a:gd name="connsiteY12" fmla="*/ 673 h 10000"/>
                        <a:gd name="connsiteX13" fmla="*/ 10026 w 10030"/>
                        <a:gd name="connsiteY13" fmla="*/ 923 h 10000"/>
                        <a:gd name="connsiteX14" fmla="*/ 10008 w 10030"/>
                        <a:gd name="connsiteY14" fmla="*/ 1227 h 10000"/>
                        <a:gd name="connsiteX15" fmla="*/ 9963 w 10030"/>
                        <a:gd name="connsiteY15" fmla="*/ 1544 h 10000"/>
                        <a:gd name="connsiteX16" fmla="*/ 9902 w 10030"/>
                        <a:gd name="connsiteY16" fmla="*/ 1887 h 10000"/>
                        <a:gd name="connsiteX17" fmla="*/ 8602 w 10030"/>
                        <a:gd name="connsiteY17"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850 w 10030"/>
                        <a:gd name="connsiteY7" fmla="*/ 26 h 10000"/>
                        <a:gd name="connsiteX8" fmla="*/ 9922 w 10030"/>
                        <a:gd name="connsiteY8" fmla="*/ 119 h 10000"/>
                        <a:gd name="connsiteX9" fmla="*/ 9974 w 10030"/>
                        <a:gd name="connsiteY9" fmla="*/ 264 h 10000"/>
                        <a:gd name="connsiteX10" fmla="*/ 10011 w 10030"/>
                        <a:gd name="connsiteY10" fmla="*/ 449 h 10000"/>
                        <a:gd name="connsiteX11" fmla="*/ 10030 w 10030"/>
                        <a:gd name="connsiteY11" fmla="*/ 673 h 10000"/>
                        <a:gd name="connsiteX12" fmla="*/ 10026 w 10030"/>
                        <a:gd name="connsiteY12" fmla="*/ 923 h 10000"/>
                        <a:gd name="connsiteX13" fmla="*/ 10008 w 10030"/>
                        <a:gd name="connsiteY13" fmla="*/ 1227 h 10000"/>
                        <a:gd name="connsiteX14" fmla="*/ 9963 w 10030"/>
                        <a:gd name="connsiteY14" fmla="*/ 1544 h 10000"/>
                        <a:gd name="connsiteX15" fmla="*/ 9902 w 10030"/>
                        <a:gd name="connsiteY15" fmla="*/ 1887 h 10000"/>
                        <a:gd name="connsiteX16" fmla="*/ 8602 w 10030"/>
                        <a:gd name="connsiteY16"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922 w 10030"/>
                        <a:gd name="connsiteY7" fmla="*/ 119 h 10000"/>
                        <a:gd name="connsiteX8" fmla="*/ 9974 w 10030"/>
                        <a:gd name="connsiteY8" fmla="*/ 264 h 10000"/>
                        <a:gd name="connsiteX9" fmla="*/ 10011 w 10030"/>
                        <a:gd name="connsiteY9" fmla="*/ 449 h 10000"/>
                        <a:gd name="connsiteX10" fmla="*/ 10030 w 10030"/>
                        <a:gd name="connsiteY10" fmla="*/ 673 h 10000"/>
                        <a:gd name="connsiteX11" fmla="*/ 10026 w 10030"/>
                        <a:gd name="connsiteY11" fmla="*/ 923 h 10000"/>
                        <a:gd name="connsiteX12" fmla="*/ 10008 w 10030"/>
                        <a:gd name="connsiteY12" fmla="*/ 1227 h 10000"/>
                        <a:gd name="connsiteX13" fmla="*/ 9963 w 10030"/>
                        <a:gd name="connsiteY13" fmla="*/ 1544 h 10000"/>
                        <a:gd name="connsiteX14" fmla="*/ 9902 w 10030"/>
                        <a:gd name="connsiteY14" fmla="*/ 1887 h 10000"/>
                        <a:gd name="connsiteX15" fmla="*/ 8602 w 10030"/>
                        <a:gd name="connsiteY15"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9922 w 10030"/>
                        <a:gd name="connsiteY7" fmla="*/ 119 h 10000"/>
                        <a:gd name="connsiteX8" fmla="*/ 10011 w 10030"/>
                        <a:gd name="connsiteY8" fmla="*/ 449 h 10000"/>
                        <a:gd name="connsiteX9" fmla="*/ 10030 w 10030"/>
                        <a:gd name="connsiteY9" fmla="*/ 673 h 10000"/>
                        <a:gd name="connsiteX10" fmla="*/ 10026 w 10030"/>
                        <a:gd name="connsiteY10" fmla="*/ 923 h 10000"/>
                        <a:gd name="connsiteX11" fmla="*/ 10008 w 10030"/>
                        <a:gd name="connsiteY11" fmla="*/ 1227 h 10000"/>
                        <a:gd name="connsiteX12" fmla="*/ 9963 w 10030"/>
                        <a:gd name="connsiteY12" fmla="*/ 1544 h 10000"/>
                        <a:gd name="connsiteX13" fmla="*/ 9902 w 10030"/>
                        <a:gd name="connsiteY13" fmla="*/ 1887 h 10000"/>
                        <a:gd name="connsiteX14" fmla="*/ 8602 w 10030"/>
                        <a:gd name="connsiteY14" fmla="*/ 8127 h 10000"/>
                        <a:gd name="connsiteX0" fmla="*/ 8602 w 10030"/>
                        <a:gd name="connsiteY0" fmla="*/ 8127 h 10000"/>
                        <a:gd name="connsiteX1" fmla="*/ 7684 w 10030"/>
                        <a:gd name="connsiteY1" fmla="*/ 10000 h 10000"/>
                        <a:gd name="connsiteX2" fmla="*/ 244 w 10030"/>
                        <a:gd name="connsiteY2" fmla="*/ 10000 h 10000"/>
                        <a:gd name="connsiteX3" fmla="*/ 121 w 10030"/>
                        <a:gd name="connsiteY3" fmla="*/ 8127 h 10000"/>
                        <a:gd name="connsiteX4" fmla="*/ 1402 w 10030"/>
                        <a:gd name="connsiteY4" fmla="*/ 1887 h 10000"/>
                        <a:gd name="connsiteX5" fmla="*/ 2323 w 10030"/>
                        <a:gd name="connsiteY5" fmla="*/ 0 h 10000"/>
                        <a:gd name="connsiteX6" fmla="*/ 9764 w 10030"/>
                        <a:gd name="connsiteY6" fmla="*/ 0 h 10000"/>
                        <a:gd name="connsiteX7" fmla="*/ 10011 w 10030"/>
                        <a:gd name="connsiteY7" fmla="*/ 449 h 10000"/>
                        <a:gd name="connsiteX8" fmla="*/ 10030 w 10030"/>
                        <a:gd name="connsiteY8" fmla="*/ 673 h 10000"/>
                        <a:gd name="connsiteX9" fmla="*/ 10026 w 10030"/>
                        <a:gd name="connsiteY9" fmla="*/ 923 h 10000"/>
                        <a:gd name="connsiteX10" fmla="*/ 10008 w 10030"/>
                        <a:gd name="connsiteY10" fmla="*/ 1227 h 10000"/>
                        <a:gd name="connsiteX11" fmla="*/ 9963 w 10030"/>
                        <a:gd name="connsiteY11" fmla="*/ 1544 h 10000"/>
                        <a:gd name="connsiteX12" fmla="*/ 9902 w 10030"/>
                        <a:gd name="connsiteY12" fmla="*/ 1887 h 10000"/>
                        <a:gd name="connsiteX13" fmla="*/ 8602 w 10030"/>
                        <a:gd name="connsiteY13" fmla="*/ 8127 h 10000"/>
                        <a:gd name="connsiteX0" fmla="*/ 8602 w 10400"/>
                        <a:gd name="connsiteY0" fmla="*/ 8127 h 10000"/>
                        <a:gd name="connsiteX1" fmla="*/ 7684 w 10400"/>
                        <a:gd name="connsiteY1" fmla="*/ 10000 h 10000"/>
                        <a:gd name="connsiteX2" fmla="*/ 244 w 10400"/>
                        <a:gd name="connsiteY2" fmla="*/ 10000 h 10000"/>
                        <a:gd name="connsiteX3" fmla="*/ 121 w 10400"/>
                        <a:gd name="connsiteY3" fmla="*/ 8127 h 10000"/>
                        <a:gd name="connsiteX4" fmla="*/ 1402 w 10400"/>
                        <a:gd name="connsiteY4" fmla="*/ 1887 h 10000"/>
                        <a:gd name="connsiteX5" fmla="*/ 2323 w 10400"/>
                        <a:gd name="connsiteY5" fmla="*/ 0 h 10000"/>
                        <a:gd name="connsiteX6" fmla="*/ 9764 w 10400"/>
                        <a:gd name="connsiteY6" fmla="*/ 0 h 10000"/>
                        <a:gd name="connsiteX7" fmla="*/ 10030 w 10400"/>
                        <a:gd name="connsiteY7" fmla="*/ 673 h 10000"/>
                        <a:gd name="connsiteX8" fmla="*/ 10026 w 10400"/>
                        <a:gd name="connsiteY8" fmla="*/ 923 h 10000"/>
                        <a:gd name="connsiteX9" fmla="*/ 10008 w 10400"/>
                        <a:gd name="connsiteY9" fmla="*/ 1227 h 10000"/>
                        <a:gd name="connsiteX10" fmla="*/ 9963 w 10400"/>
                        <a:gd name="connsiteY10" fmla="*/ 1544 h 10000"/>
                        <a:gd name="connsiteX11" fmla="*/ 9902 w 10400"/>
                        <a:gd name="connsiteY11" fmla="*/ 1887 h 10000"/>
                        <a:gd name="connsiteX12" fmla="*/ 8602 w 10400"/>
                        <a:gd name="connsiteY12" fmla="*/ 8127 h 10000"/>
                        <a:gd name="connsiteX0" fmla="*/ 8602 w 10400"/>
                        <a:gd name="connsiteY0" fmla="*/ 8127 h 10000"/>
                        <a:gd name="connsiteX1" fmla="*/ 7684 w 10400"/>
                        <a:gd name="connsiteY1" fmla="*/ 10000 h 10000"/>
                        <a:gd name="connsiteX2" fmla="*/ 244 w 10400"/>
                        <a:gd name="connsiteY2" fmla="*/ 10000 h 10000"/>
                        <a:gd name="connsiteX3" fmla="*/ 121 w 10400"/>
                        <a:gd name="connsiteY3" fmla="*/ 8127 h 10000"/>
                        <a:gd name="connsiteX4" fmla="*/ 1402 w 10400"/>
                        <a:gd name="connsiteY4" fmla="*/ 1887 h 10000"/>
                        <a:gd name="connsiteX5" fmla="*/ 2323 w 10400"/>
                        <a:gd name="connsiteY5" fmla="*/ 0 h 10000"/>
                        <a:gd name="connsiteX6" fmla="*/ 9764 w 10400"/>
                        <a:gd name="connsiteY6" fmla="*/ 0 h 10000"/>
                        <a:gd name="connsiteX7" fmla="*/ 10030 w 10400"/>
                        <a:gd name="connsiteY7" fmla="*/ 673 h 10000"/>
                        <a:gd name="connsiteX8" fmla="*/ 10008 w 10400"/>
                        <a:gd name="connsiteY8" fmla="*/ 1227 h 10000"/>
                        <a:gd name="connsiteX9" fmla="*/ 9963 w 10400"/>
                        <a:gd name="connsiteY9" fmla="*/ 1544 h 10000"/>
                        <a:gd name="connsiteX10" fmla="*/ 9902 w 10400"/>
                        <a:gd name="connsiteY10" fmla="*/ 1887 h 10000"/>
                        <a:gd name="connsiteX11" fmla="*/ 8602 w 10400"/>
                        <a:gd name="connsiteY11" fmla="*/ 8127 h 10000"/>
                        <a:gd name="connsiteX0" fmla="*/ 8602 w 10395"/>
                        <a:gd name="connsiteY0" fmla="*/ 8127 h 10000"/>
                        <a:gd name="connsiteX1" fmla="*/ 7684 w 10395"/>
                        <a:gd name="connsiteY1" fmla="*/ 10000 h 10000"/>
                        <a:gd name="connsiteX2" fmla="*/ 244 w 10395"/>
                        <a:gd name="connsiteY2" fmla="*/ 10000 h 10000"/>
                        <a:gd name="connsiteX3" fmla="*/ 121 w 10395"/>
                        <a:gd name="connsiteY3" fmla="*/ 8127 h 10000"/>
                        <a:gd name="connsiteX4" fmla="*/ 1402 w 10395"/>
                        <a:gd name="connsiteY4" fmla="*/ 1887 h 10000"/>
                        <a:gd name="connsiteX5" fmla="*/ 2323 w 10395"/>
                        <a:gd name="connsiteY5" fmla="*/ 0 h 10000"/>
                        <a:gd name="connsiteX6" fmla="*/ 9764 w 10395"/>
                        <a:gd name="connsiteY6" fmla="*/ 0 h 10000"/>
                        <a:gd name="connsiteX7" fmla="*/ 10008 w 10395"/>
                        <a:gd name="connsiteY7" fmla="*/ 1227 h 10000"/>
                        <a:gd name="connsiteX8" fmla="*/ 9963 w 10395"/>
                        <a:gd name="connsiteY8" fmla="*/ 1544 h 10000"/>
                        <a:gd name="connsiteX9" fmla="*/ 9902 w 10395"/>
                        <a:gd name="connsiteY9" fmla="*/ 1887 h 10000"/>
                        <a:gd name="connsiteX10" fmla="*/ 8602 w 10395"/>
                        <a:gd name="connsiteY10" fmla="*/ 8127 h 10000"/>
                        <a:gd name="connsiteX0" fmla="*/ 8602 w 10380"/>
                        <a:gd name="connsiteY0" fmla="*/ 8127 h 10000"/>
                        <a:gd name="connsiteX1" fmla="*/ 7684 w 10380"/>
                        <a:gd name="connsiteY1" fmla="*/ 10000 h 10000"/>
                        <a:gd name="connsiteX2" fmla="*/ 244 w 10380"/>
                        <a:gd name="connsiteY2" fmla="*/ 10000 h 10000"/>
                        <a:gd name="connsiteX3" fmla="*/ 121 w 10380"/>
                        <a:gd name="connsiteY3" fmla="*/ 8127 h 10000"/>
                        <a:gd name="connsiteX4" fmla="*/ 1402 w 10380"/>
                        <a:gd name="connsiteY4" fmla="*/ 1887 h 10000"/>
                        <a:gd name="connsiteX5" fmla="*/ 2323 w 10380"/>
                        <a:gd name="connsiteY5" fmla="*/ 0 h 10000"/>
                        <a:gd name="connsiteX6" fmla="*/ 9764 w 10380"/>
                        <a:gd name="connsiteY6" fmla="*/ 0 h 10000"/>
                        <a:gd name="connsiteX7" fmla="*/ 9963 w 10380"/>
                        <a:gd name="connsiteY7" fmla="*/ 1544 h 10000"/>
                        <a:gd name="connsiteX8" fmla="*/ 9902 w 10380"/>
                        <a:gd name="connsiteY8" fmla="*/ 1887 h 10000"/>
                        <a:gd name="connsiteX9" fmla="*/ 8602 w 10380"/>
                        <a:gd name="connsiteY9" fmla="*/ 8127 h 10000"/>
                        <a:gd name="connsiteX0" fmla="*/ 8602 w 10414"/>
                        <a:gd name="connsiteY0" fmla="*/ 8127 h 10000"/>
                        <a:gd name="connsiteX1" fmla="*/ 7684 w 10414"/>
                        <a:gd name="connsiteY1" fmla="*/ 10000 h 10000"/>
                        <a:gd name="connsiteX2" fmla="*/ 244 w 10414"/>
                        <a:gd name="connsiteY2" fmla="*/ 10000 h 10000"/>
                        <a:gd name="connsiteX3" fmla="*/ 121 w 10414"/>
                        <a:gd name="connsiteY3" fmla="*/ 8127 h 10000"/>
                        <a:gd name="connsiteX4" fmla="*/ 1402 w 10414"/>
                        <a:gd name="connsiteY4" fmla="*/ 1887 h 10000"/>
                        <a:gd name="connsiteX5" fmla="*/ 2323 w 10414"/>
                        <a:gd name="connsiteY5" fmla="*/ 0 h 10000"/>
                        <a:gd name="connsiteX6" fmla="*/ 9764 w 10414"/>
                        <a:gd name="connsiteY6" fmla="*/ 0 h 10000"/>
                        <a:gd name="connsiteX7" fmla="*/ 9902 w 10414"/>
                        <a:gd name="connsiteY7" fmla="*/ 1887 h 10000"/>
                        <a:gd name="connsiteX8" fmla="*/ 8602 w 10414"/>
                        <a:gd name="connsiteY8" fmla="*/ 8127 h 10000"/>
                        <a:gd name="connsiteX0" fmla="*/ 8602 w 10017"/>
                        <a:gd name="connsiteY0" fmla="*/ 8127 h 10000"/>
                        <a:gd name="connsiteX1" fmla="*/ 7684 w 10017"/>
                        <a:gd name="connsiteY1" fmla="*/ 10000 h 10000"/>
                        <a:gd name="connsiteX2" fmla="*/ 244 w 10017"/>
                        <a:gd name="connsiteY2" fmla="*/ 10000 h 10000"/>
                        <a:gd name="connsiteX3" fmla="*/ 121 w 10017"/>
                        <a:gd name="connsiteY3" fmla="*/ 8127 h 10000"/>
                        <a:gd name="connsiteX4" fmla="*/ 1402 w 10017"/>
                        <a:gd name="connsiteY4" fmla="*/ 1887 h 10000"/>
                        <a:gd name="connsiteX5" fmla="*/ 2323 w 10017"/>
                        <a:gd name="connsiteY5" fmla="*/ 0 h 10000"/>
                        <a:gd name="connsiteX6" fmla="*/ 9764 w 10017"/>
                        <a:gd name="connsiteY6" fmla="*/ 0 h 10000"/>
                        <a:gd name="connsiteX7" fmla="*/ 9902 w 10017"/>
                        <a:gd name="connsiteY7" fmla="*/ 1887 h 10000"/>
                        <a:gd name="connsiteX8" fmla="*/ 8602 w 10017"/>
                        <a:gd name="connsiteY8" fmla="*/ 8127 h 10000"/>
                        <a:gd name="connsiteX0" fmla="*/ 8602 w 10011"/>
                        <a:gd name="connsiteY0" fmla="*/ 8127 h 10000"/>
                        <a:gd name="connsiteX1" fmla="*/ 7684 w 10011"/>
                        <a:gd name="connsiteY1" fmla="*/ 10000 h 10000"/>
                        <a:gd name="connsiteX2" fmla="*/ 244 w 10011"/>
                        <a:gd name="connsiteY2" fmla="*/ 10000 h 10000"/>
                        <a:gd name="connsiteX3" fmla="*/ 121 w 10011"/>
                        <a:gd name="connsiteY3" fmla="*/ 8127 h 10000"/>
                        <a:gd name="connsiteX4" fmla="*/ 1402 w 10011"/>
                        <a:gd name="connsiteY4" fmla="*/ 1887 h 10000"/>
                        <a:gd name="connsiteX5" fmla="*/ 2323 w 10011"/>
                        <a:gd name="connsiteY5" fmla="*/ 0 h 10000"/>
                        <a:gd name="connsiteX6" fmla="*/ 9764 w 10011"/>
                        <a:gd name="connsiteY6" fmla="*/ 0 h 10000"/>
                        <a:gd name="connsiteX7" fmla="*/ 9902 w 10011"/>
                        <a:gd name="connsiteY7" fmla="*/ 1887 h 10000"/>
                        <a:gd name="connsiteX8" fmla="*/ 8602 w 10011"/>
                        <a:gd name="connsiteY8" fmla="*/ 8127 h 10000"/>
                        <a:gd name="connsiteX0" fmla="*/ 8602 w 10029"/>
                        <a:gd name="connsiteY0" fmla="*/ 8127 h 10000"/>
                        <a:gd name="connsiteX1" fmla="*/ 7684 w 10029"/>
                        <a:gd name="connsiteY1" fmla="*/ 10000 h 10000"/>
                        <a:gd name="connsiteX2" fmla="*/ 244 w 10029"/>
                        <a:gd name="connsiteY2" fmla="*/ 10000 h 10000"/>
                        <a:gd name="connsiteX3" fmla="*/ 121 w 10029"/>
                        <a:gd name="connsiteY3" fmla="*/ 8127 h 10000"/>
                        <a:gd name="connsiteX4" fmla="*/ 1402 w 10029"/>
                        <a:gd name="connsiteY4" fmla="*/ 1887 h 10000"/>
                        <a:gd name="connsiteX5" fmla="*/ 2323 w 10029"/>
                        <a:gd name="connsiteY5" fmla="*/ 0 h 10000"/>
                        <a:gd name="connsiteX6" fmla="*/ 9764 w 10029"/>
                        <a:gd name="connsiteY6" fmla="*/ 0 h 10000"/>
                        <a:gd name="connsiteX7" fmla="*/ 9902 w 10029"/>
                        <a:gd name="connsiteY7" fmla="*/ 1887 h 10000"/>
                        <a:gd name="connsiteX8" fmla="*/ 8602 w 10029"/>
                        <a:gd name="connsiteY8" fmla="*/ 8127 h 10000"/>
                        <a:gd name="connsiteX0" fmla="*/ 8602 w 10050"/>
                        <a:gd name="connsiteY0" fmla="*/ 8127 h 10000"/>
                        <a:gd name="connsiteX1" fmla="*/ 7684 w 10050"/>
                        <a:gd name="connsiteY1" fmla="*/ 10000 h 10000"/>
                        <a:gd name="connsiteX2" fmla="*/ 244 w 10050"/>
                        <a:gd name="connsiteY2" fmla="*/ 10000 h 10000"/>
                        <a:gd name="connsiteX3" fmla="*/ 121 w 10050"/>
                        <a:gd name="connsiteY3" fmla="*/ 8127 h 10000"/>
                        <a:gd name="connsiteX4" fmla="*/ 1402 w 10050"/>
                        <a:gd name="connsiteY4" fmla="*/ 1887 h 10000"/>
                        <a:gd name="connsiteX5" fmla="*/ 2323 w 10050"/>
                        <a:gd name="connsiteY5" fmla="*/ 0 h 10000"/>
                        <a:gd name="connsiteX6" fmla="*/ 9764 w 10050"/>
                        <a:gd name="connsiteY6" fmla="*/ 0 h 10000"/>
                        <a:gd name="connsiteX7" fmla="*/ 9902 w 10050"/>
                        <a:gd name="connsiteY7" fmla="*/ 1887 h 10000"/>
                        <a:gd name="connsiteX8" fmla="*/ 8602 w 10050"/>
                        <a:gd name="connsiteY8" fmla="*/ 8127 h 10000"/>
                        <a:gd name="connsiteX0" fmla="*/ 8623 w 10071"/>
                        <a:gd name="connsiteY0" fmla="*/ 8127 h 10000"/>
                        <a:gd name="connsiteX1" fmla="*/ 7705 w 10071"/>
                        <a:gd name="connsiteY1" fmla="*/ 10000 h 10000"/>
                        <a:gd name="connsiteX2" fmla="*/ 265 w 10071"/>
                        <a:gd name="connsiteY2" fmla="*/ 10000 h 10000"/>
                        <a:gd name="connsiteX3" fmla="*/ 107 w 10071"/>
                        <a:gd name="connsiteY3" fmla="*/ 8127 h 10000"/>
                        <a:gd name="connsiteX4" fmla="*/ 1423 w 10071"/>
                        <a:gd name="connsiteY4" fmla="*/ 1887 h 10000"/>
                        <a:gd name="connsiteX5" fmla="*/ 2344 w 10071"/>
                        <a:gd name="connsiteY5" fmla="*/ 0 h 10000"/>
                        <a:gd name="connsiteX6" fmla="*/ 9785 w 10071"/>
                        <a:gd name="connsiteY6" fmla="*/ 0 h 10000"/>
                        <a:gd name="connsiteX7" fmla="*/ 9923 w 10071"/>
                        <a:gd name="connsiteY7" fmla="*/ 1887 h 10000"/>
                        <a:gd name="connsiteX8" fmla="*/ 8623 w 10071"/>
                        <a:gd name="connsiteY8" fmla="*/ 8127 h 10000"/>
                        <a:gd name="connsiteX0" fmla="*/ 8614 w 10062"/>
                        <a:gd name="connsiteY0" fmla="*/ 8127 h 10000"/>
                        <a:gd name="connsiteX1" fmla="*/ 7696 w 10062"/>
                        <a:gd name="connsiteY1" fmla="*/ 10000 h 10000"/>
                        <a:gd name="connsiteX2" fmla="*/ 256 w 10062"/>
                        <a:gd name="connsiteY2" fmla="*/ 10000 h 10000"/>
                        <a:gd name="connsiteX3" fmla="*/ 98 w 10062"/>
                        <a:gd name="connsiteY3" fmla="*/ 8127 h 10000"/>
                        <a:gd name="connsiteX4" fmla="*/ 1414 w 10062"/>
                        <a:gd name="connsiteY4" fmla="*/ 1887 h 10000"/>
                        <a:gd name="connsiteX5" fmla="*/ 2335 w 10062"/>
                        <a:gd name="connsiteY5" fmla="*/ 0 h 10000"/>
                        <a:gd name="connsiteX6" fmla="*/ 9776 w 10062"/>
                        <a:gd name="connsiteY6" fmla="*/ 0 h 10000"/>
                        <a:gd name="connsiteX7" fmla="*/ 9914 w 10062"/>
                        <a:gd name="connsiteY7" fmla="*/ 1887 h 10000"/>
                        <a:gd name="connsiteX8" fmla="*/ 8614 w 10062"/>
                        <a:gd name="connsiteY8" fmla="*/ 8127 h 10000"/>
                        <a:gd name="connsiteX0" fmla="*/ 8614 w 10062"/>
                        <a:gd name="connsiteY0" fmla="*/ 8127 h 10000"/>
                        <a:gd name="connsiteX1" fmla="*/ 7696 w 10062"/>
                        <a:gd name="connsiteY1" fmla="*/ 10000 h 10000"/>
                        <a:gd name="connsiteX2" fmla="*/ 256 w 10062"/>
                        <a:gd name="connsiteY2" fmla="*/ 10000 h 10000"/>
                        <a:gd name="connsiteX3" fmla="*/ 98 w 10062"/>
                        <a:gd name="connsiteY3" fmla="*/ 8127 h 10000"/>
                        <a:gd name="connsiteX4" fmla="*/ 1379 w 10062"/>
                        <a:gd name="connsiteY4" fmla="*/ 1887 h 10000"/>
                        <a:gd name="connsiteX5" fmla="*/ 2335 w 10062"/>
                        <a:gd name="connsiteY5" fmla="*/ 0 h 10000"/>
                        <a:gd name="connsiteX6" fmla="*/ 9776 w 10062"/>
                        <a:gd name="connsiteY6" fmla="*/ 0 h 10000"/>
                        <a:gd name="connsiteX7" fmla="*/ 9914 w 10062"/>
                        <a:gd name="connsiteY7" fmla="*/ 1887 h 10000"/>
                        <a:gd name="connsiteX8" fmla="*/ 8614 w 10062"/>
                        <a:gd name="connsiteY8" fmla="*/ 8127 h 10000"/>
                        <a:gd name="connsiteX0" fmla="*/ 8614 w 10062"/>
                        <a:gd name="connsiteY0" fmla="*/ 8157 h 10030"/>
                        <a:gd name="connsiteX1" fmla="*/ 7696 w 10062"/>
                        <a:gd name="connsiteY1" fmla="*/ 10030 h 10030"/>
                        <a:gd name="connsiteX2" fmla="*/ 256 w 10062"/>
                        <a:gd name="connsiteY2" fmla="*/ 10030 h 10030"/>
                        <a:gd name="connsiteX3" fmla="*/ 98 w 10062"/>
                        <a:gd name="connsiteY3" fmla="*/ 8157 h 10030"/>
                        <a:gd name="connsiteX4" fmla="*/ 1379 w 10062"/>
                        <a:gd name="connsiteY4" fmla="*/ 1917 h 10030"/>
                        <a:gd name="connsiteX5" fmla="*/ 2266 w 10062"/>
                        <a:gd name="connsiteY5" fmla="*/ 0 h 10030"/>
                        <a:gd name="connsiteX6" fmla="*/ 9776 w 10062"/>
                        <a:gd name="connsiteY6" fmla="*/ 30 h 10030"/>
                        <a:gd name="connsiteX7" fmla="*/ 9914 w 10062"/>
                        <a:gd name="connsiteY7" fmla="*/ 1917 h 10030"/>
                        <a:gd name="connsiteX8" fmla="*/ 8614 w 10062"/>
                        <a:gd name="connsiteY8" fmla="*/ 8157 h 10030"/>
                        <a:gd name="connsiteX0" fmla="*/ 8606 w 10054"/>
                        <a:gd name="connsiteY0" fmla="*/ 8157 h 10030"/>
                        <a:gd name="connsiteX1" fmla="*/ 7688 w 10054"/>
                        <a:gd name="connsiteY1" fmla="*/ 10030 h 10030"/>
                        <a:gd name="connsiteX2" fmla="*/ 248 w 10054"/>
                        <a:gd name="connsiteY2" fmla="*/ 10030 h 10030"/>
                        <a:gd name="connsiteX3" fmla="*/ 90 w 10054"/>
                        <a:gd name="connsiteY3" fmla="*/ 8157 h 10030"/>
                        <a:gd name="connsiteX4" fmla="*/ 1371 w 10054"/>
                        <a:gd name="connsiteY4" fmla="*/ 1917 h 10030"/>
                        <a:gd name="connsiteX5" fmla="*/ 2258 w 10054"/>
                        <a:gd name="connsiteY5" fmla="*/ 0 h 10030"/>
                        <a:gd name="connsiteX6" fmla="*/ 9768 w 10054"/>
                        <a:gd name="connsiteY6" fmla="*/ 30 h 10030"/>
                        <a:gd name="connsiteX7" fmla="*/ 9906 w 10054"/>
                        <a:gd name="connsiteY7" fmla="*/ 1917 h 10030"/>
                        <a:gd name="connsiteX8" fmla="*/ 8606 w 10054"/>
                        <a:gd name="connsiteY8" fmla="*/ 8157 h 10030"/>
                        <a:gd name="connsiteX0" fmla="*/ 8604 w 10052"/>
                        <a:gd name="connsiteY0" fmla="*/ 8157 h 10030"/>
                        <a:gd name="connsiteX1" fmla="*/ 7686 w 10052"/>
                        <a:gd name="connsiteY1" fmla="*/ 10030 h 10030"/>
                        <a:gd name="connsiteX2" fmla="*/ 246 w 10052"/>
                        <a:gd name="connsiteY2" fmla="*/ 10030 h 10030"/>
                        <a:gd name="connsiteX3" fmla="*/ 88 w 10052"/>
                        <a:gd name="connsiteY3" fmla="*/ 8157 h 10030"/>
                        <a:gd name="connsiteX4" fmla="*/ 1369 w 10052"/>
                        <a:gd name="connsiteY4" fmla="*/ 1917 h 10030"/>
                        <a:gd name="connsiteX5" fmla="*/ 2256 w 10052"/>
                        <a:gd name="connsiteY5" fmla="*/ 0 h 10030"/>
                        <a:gd name="connsiteX6" fmla="*/ 9766 w 10052"/>
                        <a:gd name="connsiteY6" fmla="*/ 30 h 10030"/>
                        <a:gd name="connsiteX7" fmla="*/ 9904 w 10052"/>
                        <a:gd name="connsiteY7" fmla="*/ 1917 h 10030"/>
                        <a:gd name="connsiteX8" fmla="*/ 8604 w 10052"/>
                        <a:gd name="connsiteY8" fmla="*/ 8157 h 10030"/>
                        <a:gd name="connsiteX0" fmla="*/ 8604 w 10047"/>
                        <a:gd name="connsiteY0" fmla="*/ 8157 h 10030"/>
                        <a:gd name="connsiteX1" fmla="*/ 7686 w 10047"/>
                        <a:gd name="connsiteY1" fmla="*/ 10030 h 10030"/>
                        <a:gd name="connsiteX2" fmla="*/ 246 w 10047"/>
                        <a:gd name="connsiteY2" fmla="*/ 10030 h 10030"/>
                        <a:gd name="connsiteX3" fmla="*/ 88 w 10047"/>
                        <a:gd name="connsiteY3" fmla="*/ 8157 h 10030"/>
                        <a:gd name="connsiteX4" fmla="*/ 1369 w 10047"/>
                        <a:gd name="connsiteY4" fmla="*/ 1917 h 10030"/>
                        <a:gd name="connsiteX5" fmla="*/ 2256 w 10047"/>
                        <a:gd name="connsiteY5" fmla="*/ 0 h 10030"/>
                        <a:gd name="connsiteX6" fmla="*/ 9766 w 10047"/>
                        <a:gd name="connsiteY6" fmla="*/ 30 h 10030"/>
                        <a:gd name="connsiteX7" fmla="*/ 9904 w 10047"/>
                        <a:gd name="connsiteY7" fmla="*/ 1917 h 10030"/>
                        <a:gd name="connsiteX8" fmla="*/ 8604 w 10047"/>
                        <a:gd name="connsiteY8" fmla="*/ 8157 h 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7" h="10030">
                          <a:moveTo>
                            <a:pt x="8604" y="8157"/>
                          </a:moveTo>
                          <a:cubicBezTo>
                            <a:pt x="8464" y="8837"/>
                            <a:pt x="8166" y="9867"/>
                            <a:pt x="7686" y="10030"/>
                          </a:cubicBezTo>
                          <a:lnTo>
                            <a:pt x="246" y="10030"/>
                          </a:lnTo>
                          <a:cubicBezTo>
                            <a:pt x="-41" y="10042"/>
                            <a:pt x="-52" y="9005"/>
                            <a:pt x="88" y="8157"/>
                          </a:cubicBezTo>
                          <a:lnTo>
                            <a:pt x="1369" y="1917"/>
                          </a:lnTo>
                          <a:cubicBezTo>
                            <a:pt x="1646" y="778"/>
                            <a:pt x="1897" y="98"/>
                            <a:pt x="2256" y="0"/>
                          </a:cubicBezTo>
                          <a:lnTo>
                            <a:pt x="9766" y="30"/>
                          </a:lnTo>
                          <a:cubicBezTo>
                            <a:pt x="10022" y="9"/>
                            <a:pt x="10177" y="650"/>
                            <a:pt x="9904" y="1917"/>
                          </a:cubicBezTo>
                          <a:lnTo>
                            <a:pt x="8604" y="8157"/>
                          </a:lnTo>
                          <a:close/>
                        </a:path>
                      </a:pathLst>
                    </a:custGeom>
                    <a:solidFill>
                      <a:srgbClr val="765B50">
                        <a:lumMod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ndParaRPr>
                    </a:p>
                  </p:txBody>
                </p:sp>
                <p:sp>
                  <p:nvSpPr>
                    <p:cNvPr id="48" name="Freeform 16"/>
                    <p:cNvSpPr>
                      <a:spLocks/>
                    </p:cNvSpPr>
                    <p:nvPr/>
                  </p:nvSpPr>
                  <p:spPr bwMode="auto">
                    <a:xfrm>
                      <a:off x="1557780" y="895046"/>
                      <a:ext cx="6860513" cy="1316009"/>
                    </a:xfrm>
                    <a:custGeom>
                      <a:avLst/>
                      <a:gdLst>
                        <a:gd name="T0" fmla="*/ 2302 w 2683"/>
                        <a:gd name="T1" fmla="*/ 616 h 758"/>
                        <a:gd name="T2" fmla="*/ 2278 w 2683"/>
                        <a:gd name="T3" fmla="*/ 645 h 758"/>
                        <a:gd name="T4" fmla="*/ 2251 w 2683"/>
                        <a:gd name="T5" fmla="*/ 671 h 758"/>
                        <a:gd name="T6" fmla="*/ 2219 w 2683"/>
                        <a:gd name="T7" fmla="*/ 695 h 758"/>
                        <a:gd name="T8" fmla="*/ 2187 w 2683"/>
                        <a:gd name="T9" fmla="*/ 716 h 758"/>
                        <a:gd name="T10" fmla="*/ 2153 w 2683"/>
                        <a:gd name="T11" fmla="*/ 734 h 758"/>
                        <a:gd name="T12" fmla="*/ 2119 w 2683"/>
                        <a:gd name="T13" fmla="*/ 746 h 758"/>
                        <a:gd name="T14" fmla="*/ 2087 w 2683"/>
                        <a:gd name="T15" fmla="*/ 755 h 758"/>
                        <a:gd name="T16" fmla="*/ 2057 w 2683"/>
                        <a:gd name="T17" fmla="*/ 758 h 758"/>
                        <a:gd name="T18" fmla="*/ 71 w 2683"/>
                        <a:gd name="T19" fmla="*/ 758 h 758"/>
                        <a:gd name="T20" fmla="*/ 47 w 2683"/>
                        <a:gd name="T21" fmla="*/ 755 h 758"/>
                        <a:gd name="T22" fmla="*/ 28 w 2683"/>
                        <a:gd name="T23" fmla="*/ 749 h 758"/>
                        <a:gd name="T24" fmla="*/ 13 w 2683"/>
                        <a:gd name="T25" fmla="*/ 739 h 758"/>
                        <a:gd name="T26" fmla="*/ 5 w 2683"/>
                        <a:gd name="T27" fmla="*/ 724 h 758"/>
                        <a:gd name="T28" fmla="*/ 0 w 2683"/>
                        <a:gd name="T29" fmla="*/ 707 h 758"/>
                        <a:gd name="T30" fmla="*/ 0 w 2683"/>
                        <a:gd name="T31" fmla="*/ 687 h 758"/>
                        <a:gd name="T32" fmla="*/ 6 w 2683"/>
                        <a:gd name="T33" fmla="*/ 665 h 758"/>
                        <a:gd name="T34" fmla="*/ 17 w 2683"/>
                        <a:gd name="T35" fmla="*/ 641 h 758"/>
                        <a:gd name="T36" fmla="*/ 33 w 2683"/>
                        <a:gd name="T37" fmla="*/ 616 h 758"/>
                        <a:gd name="T38" fmla="*/ 380 w 2683"/>
                        <a:gd name="T39" fmla="*/ 143 h 758"/>
                        <a:gd name="T40" fmla="*/ 404 w 2683"/>
                        <a:gd name="T41" fmla="*/ 114 h 758"/>
                        <a:gd name="T42" fmla="*/ 432 w 2683"/>
                        <a:gd name="T43" fmla="*/ 86 h 758"/>
                        <a:gd name="T44" fmla="*/ 463 w 2683"/>
                        <a:gd name="T45" fmla="*/ 63 h 758"/>
                        <a:gd name="T46" fmla="*/ 496 w 2683"/>
                        <a:gd name="T47" fmla="*/ 42 h 758"/>
                        <a:gd name="T48" fmla="*/ 530 w 2683"/>
                        <a:gd name="T49" fmla="*/ 25 h 758"/>
                        <a:gd name="T50" fmla="*/ 563 w 2683"/>
                        <a:gd name="T51" fmla="*/ 11 h 758"/>
                        <a:gd name="T52" fmla="*/ 596 w 2683"/>
                        <a:gd name="T53" fmla="*/ 4 h 758"/>
                        <a:gd name="T54" fmla="*/ 626 w 2683"/>
                        <a:gd name="T55" fmla="*/ 0 h 758"/>
                        <a:gd name="T56" fmla="*/ 2612 w 2683"/>
                        <a:gd name="T57" fmla="*/ 0 h 758"/>
                        <a:gd name="T58" fmla="*/ 2635 w 2683"/>
                        <a:gd name="T59" fmla="*/ 2 h 758"/>
                        <a:gd name="T60" fmla="*/ 2654 w 2683"/>
                        <a:gd name="T61" fmla="*/ 9 h 758"/>
                        <a:gd name="T62" fmla="*/ 2668 w 2683"/>
                        <a:gd name="T63" fmla="*/ 20 h 758"/>
                        <a:gd name="T64" fmla="*/ 2678 w 2683"/>
                        <a:gd name="T65" fmla="*/ 34 h 758"/>
                        <a:gd name="T66" fmla="*/ 2683 w 2683"/>
                        <a:gd name="T67" fmla="*/ 51 h 758"/>
                        <a:gd name="T68" fmla="*/ 2682 w 2683"/>
                        <a:gd name="T69" fmla="*/ 70 h 758"/>
                        <a:gd name="T70" fmla="*/ 2677 w 2683"/>
                        <a:gd name="T71" fmla="*/ 93 h 758"/>
                        <a:gd name="T72" fmla="*/ 2665 w 2683"/>
                        <a:gd name="T73" fmla="*/ 117 h 758"/>
                        <a:gd name="T74" fmla="*/ 2649 w 2683"/>
                        <a:gd name="T75" fmla="*/ 143 h 758"/>
                        <a:gd name="T76" fmla="*/ 2302 w 2683"/>
                        <a:gd name="T77" fmla="*/ 616 h 758"/>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610 w 10000"/>
                        <a:gd name="connsiteY20" fmla="*/ 1135 h 10000"/>
                        <a:gd name="connsiteX21" fmla="*/ 1726 w 10000"/>
                        <a:gd name="connsiteY21" fmla="*/ 831 h 10000"/>
                        <a:gd name="connsiteX22" fmla="*/ 1849 w 10000"/>
                        <a:gd name="connsiteY22" fmla="*/ 554 h 10000"/>
                        <a:gd name="connsiteX23" fmla="*/ 1975 w 10000"/>
                        <a:gd name="connsiteY23" fmla="*/ 330 h 10000"/>
                        <a:gd name="connsiteX24" fmla="*/ 2098 w 10000"/>
                        <a:gd name="connsiteY24" fmla="*/ 145 h 10000"/>
                        <a:gd name="connsiteX25" fmla="*/ 2221 w 10000"/>
                        <a:gd name="connsiteY25" fmla="*/ 53 h 10000"/>
                        <a:gd name="connsiteX26" fmla="*/ 2333 w 10000"/>
                        <a:gd name="connsiteY26" fmla="*/ 0 h 10000"/>
                        <a:gd name="connsiteX27" fmla="*/ 9735 w 10000"/>
                        <a:gd name="connsiteY27" fmla="*/ 0 h 10000"/>
                        <a:gd name="connsiteX28" fmla="*/ 9821 w 10000"/>
                        <a:gd name="connsiteY28" fmla="*/ 26 h 10000"/>
                        <a:gd name="connsiteX29" fmla="*/ 9892 w 10000"/>
                        <a:gd name="connsiteY29" fmla="*/ 119 h 10000"/>
                        <a:gd name="connsiteX30" fmla="*/ 9944 w 10000"/>
                        <a:gd name="connsiteY30" fmla="*/ 264 h 10000"/>
                        <a:gd name="connsiteX31" fmla="*/ 9981 w 10000"/>
                        <a:gd name="connsiteY31" fmla="*/ 449 h 10000"/>
                        <a:gd name="connsiteX32" fmla="*/ 10000 w 10000"/>
                        <a:gd name="connsiteY32" fmla="*/ 673 h 10000"/>
                        <a:gd name="connsiteX33" fmla="*/ 9996 w 10000"/>
                        <a:gd name="connsiteY33" fmla="*/ 923 h 10000"/>
                        <a:gd name="connsiteX34" fmla="*/ 9978 w 10000"/>
                        <a:gd name="connsiteY34" fmla="*/ 1227 h 10000"/>
                        <a:gd name="connsiteX35" fmla="*/ 9933 w 10000"/>
                        <a:gd name="connsiteY35" fmla="*/ 1544 h 10000"/>
                        <a:gd name="connsiteX36" fmla="*/ 9873 w 10000"/>
                        <a:gd name="connsiteY36" fmla="*/ 1887 h 10000"/>
                        <a:gd name="connsiteX37" fmla="*/ 8580 w 10000"/>
                        <a:gd name="connsiteY37"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726 w 10000"/>
                        <a:gd name="connsiteY20" fmla="*/ 831 h 10000"/>
                        <a:gd name="connsiteX21" fmla="*/ 1849 w 10000"/>
                        <a:gd name="connsiteY21" fmla="*/ 554 h 10000"/>
                        <a:gd name="connsiteX22" fmla="*/ 1975 w 10000"/>
                        <a:gd name="connsiteY22" fmla="*/ 330 h 10000"/>
                        <a:gd name="connsiteX23" fmla="*/ 2098 w 10000"/>
                        <a:gd name="connsiteY23" fmla="*/ 145 h 10000"/>
                        <a:gd name="connsiteX24" fmla="*/ 2221 w 10000"/>
                        <a:gd name="connsiteY24" fmla="*/ 53 h 10000"/>
                        <a:gd name="connsiteX25" fmla="*/ 2333 w 10000"/>
                        <a:gd name="connsiteY25" fmla="*/ 0 h 10000"/>
                        <a:gd name="connsiteX26" fmla="*/ 9735 w 10000"/>
                        <a:gd name="connsiteY26" fmla="*/ 0 h 10000"/>
                        <a:gd name="connsiteX27" fmla="*/ 9821 w 10000"/>
                        <a:gd name="connsiteY27" fmla="*/ 26 h 10000"/>
                        <a:gd name="connsiteX28" fmla="*/ 9892 w 10000"/>
                        <a:gd name="connsiteY28" fmla="*/ 119 h 10000"/>
                        <a:gd name="connsiteX29" fmla="*/ 9944 w 10000"/>
                        <a:gd name="connsiteY29" fmla="*/ 264 h 10000"/>
                        <a:gd name="connsiteX30" fmla="*/ 9981 w 10000"/>
                        <a:gd name="connsiteY30" fmla="*/ 449 h 10000"/>
                        <a:gd name="connsiteX31" fmla="*/ 10000 w 10000"/>
                        <a:gd name="connsiteY31" fmla="*/ 673 h 10000"/>
                        <a:gd name="connsiteX32" fmla="*/ 9996 w 10000"/>
                        <a:gd name="connsiteY32" fmla="*/ 923 h 10000"/>
                        <a:gd name="connsiteX33" fmla="*/ 9978 w 10000"/>
                        <a:gd name="connsiteY33" fmla="*/ 1227 h 10000"/>
                        <a:gd name="connsiteX34" fmla="*/ 9933 w 10000"/>
                        <a:gd name="connsiteY34" fmla="*/ 1544 h 10000"/>
                        <a:gd name="connsiteX35" fmla="*/ 9873 w 10000"/>
                        <a:gd name="connsiteY35" fmla="*/ 1887 h 10000"/>
                        <a:gd name="connsiteX36" fmla="*/ 8580 w 10000"/>
                        <a:gd name="connsiteY36"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849 w 10000"/>
                        <a:gd name="connsiteY20" fmla="*/ 554 h 10000"/>
                        <a:gd name="connsiteX21" fmla="*/ 1975 w 10000"/>
                        <a:gd name="connsiteY21" fmla="*/ 330 h 10000"/>
                        <a:gd name="connsiteX22" fmla="*/ 2098 w 10000"/>
                        <a:gd name="connsiteY22" fmla="*/ 145 h 10000"/>
                        <a:gd name="connsiteX23" fmla="*/ 2221 w 10000"/>
                        <a:gd name="connsiteY23" fmla="*/ 53 h 10000"/>
                        <a:gd name="connsiteX24" fmla="*/ 2333 w 10000"/>
                        <a:gd name="connsiteY24" fmla="*/ 0 h 10000"/>
                        <a:gd name="connsiteX25" fmla="*/ 9735 w 10000"/>
                        <a:gd name="connsiteY25" fmla="*/ 0 h 10000"/>
                        <a:gd name="connsiteX26" fmla="*/ 9821 w 10000"/>
                        <a:gd name="connsiteY26" fmla="*/ 26 h 10000"/>
                        <a:gd name="connsiteX27" fmla="*/ 9892 w 10000"/>
                        <a:gd name="connsiteY27" fmla="*/ 119 h 10000"/>
                        <a:gd name="connsiteX28" fmla="*/ 9944 w 10000"/>
                        <a:gd name="connsiteY28" fmla="*/ 264 h 10000"/>
                        <a:gd name="connsiteX29" fmla="*/ 9981 w 10000"/>
                        <a:gd name="connsiteY29" fmla="*/ 449 h 10000"/>
                        <a:gd name="connsiteX30" fmla="*/ 10000 w 10000"/>
                        <a:gd name="connsiteY30" fmla="*/ 673 h 10000"/>
                        <a:gd name="connsiteX31" fmla="*/ 9996 w 10000"/>
                        <a:gd name="connsiteY31" fmla="*/ 923 h 10000"/>
                        <a:gd name="connsiteX32" fmla="*/ 9978 w 10000"/>
                        <a:gd name="connsiteY32" fmla="*/ 1227 h 10000"/>
                        <a:gd name="connsiteX33" fmla="*/ 9933 w 10000"/>
                        <a:gd name="connsiteY33" fmla="*/ 1544 h 10000"/>
                        <a:gd name="connsiteX34" fmla="*/ 9873 w 10000"/>
                        <a:gd name="connsiteY34" fmla="*/ 1887 h 10000"/>
                        <a:gd name="connsiteX35" fmla="*/ 8580 w 10000"/>
                        <a:gd name="connsiteY35"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1975 w 10000"/>
                        <a:gd name="connsiteY20" fmla="*/ 330 h 10000"/>
                        <a:gd name="connsiteX21" fmla="*/ 2098 w 10000"/>
                        <a:gd name="connsiteY21" fmla="*/ 145 h 10000"/>
                        <a:gd name="connsiteX22" fmla="*/ 2221 w 10000"/>
                        <a:gd name="connsiteY22" fmla="*/ 53 h 10000"/>
                        <a:gd name="connsiteX23" fmla="*/ 2333 w 10000"/>
                        <a:gd name="connsiteY23" fmla="*/ 0 h 10000"/>
                        <a:gd name="connsiteX24" fmla="*/ 9735 w 10000"/>
                        <a:gd name="connsiteY24" fmla="*/ 0 h 10000"/>
                        <a:gd name="connsiteX25" fmla="*/ 9821 w 10000"/>
                        <a:gd name="connsiteY25" fmla="*/ 26 h 10000"/>
                        <a:gd name="connsiteX26" fmla="*/ 9892 w 10000"/>
                        <a:gd name="connsiteY26" fmla="*/ 119 h 10000"/>
                        <a:gd name="connsiteX27" fmla="*/ 9944 w 10000"/>
                        <a:gd name="connsiteY27" fmla="*/ 264 h 10000"/>
                        <a:gd name="connsiteX28" fmla="*/ 9981 w 10000"/>
                        <a:gd name="connsiteY28" fmla="*/ 449 h 10000"/>
                        <a:gd name="connsiteX29" fmla="*/ 10000 w 10000"/>
                        <a:gd name="connsiteY29" fmla="*/ 673 h 10000"/>
                        <a:gd name="connsiteX30" fmla="*/ 9996 w 10000"/>
                        <a:gd name="connsiteY30" fmla="*/ 923 h 10000"/>
                        <a:gd name="connsiteX31" fmla="*/ 9978 w 10000"/>
                        <a:gd name="connsiteY31" fmla="*/ 1227 h 10000"/>
                        <a:gd name="connsiteX32" fmla="*/ 9933 w 10000"/>
                        <a:gd name="connsiteY32" fmla="*/ 1544 h 10000"/>
                        <a:gd name="connsiteX33" fmla="*/ 9873 w 10000"/>
                        <a:gd name="connsiteY33" fmla="*/ 1887 h 10000"/>
                        <a:gd name="connsiteX34" fmla="*/ 8580 w 10000"/>
                        <a:gd name="connsiteY34"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098 w 10000"/>
                        <a:gd name="connsiteY20" fmla="*/ 145 h 10000"/>
                        <a:gd name="connsiteX21" fmla="*/ 2221 w 10000"/>
                        <a:gd name="connsiteY21" fmla="*/ 53 h 10000"/>
                        <a:gd name="connsiteX22" fmla="*/ 2333 w 10000"/>
                        <a:gd name="connsiteY22" fmla="*/ 0 h 10000"/>
                        <a:gd name="connsiteX23" fmla="*/ 9735 w 10000"/>
                        <a:gd name="connsiteY23" fmla="*/ 0 h 10000"/>
                        <a:gd name="connsiteX24" fmla="*/ 9821 w 10000"/>
                        <a:gd name="connsiteY24" fmla="*/ 26 h 10000"/>
                        <a:gd name="connsiteX25" fmla="*/ 9892 w 10000"/>
                        <a:gd name="connsiteY25" fmla="*/ 119 h 10000"/>
                        <a:gd name="connsiteX26" fmla="*/ 9944 w 10000"/>
                        <a:gd name="connsiteY26" fmla="*/ 264 h 10000"/>
                        <a:gd name="connsiteX27" fmla="*/ 9981 w 10000"/>
                        <a:gd name="connsiteY27" fmla="*/ 449 h 10000"/>
                        <a:gd name="connsiteX28" fmla="*/ 10000 w 10000"/>
                        <a:gd name="connsiteY28" fmla="*/ 673 h 10000"/>
                        <a:gd name="connsiteX29" fmla="*/ 9996 w 10000"/>
                        <a:gd name="connsiteY29" fmla="*/ 923 h 10000"/>
                        <a:gd name="connsiteX30" fmla="*/ 9978 w 10000"/>
                        <a:gd name="connsiteY30" fmla="*/ 1227 h 10000"/>
                        <a:gd name="connsiteX31" fmla="*/ 9933 w 10000"/>
                        <a:gd name="connsiteY31" fmla="*/ 1544 h 10000"/>
                        <a:gd name="connsiteX32" fmla="*/ 9873 w 10000"/>
                        <a:gd name="connsiteY32" fmla="*/ 1887 h 10000"/>
                        <a:gd name="connsiteX33" fmla="*/ 8580 w 10000"/>
                        <a:gd name="connsiteY33"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221 w 10000"/>
                        <a:gd name="connsiteY20" fmla="*/ 53 h 10000"/>
                        <a:gd name="connsiteX21" fmla="*/ 2333 w 10000"/>
                        <a:gd name="connsiteY21" fmla="*/ 0 h 10000"/>
                        <a:gd name="connsiteX22" fmla="*/ 9735 w 10000"/>
                        <a:gd name="connsiteY22" fmla="*/ 0 h 10000"/>
                        <a:gd name="connsiteX23" fmla="*/ 9821 w 10000"/>
                        <a:gd name="connsiteY23" fmla="*/ 26 h 10000"/>
                        <a:gd name="connsiteX24" fmla="*/ 9892 w 10000"/>
                        <a:gd name="connsiteY24" fmla="*/ 119 h 10000"/>
                        <a:gd name="connsiteX25" fmla="*/ 9944 w 10000"/>
                        <a:gd name="connsiteY25" fmla="*/ 264 h 10000"/>
                        <a:gd name="connsiteX26" fmla="*/ 9981 w 10000"/>
                        <a:gd name="connsiteY26" fmla="*/ 449 h 10000"/>
                        <a:gd name="connsiteX27" fmla="*/ 10000 w 10000"/>
                        <a:gd name="connsiteY27" fmla="*/ 673 h 10000"/>
                        <a:gd name="connsiteX28" fmla="*/ 9996 w 10000"/>
                        <a:gd name="connsiteY28" fmla="*/ 923 h 10000"/>
                        <a:gd name="connsiteX29" fmla="*/ 9978 w 10000"/>
                        <a:gd name="connsiteY29" fmla="*/ 1227 h 10000"/>
                        <a:gd name="connsiteX30" fmla="*/ 9933 w 10000"/>
                        <a:gd name="connsiteY30" fmla="*/ 1544 h 10000"/>
                        <a:gd name="connsiteX31" fmla="*/ 9873 w 10000"/>
                        <a:gd name="connsiteY31" fmla="*/ 1887 h 10000"/>
                        <a:gd name="connsiteX32" fmla="*/ 8580 w 10000"/>
                        <a:gd name="connsiteY32"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580 w 10000"/>
                        <a:gd name="connsiteY0" fmla="*/ 8127 h 10000"/>
                        <a:gd name="connsiteX1" fmla="*/ 8490 w 10000"/>
                        <a:gd name="connsiteY1" fmla="*/ 8509 h 10000"/>
                        <a:gd name="connsiteX2" fmla="*/ 8390 w 10000"/>
                        <a:gd name="connsiteY2" fmla="*/ 8852 h 10000"/>
                        <a:gd name="connsiteX3" fmla="*/ 8271 w 10000"/>
                        <a:gd name="connsiteY3" fmla="*/ 9169 h 10000"/>
                        <a:gd name="connsiteX4" fmla="*/ 8151 w 10000"/>
                        <a:gd name="connsiteY4" fmla="*/ 9446 h 10000"/>
                        <a:gd name="connsiteX5" fmla="*/ 8025 w 10000"/>
                        <a:gd name="connsiteY5" fmla="*/ 9683 h 10000"/>
                        <a:gd name="connsiteX6" fmla="*/ 7898 w 10000"/>
                        <a:gd name="connsiteY6" fmla="*/ 9842 h 10000"/>
                        <a:gd name="connsiteX7" fmla="*/ 7779 w 10000"/>
                        <a:gd name="connsiteY7" fmla="*/ 9960 h 10000"/>
                        <a:gd name="connsiteX8" fmla="*/ 7667 w 10000"/>
                        <a:gd name="connsiteY8" fmla="*/ 10000 h 10000"/>
                        <a:gd name="connsiteX9" fmla="*/ 265 w 10000"/>
                        <a:gd name="connsiteY9" fmla="*/ 10000 h 10000"/>
                        <a:gd name="connsiteX10" fmla="*/ 175 w 10000"/>
                        <a:gd name="connsiteY10" fmla="*/ 9960 h 10000"/>
                        <a:gd name="connsiteX11" fmla="*/ 104 w 10000"/>
                        <a:gd name="connsiteY11" fmla="*/ 9881 h 10000"/>
                        <a:gd name="connsiteX12" fmla="*/ 48 w 10000"/>
                        <a:gd name="connsiteY12" fmla="*/ 9749 h 10000"/>
                        <a:gd name="connsiteX13" fmla="*/ 19 w 10000"/>
                        <a:gd name="connsiteY13" fmla="*/ 9551 h 10000"/>
                        <a:gd name="connsiteX14" fmla="*/ 0 w 10000"/>
                        <a:gd name="connsiteY14" fmla="*/ 9327 h 10000"/>
                        <a:gd name="connsiteX15" fmla="*/ 0 w 10000"/>
                        <a:gd name="connsiteY15" fmla="*/ 9063 h 10000"/>
                        <a:gd name="connsiteX16" fmla="*/ 22 w 10000"/>
                        <a:gd name="connsiteY16" fmla="*/ 8773 h 10000"/>
                        <a:gd name="connsiteX17" fmla="*/ 63 w 10000"/>
                        <a:gd name="connsiteY17" fmla="*/ 8456 h 10000"/>
                        <a:gd name="connsiteX18" fmla="*/ 123 w 10000"/>
                        <a:gd name="connsiteY18" fmla="*/ 8127 h 10000"/>
                        <a:gd name="connsiteX19" fmla="*/ 1416 w 10000"/>
                        <a:gd name="connsiteY19" fmla="*/ 1887 h 10000"/>
                        <a:gd name="connsiteX20" fmla="*/ 2333 w 10000"/>
                        <a:gd name="connsiteY20" fmla="*/ 0 h 10000"/>
                        <a:gd name="connsiteX21" fmla="*/ 9735 w 10000"/>
                        <a:gd name="connsiteY21" fmla="*/ 0 h 10000"/>
                        <a:gd name="connsiteX22" fmla="*/ 9821 w 10000"/>
                        <a:gd name="connsiteY22" fmla="*/ 26 h 10000"/>
                        <a:gd name="connsiteX23" fmla="*/ 9892 w 10000"/>
                        <a:gd name="connsiteY23" fmla="*/ 119 h 10000"/>
                        <a:gd name="connsiteX24" fmla="*/ 9944 w 10000"/>
                        <a:gd name="connsiteY24" fmla="*/ 264 h 10000"/>
                        <a:gd name="connsiteX25" fmla="*/ 9981 w 10000"/>
                        <a:gd name="connsiteY25" fmla="*/ 449 h 10000"/>
                        <a:gd name="connsiteX26" fmla="*/ 10000 w 10000"/>
                        <a:gd name="connsiteY26" fmla="*/ 673 h 10000"/>
                        <a:gd name="connsiteX27" fmla="*/ 9996 w 10000"/>
                        <a:gd name="connsiteY27" fmla="*/ 923 h 10000"/>
                        <a:gd name="connsiteX28" fmla="*/ 9978 w 10000"/>
                        <a:gd name="connsiteY28" fmla="*/ 1227 h 10000"/>
                        <a:gd name="connsiteX29" fmla="*/ 9933 w 10000"/>
                        <a:gd name="connsiteY29" fmla="*/ 1544 h 10000"/>
                        <a:gd name="connsiteX30" fmla="*/ 9873 w 10000"/>
                        <a:gd name="connsiteY30" fmla="*/ 1887 h 10000"/>
                        <a:gd name="connsiteX31" fmla="*/ 8580 w 10000"/>
                        <a:gd name="connsiteY31" fmla="*/ 8127 h 10000"/>
                        <a:gd name="connsiteX0" fmla="*/ 8911 w 10331"/>
                        <a:gd name="connsiteY0" fmla="*/ 8127 h 10000"/>
                        <a:gd name="connsiteX1" fmla="*/ 8821 w 10331"/>
                        <a:gd name="connsiteY1" fmla="*/ 8509 h 10000"/>
                        <a:gd name="connsiteX2" fmla="*/ 8721 w 10331"/>
                        <a:gd name="connsiteY2" fmla="*/ 8852 h 10000"/>
                        <a:gd name="connsiteX3" fmla="*/ 8602 w 10331"/>
                        <a:gd name="connsiteY3" fmla="*/ 9169 h 10000"/>
                        <a:gd name="connsiteX4" fmla="*/ 8482 w 10331"/>
                        <a:gd name="connsiteY4" fmla="*/ 9446 h 10000"/>
                        <a:gd name="connsiteX5" fmla="*/ 8356 w 10331"/>
                        <a:gd name="connsiteY5" fmla="*/ 9683 h 10000"/>
                        <a:gd name="connsiteX6" fmla="*/ 8229 w 10331"/>
                        <a:gd name="connsiteY6" fmla="*/ 9842 h 10000"/>
                        <a:gd name="connsiteX7" fmla="*/ 8110 w 10331"/>
                        <a:gd name="connsiteY7" fmla="*/ 9960 h 10000"/>
                        <a:gd name="connsiteX8" fmla="*/ 7998 w 10331"/>
                        <a:gd name="connsiteY8" fmla="*/ 10000 h 10000"/>
                        <a:gd name="connsiteX9" fmla="*/ 596 w 10331"/>
                        <a:gd name="connsiteY9" fmla="*/ 10000 h 10000"/>
                        <a:gd name="connsiteX10" fmla="*/ 435 w 10331"/>
                        <a:gd name="connsiteY10" fmla="*/ 9881 h 10000"/>
                        <a:gd name="connsiteX11" fmla="*/ 379 w 10331"/>
                        <a:gd name="connsiteY11" fmla="*/ 9749 h 10000"/>
                        <a:gd name="connsiteX12" fmla="*/ 350 w 10331"/>
                        <a:gd name="connsiteY12" fmla="*/ 9551 h 10000"/>
                        <a:gd name="connsiteX13" fmla="*/ 331 w 10331"/>
                        <a:gd name="connsiteY13" fmla="*/ 9327 h 10000"/>
                        <a:gd name="connsiteX14" fmla="*/ 331 w 10331"/>
                        <a:gd name="connsiteY14" fmla="*/ 9063 h 10000"/>
                        <a:gd name="connsiteX15" fmla="*/ 353 w 10331"/>
                        <a:gd name="connsiteY15" fmla="*/ 8773 h 10000"/>
                        <a:gd name="connsiteX16" fmla="*/ 394 w 10331"/>
                        <a:gd name="connsiteY16" fmla="*/ 8456 h 10000"/>
                        <a:gd name="connsiteX17" fmla="*/ 454 w 10331"/>
                        <a:gd name="connsiteY17" fmla="*/ 8127 h 10000"/>
                        <a:gd name="connsiteX18" fmla="*/ 1747 w 10331"/>
                        <a:gd name="connsiteY18" fmla="*/ 1887 h 10000"/>
                        <a:gd name="connsiteX19" fmla="*/ 2664 w 10331"/>
                        <a:gd name="connsiteY19" fmla="*/ 0 h 10000"/>
                        <a:gd name="connsiteX20" fmla="*/ 10066 w 10331"/>
                        <a:gd name="connsiteY20" fmla="*/ 0 h 10000"/>
                        <a:gd name="connsiteX21" fmla="*/ 10152 w 10331"/>
                        <a:gd name="connsiteY21" fmla="*/ 26 h 10000"/>
                        <a:gd name="connsiteX22" fmla="*/ 10223 w 10331"/>
                        <a:gd name="connsiteY22" fmla="*/ 119 h 10000"/>
                        <a:gd name="connsiteX23" fmla="*/ 10275 w 10331"/>
                        <a:gd name="connsiteY23" fmla="*/ 264 h 10000"/>
                        <a:gd name="connsiteX24" fmla="*/ 10312 w 10331"/>
                        <a:gd name="connsiteY24" fmla="*/ 449 h 10000"/>
                        <a:gd name="connsiteX25" fmla="*/ 10331 w 10331"/>
                        <a:gd name="connsiteY25" fmla="*/ 673 h 10000"/>
                        <a:gd name="connsiteX26" fmla="*/ 10327 w 10331"/>
                        <a:gd name="connsiteY26" fmla="*/ 923 h 10000"/>
                        <a:gd name="connsiteX27" fmla="*/ 10309 w 10331"/>
                        <a:gd name="connsiteY27" fmla="*/ 1227 h 10000"/>
                        <a:gd name="connsiteX28" fmla="*/ 10264 w 10331"/>
                        <a:gd name="connsiteY28" fmla="*/ 1544 h 10000"/>
                        <a:gd name="connsiteX29" fmla="*/ 10204 w 10331"/>
                        <a:gd name="connsiteY29" fmla="*/ 1887 h 10000"/>
                        <a:gd name="connsiteX30" fmla="*/ 8911 w 10331"/>
                        <a:gd name="connsiteY30" fmla="*/ 8127 h 10000"/>
                        <a:gd name="connsiteX0" fmla="*/ 8931 w 10351"/>
                        <a:gd name="connsiteY0" fmla="*/ 8127 h 10000"/>
                        <a:gd name="connsiteX1" fmla="*/ 8841 w 10351"/>
                        <a:gd name="connsiteY1" fmla="*/ 8509 h 10000"/>
                        <a:gd name="connsiteX2" fmla="*/ 8741 w 10351"/>
                        <a:gd name="connsiteY2" fmla="*/ 8852 h 10000"/>
                        <a:gd name="connsiteX3" fmla="*/ 8622 w 10351"/>
                        <a:gd name="connsiteY3" fmla="*/ 9169 h 10000"/>
                        <a:gd name="connsiteX4" fmla="*/ 8502 w 10351"/>
                        <a:gd name="connsiteY4" fmla="*/ 9446 h 10000"/>
                        <a:gd name="connsiteX5" fmla="*/ 8376 w 10351"/>
                        <a:gd name="connsiteY5" fmla="*/ 9683 h 10000"/>
                        <a:gd name="connsiteX6" fmla="*/ 8249 w 10351"/>
                        <a:gd name="connsiteY6" fmla="*/ 9842 h 10000"/>
                        <a:gd name="connsiteX7" fmla="*/ 8130 w 10351"/>
                        <a:gd name="connsiteY7" fmla="*/ 9960 h 10000"/>
                        <a:gd name="connsiteX8" fmla="*/ 8018 w 10351"/>
                        <a:gd name="connsiteY8" fmla="*/ 10000 h 10000"/>
                        <a:gd name="connsiteX9" fmla="*/ 616 w 10351"/>
                        <a:gd name="connsiteY9" fmla="*/ 10000 h 10000"/>
                        <a:gd name="connsiteX10" fmla="*/ 399 w 10351"/>
                        <a:gd name="connsiteY10" fmla="*/ 9749 h 10000"/>
                        <a:gd name="connsiteX11" fmla="*/ 370 w 10351"/>
                        <a:gd name="connsiteY11" fmla="*/ 9551 h 10000"/>
                        <a:gd name="connsiteX12" fmla="*/ 351 w 10351"/>
                        <a:gd name="connsiteY12" fmla="*/ 9327 h 10000"/>
                        <a:gd name="connsiteX13" fmla="*/ 351 w 10351"/>
                        <a:gd name="connsiteY13" fmla="*/ 9063 h 10000"/>
                        <a:gd name="connsiteX14" fmla="*/ 373 w 10351"/>
                        <a:gd name="connsiteY14" fmla="*/ 8773 h 10000"/>
                        <a:gd name="connsiteX15" fmla="*/ 414 w 10351"/>
                        <a:gd name="connsiteY15" fmla="*/ 8456 h 10000"/>
                        <a:gd name="connsiteX16" fmla="*/ 474 w 10351"/>
                        <a:gd name="connsiteY16" fmla="*/ 8127 h 10000"/>
                        <a:gd name="connsiteX17" fmla="*/ 1767 w 10351"/>
                        <a:gd name="connsiteY17" fmla="*/ 1887 h 10000"/>
                        <a:gd name="connsiteX18" fmla="*/ 2684 w 10351"/>
                        <a:gd name="connsiteY18" fmla="*/ 0 h 10000"/>
                        <a:gd name="connsiteX19" fmla="*/ 10086 w 10351"/>
                        <a:gd name="connsiteY19" fmla="*/ 0 h 10000"/>
                        <a:gd name="connsiteX20" fmla="*/ 10172 w 10351"/>
                        <a:gd name="connsiteY20" fmla="*/ 26 h 10000"/>
                        <a:gd name="connsiteX21" fmla="*/ 10243 w 10351"/>
                        <a:gd name="connsiteY21" fmla="*/ 119 h 10000"/>
                        <a:gd name="connsiteX22" fmla="*/ 10295 w 10351"/>
                        <a:gd name="connsiteY22" fmla="*/ 264 h 10000"/>
                        <a:gd name="connsiteX23" fmla="*/ 10332 w 10351"/>
                        <a:gd name="connsiteY23" fmla="*/ 449 h 10000"/>
                        <a:gd name="connsiteX24" fmla="*/ 10351 w 10351"/>
                        <a:gd name="connsiteY24" fmla="*/ 673 h 10000"/>
                        <a:gd name="connsiteX25" fmla="*/ 10347 w 10351"/>
                        <a:gd name="connsiteY25" fmla="*/ 923 h 10000"/>
                        <a:gd name="connsiteX26" fmla="*/ 10329 w 10351"/>
                        <a:gd name="connsiteY26" fmla="*/ 1227 h 10000"/>
                        <a:gd name="connsiteX27" fmla="*/ 10284 w 10351"/>
                        <a:gd name="connsiteY27" fmla="*/ 1544 h 10000"/>
                        <a:gd name="connsiteX28" fmla="*/ 10224 w 10351"/>
                        <a:gd name="connsiteY28" fmla="*/ 1887 h 10000"/>
                        <a:gd name="connsiteX29" fmla="*/ 8931 w 10351"/>
                        <a:gd name="connsiteY29" fmla="*/ 8127 h 10000"/>
                        <a:gd name="connsiteX0" fmla="*/ 8941 w 10361"/>
                        <a:gd name="connsiteY0" fmla="*/ 8127 h 10000"/>
                        <a:gd name="connsiteX1" fmla="*/ 8851 w 10361"/>
                        <a:gd name="connsiteY1" fmla="*/ 8509 h 10000"/>
                        <a:gd name="connsiteX2" fmla="*/ 8751 w 10361"/>
                        <a:gd name="connsiteY2" fmla="*/ 8852 h 10000"/>
                        <a:gd name="connsiteX3" fmla="*/ 8632 w 10361"/>
                        <a:gd name="connsiteY3" fmla="*/ 9169 h 10000"/>
                        <a:gd name="connsiteX4" fmla="*/ 8512 w 10361"/>
                        <a:gd name="connsiteY4" fmla="*/ 9446 h 10000"/>
                        <a:gd name="connsiteX5" fmla="*/ 8386 w 10361"/>
                        <a:gd name="connsiteY5" fmla="*/ 9683 h 10000"/>
                        <a:gd name="connsiteX6" fmla="*/ 8259 w 10361"/>
                        <a:gd name="connsiteY6" fmla="*/ 9842 h 10000"/>
                        <a:gd name="connsiteX7" fmla="*/ 8140 w 10361"/>
                        <a:gd name="connsiteY7" fmla="*/ 9960 h 10000"/>
                        <a:gd name="connsiteX8" fmla="*/ 8028 w 10361"/>
                        <a:gd name="connsiteY8" fmla="*/ 10000 h 10000"/>
                        <a:gd name="connsiteX9" fmla="*/ 626 w 10361"/>
                        <a:gd name="connsiteY9" fmla="*/ 10000 h 10000"/>
                        <a:gd name="connsiteX10" fmla="*/ 380 w 10361"/>
                        <a:gd name="connsiteY10" fmla="*/ 9551 h 10000"/>
                        <a:gd name="connsiteX11" fmla="*/ 361 w 10361"/>
                        <a:gd name="connsiteY11" fmla="*/ 9327 h 10000"/>
                        <a:gd name="connsiteX12" fmla="*/ 361 w 10361"/>
                        <a:gd name="connsiteY12" fmla="*/ 9063 h 10000"/>
                        <a:gd name="connsiteX13" fmla="*/ 383 w 10361"/>
                        <a:gd name="connsiteY13" fmla="*/ 8773 h 10000"/>
                        <a:gd name="connsiteX14" fmla="*/ 424 w 10361"/>
                        <a:gd name="connsiteY14" fmla="*/ 8456 h 10000"/>
                        <a:gd name="connsiteX15" fmla="*/ 484 w 10361"/>
                        <a:gd name="connsiteY15" fmla="*/ 8127 h 10000"/>
                        <a:gd name="connsiteX16" fmla="*/ 1777 w 10361"/>
                        <a:gd name="connsiteY16" fmla="*/ 1887 h 10000"/>
                        <a:gd name="connsiteX17" fmla="*/ 2694 w 10361"/>
                        <a:gd name="connsiteY17" fmla="*/ 0 h 10000"/>
                        <a:gd name="connsiteX18" fmla="*/ 10096 w 10361"/>
                        <a:gd name="connsiteY18" fmla="*/ 0 h 10000"/>
                        <a:gd name="connsiteX19" fmla="*/ 10182 w 10361"/>
                        <a:gd name="connsiteY19" fmla="*/ 26 h 10000"/>
                        <a:gd name="connsiteX20" fmla="*/ 10253 w 10361"/>
                        <a:gd name="connsiteY20" fmla="*/ 119 h 10000"/>
                        <a:gd name="connsiteX21" fmla="*/ 10305 w 10361"/>
                        <a:gd name="connsiteY21" fmla="*/ 264 h 10000"/>
                        <a:gd name="connsiteX22" fmla="*/ 10342 w 10361"/>
                        <a:gd name="connsiteY22" fmla="*/ 449 h 10000"/>
                        <a:gd name="connsiteX23" fmla="*/ 10361 w 10361"/>
                        <a:gd name="connsiteY23" fmla="*/ 673 h 10000"/>
                        <a:gd name="connsiteX24" fmla="*/ 10357 w 10361"/>
                        <a:gd name="connsiteY24" fmla="*/ 923 h 10000"/>
                        <a:gd name="connsiteX25" fmla="*/ 10339 w 10361"/>
                        <a:gd name="connsiteY25" fmla="*/ 1227 h 10000"/>
                        <a:gd name="connsiteX26" fmla="*/ 10294 w 10361"/>
                        <a:gd name="connsiteY26" fmla="*/ 1544 h 10000"/>
                        <a:gd name="connsiteX27" fmla="*/ 10234 w 10361"/>
                        <a:gd name="connsiteY27" fmla="*/ 1887 h 10000"/>
                        <a:gd name="connsiteX28" fmla="*/ 8941 w 10361"/>
                        <a:gd name="connsiteY28" fmla="*/ 8127 h 10000"/>
                        <a:gd name="connsiteX0" fmla="*/ 8948 w 10368"/>
                        <a:gd name="connsiteY0" fmla="*/ 8127 h 10000"/>
                        <a:gd name="connsiteX1" fmla="*/ 8858 w 10368"/>
                        <a:gd name="connsiteY1" fmla="*/ 8509 h 10000"/>
                        <a:gd name="connsiteX2" fmla="*/ 8758 w 10368"/>
                        <a:gd name="connsiteY2" fmla="*/ 8852 h 10000"/>
                        <a:gd name="connsiteX3" fmla="*/ 8639 w 10368"/>
                        <a:gd name="connsiteY3" fmla="*/ 9169 h 10000"/>
                        <a:gd name="connsiteX4" fmla="*/ 8519 w 10368"/>
                        <a:gd name="connsiteY4" fmla="*/ 9446 h 10000"/>
                        <a:gd name="connsiteX5" fmla="*/ 8393 w 10368"/>
                        <a:gd name="connsiteY5" fmla="*/ 9683 h 10000"/>
                        <a:gd name="connsiteX6" fmla="*/ 8266 w 10368"/>
                        <a:gd name="connsiteY6" fmla="*/ 9842 h 10000"/>
                        <a:gd name="connsiteX7" fmla="*/ 8147 w 10368"/>
                        <a:gd name="connsiteY7" fmla="*/ 9960 h 10000"/>
                        <a:gd name="connsiteX8" fmla="*/ 8035 w 10368"/>
                        <a:gd name="connsiteY8" fmla="*/ 10000 h 10000"/>
                        <a:gd name="connsiteX9" fmla="*/ 633 w 10368"/>
                        <a:gd name="connsiteY9" fmla="*/ 10000 h 10000"/>
                        <a:gd name="connsiteX10" fmla="*/ 368 w 10368"/>
                        <a:gd name="connsiteY10" fmla="*/ 9327 h 10000"/>
                        <a:gd name="connsiteX11" fmla="*/ 368 w 10368"/>
                        <a:gd name="connsiteY11" fmla="*/ 9063 h 10000"/>
                        <a:gd name="connsiteX12" fmla="*/ 390 w 10368"/>
                        <a:gd name="connsiteY12" fmla="*/ 8773 h 10000"/>
                        <a:gd name="connsiteX13" fmla="*/ 431 w 10368"/>
                        <a:gd name="connsiteY13" fmla="*/ 8456 h 10000"/>
                        <a:gd name="connsiteX14" fmla="*/ 491 w 10368"/>
                        <a:gd name="connsiteY14" fmla="*/ 8127 h 10000"/>
                        <a:gd name="connsiteX15" fmla="*/ 1784 w 10368"/>
                        <a:gd name="connsiteY15" fmla="*/ 1887 h 10000"/>
                        <a:gd name="connsiteX16" fmla="*/ 2701 w 10368"/>
                        <a:gd name="connsiteY16" fmla="*/ 0 h 10000"/>
                        <a:gd name="connsiteX17" fmla="*/ 10103 w 10368"/>
                        <a:gd name="connsiteY17" fmla="*/ 0 h 10000"/>
                        <a:gd name="connsiteX18" fmla="*/ 10189 w 10368"/>
                        <a:gd name="connsiteY18" fmla="*/ 26 h 10000"/>
                        <a:gd name="connsiteX19" fmla="*/ 10260 w 10368"/>
                        <a:gd name="connsiteY19" fmla="*/ 119 h 10000"/>
                        <a:gd name="connsiteX20" fmla="*/ 10312 w 10368"/>
                        <a:gd name="connsiteY20" fmla="*/ 264 h 10000"/>
                        <a:gd name="connsiteX21" fmla="*/ 10349 w 10368"/>
                        <a:gd name="connsiteY21" fmla="*/ 449 h 10000"/>
                        <a:gd name="connsiteX22" fmla="*/ 10368 w 10368"/>
                        <a:gd name="connsiteY22" fmla="*/ 673 h 10000"/>
                        <a:gd name="connsiteX23" fmla="*/ 10364 w 10368"/>
                        <a:gd name="connsiteY23" fmla="*/ 923 h 10000"/>
                        <a:gd name="connsiteX24" fmla="*/ 10346 w 10368"/>
                        <a:gd name="connsiteY24" fmla="*/ 1227 h 10000"/>
                        <a:gd name="connsiteX25" fmla="*/ 10301 w 10368"/>
                        <a:gd name="connsiteY25" fmla="*/ 1544 h 10000"/>
                        <a:gd name="connsiteX26" fmla="*/ 10241 w 10368"/>
                        <a:gd name="connsiteY26" fmla="*/ 1887 h 10000"/>
                        <a:gd name="connsiteX27" fmla="*/ 8948 w 10368"/>
                        <a:gd name="connsiteY27" fmla="*/ 8127 h 10000"/>
                        <a:gd name="connsiteX0" fmla="*/ 8950 w 10370"/>
                        <a:gd name="connsiteY0" fmla="*/ 8127 h 10000"/>
                        <a:gd name="connsiteX1" fmla="*/ 8860 w 10370"/>
                        <a:gd name="connsiteY1" fmla="*/ 8509 h 10000"/>
                        <a:gd name="connsiteX2" fmla="*/ 8760 w 10370"/>
                        <a:gd name="connsiteY2" fmla="*/ 8852 h 10000"/>
                        <a:gd name="connsiteX3" fmla="*/ 8641 w 10370"/>
                        <a:gd name="connsiteY3" fmla="*/ 9169 h 10000"/>
                        <a:gd name="connsiteX4" fmla="*/ 8521 w 10370"/>
                        <a:gd name="connsiteY4" fmla="*/ 9446 h 10000"/>
                        <a:gd name="connsiteX5" fmla="*/ 8395 w 10370"/>
                        <a:gd name="connsiteY5" fmla="*/ 9683 h 10000"/>
                        <a:gd name="connsiteX6" fmla="*/ 8268 w 10370"/>
                        <a:gd name="connsiteY6" fmla="*/ 9842 h 10000"/>
                        <a:gd name="connsiteX7" fmla="*/ 8149 w 10370"/>
                        <a:gd name="connsiteY7" fmla="*/ 9960 h 10000"/>
                        <a:gd name="connsiteX8" fmla="*/ 8037 w 10370"/>
                        <a:gd name="connsiteY8" fmla="*/ 10000 h 10000"/>
                        <a:gd name="connsiteX9" fmla="*/ 635 w 10370"/>
                        <a:gd name="connsiteY9" fmla="*/ 10000 h 10000"/>
                        <a:gd name="connsiteX10" fmla="*/ 370 w 10370"/>
                        <a:gd name="connsiteY10" fmla="*/ 9063 h 10000"/>
                        <a:gd name="connsiteX11" fmla="*/ 392 w 10370"/>
                        <a:gd name="connsiteY11" fmla="*/ 8773 h 10000"/>
                        <a:gd name="connsiteX12" fmla="*/ 433 w 10370"/>
                        <a:gd name="connsiteY12" fmla="*/ 8456 h 10000"/>
                        <a:gd name="connsiteX13" fmla="*/ 493 w 10370"/>
                        <a:gd name="connsiteY13" fmla="*/ 8127 h 10000"/>
                        <a:gd name="connsiteX14" fmla="*/ 1786 w 10370"/>
                        <a:gd name="connsiteY14" fmla="*/ 1887 h 10000"/>
                        <a:gd name="connsiteX15" fmla="*/ 2703 w 10370"/>
                        <a:gd name="connsiteY15" fmla="*/ 0 h 10000"/>
                        <a:gd name="connsiteX16" fmla="*/ 10105 w 10370"/>
                        <a:gd name="connsiteY16" fmla="*/ 0 h 10000"/>
                        <a:gd name="connsiteX17" fmla="*/ 10191 w 10370"/>
                        <a:gd name="connsiteY17" fmla="*/ 26 h 10000"/>
                        <a:gd name="connsiteX18" fmla="*/ 10262 w 10370"/>
                        <a:gd name="connsiteY18" fmla="*/ 119 h 10000"/>
                        <a:gd name="connsiteX19" fmla="*/ 10314 w 10370"/>
                        <a:gd name="connsiteY19" fmla="*/ 264 h 10000"/>
                        <a:gd name="connsiteX20" fmla="*/ 10351 w 10370"/>
                        <a:gd name="connsiteY20" fmla="*/ 449 h 10000"/>
                        <a:gd name="connsiteX21" fmla="*/ 10370 w 10370"/>
                        <a:gd name="connsiteY21" fmla="*/ 673 h 10000"/>
                        <a:gd name="connsiteX22" fmla="*/ 10366 w 10370"/>
                        <a:gd name="connsiteY22" fmla="*/ 923 h 10000"/>
                        <a:gd name="connsiteX23" fmla="*/ 10348 w 10370"/>
                        <a:gd name="connsiteY23" fmla="*/ 1227 h 10000"/>
                        <a:gd name="connsiteX24" fmla="*/ 10303 w 10370"/>
                        <a:gd name="connsiteY24" fmla="*/ 1544 h 10000"/>
                        <a:gd name="connsiteX25" fmla="*/ 10243 w 10370"/>
                        <a:gd name="connsiteY25" fmla="*/ 1887 h 10000"/>
                        <a:gd name="connsiteX26" fmla="*/ 8950 w 10370"/>
                        <a:gd name="connsiteY26" fmla="*/ 8127 h 10000"/>
                        <a:gd name="connsiteX0" fmla="*/ 8943 w 10363"/>
                        <a:gd name="connsiteY0" fmla="*/ 8127 h 10000"/>
                        <a:gd name="connsiteX1" fmla="*/ 8853 w 10363"/>
                        <a:gd name="connsiteY1" fmla="*/ 8509 h 10000"/>
                        <a:gd name="connsiteX2" fmla="*/ 8753 w 10363"/>
                        <a:gd name="connsiteY2" fmla="*/ 8852 h 10000"/>
                        <a:gd name="connsiteX3" fmla="*/ 8634 w 10363"/>
                        <a:gd name="connsiteY3" fmla="*/ 9169 h 10000"/>
                        <a:gd name="connsiteX4" fmla="*/ 8514 w 10363"/>
                        <a:gd name="connsiteY4" fmla="*/ 9446 h 10000"/>
                        <a:gd name="connsiteX5" fmla="*/ 8388 w 10363"/>
                        <a:gd name="connsiteY5" fmla="*/ 9683 h 10000"/>
                        <a:gd name="connsiteX6" fmla="*/ 8261 w 10363"/>
                        <a:gd name="connsiteY6" fmla="*/ 9842 h 10000"/>
                        <a:gd name="connsiteX7" fmla="*/ 8142 w 10363"/>
                        <a:gd name="connsiteY7" fmla="*/ 9960 h 10000"/>
                        <a:gd name="connsiteX8" fmla="*/ 8030 w 10363"/>
                        <a:gd name="connsiteY8" fmla="*/ 10000 h 10000"/>
                        <a:gd name="connsiteX9" fmla="*/ 628 w 10363"/>
                        <a:gd name="connsiteY9" fmla="*/ 10000 h 10000"/>
                        <a:gd name="connsiteX10" fmla="*/ 385 w 10363"/>
                        <a:gd name="connsiteY10" fmla="*/ 8773 h 10000"/>
                        <a:gd name="connsiteX11" fmla="*/ 426 w 10363"/>
                        <a:gd name="connsiteY11" fmla="*/ 8456 h 10000"/>
                        <a:gd name="connsiteX12" fmla="*/ 486 w 10363"/>
                        <a:gd name="connsiteY12" fmla="*/ 8127 h 10000"/>
                        <a:gd name="connsiteX13" fmla="*/ 1779 w 10363"/>
                        <a:gd name="connsiteY13" fmla="*/ 1887 h 10000"/>
                        <a:gd name="connsiteX14" fmla="*/ 2696 w 10363"/>
                        <a:gd name="connsiteY14" fmla="*/ 0 h 10000"/>
                        <a:gd name="connsiteX15" fmla="*/ 10098 w 10363"/>
                        <a:gd name="connsiteY15" fmla="*/ 0 h 10000"/>
                        <a:gd name="connsiteX16" fmla="*/ 10184 w 10363"/>
                        <a:gd name="connsiteY16" fmla="*/ 26 h 10000"/>
                        <a:gd name="connsiteX17" fmla="*/ 10255 w 10363"/>
                        <a:gd name="connsiteY17" fmla="*/ 119 h 10000"/>
                        <a:gd name="connsiteX18" fmla="*/ 10307 w 10363"/>
                        <a:gd name="connsiteY18" fmla="*/ 264 h 10000"/>
                        <a:gd name="connsiteX19" fmla="*/ 10344 w 10363"/>
                        <a:gd name="connsiteY19" fmla="*/ 449 h 10000"/>
                        <a:gd name="connsiteX20" fmla="*/ 10363 w 10363"/>
                        <a:gd name="connsiteY20" fmla="*/ 673 h 10000"/>
                        <a:gd name="connsiteX21" fmla="*/ 10359 w 10363"/>
                        <a:gd name="connsiteY21" fmla="*/ 923 h 10000"/>
                        <a:gd name="connsiteX22" fmla="*/ 10341 w 10363"/>
                        <a:gd name="connsiteY22" fmla="*/ 1227 h 10000"/>
                        <a:gd name="connsiteX23" fmla="*/ 10296 w 10363"/>
                        <a:gd name="connsiteY23" fmla="*/ 1544 h 10000"/>
                        <a:gd name="connsiteX24" fmla="*/ 10236 w 10363"/>
                        <a:gd name="connsiteY24" fmla="*/ 1887 h 10000"/>
                        <a:gd name="connsiteX25" fmla="*/ 8943 w 10363"/>
                        <a:gd name="connsiteY25" fmla="*/ 8127 h 10000"/>
                        <a:gd name="connsiteX0" fmla="*/ 8930 w 10350"/>
                        <a:gd name="connsiteY0" fmla="*/ 8127 h 10000"/>
                        <a:gd name="connsiteX1" fmla="*/ 8840 w 10350"/>
                        <a:gd name="connsiteY1" fmla="*/ 8509 h 10000"/>
                        <a:gd name="connsiteX2" fmla="*/ 8740 w 10350"/>
                        <a:gd name="connsiteY2" fmla="*/ 8852 h 10000"/>
                        <a:gd name="connsiteX3" fmla="*/ 8621 w 10350"/>
                        <a:gd name="connsiteY3" fmla="*/ 9169 h 10000"/>
                        <a:gd name="connsiteX4" fmla="*/ 8501 w 10350"/>
                        <a:gd name="connsiteY4" fmla="*/ 9446 h 10000"/>
                        <a:gd name="connsiteX5" fmla="*/ 8375 w 10350"/>
                        <a:gd name="connsiteY5" fmla="*/ 9683 h 10000"/>
                        <a:gd name="connsiteX6" fmla="*/ 8248 w 10350"/>
                        <a:gd name="connsiteY6" fmla="*/ 9842 h 10000"/>
                        <a:gd name="connsiteX7" fmla="*/ 8129 w 10350"/>
                        <a:gd name="connsiteY7" fmla="*/ 9960 h 10000"/>
                        <a:gd name="connsiteX8" fmla="*/ 8017 w 10350"/>
                        <a:gd name="connsiteY8" fmla="*/ 10000 h 10000"/>
                        <a:gd name="connsiteX9" fmla="*/ 615 w 10350"/>
                        <a:gd name="connsiteY9" fmla="*/ 10000 h 10000"/>
                        <a:gd name="connsiteX10" fmla="*/ 413 w 10350"/>
                        <a:gd name="connsiteY10" fmla="*/ 8456 h 10000"/>
                        <a:gd name="connsiteX11" fmla="*/ 473 w 10350"/>
                        <a:gd name="connsiteY11" fmla="*/ 8127 h 10000"/>
                        <a:gd name="connsiteX12" fmla="*/ 1766 w 10350"/>
                        <a:gd name="connsiteY12" fmla="*/ 1887 h 10000"/>
                        <a:gd name="connsiteX13" fmla="*/ 2683 w 10350"/>
                        <a:gd name="connsiteY13" fmla="*/ 0 h 10000"/>
                        <a:gd name="connsiteX14" fmla="*/ 10085 w 10350"/>
                        <a:gd name="connsiteY14" fmla="*/ 0 h 10000"/>
                        <a:gd name="connsiteX15" fmla="*/ 10171 w 10350"/>
                        <a:gd name="connsiteY15" fmla="*/ 26 h 10000"/>
                        <a:gd name="connsiteX16" fmla="*/ 10242 w 10350"/>
                        <a:gd name="connsiteY16" fmla="*/ 119 h 10000"/>
                        <a:gd name="connsiteX17" fmla="*/ 10294 w 10350"/>
                        <a:gd name="connsiteY17" fmla="*/ 264 h 10000"/>
                        <a:gd name="connsiteX18" fmla="*/ 10331 w 10350"/>
                        <a:gd name="connsiteY18" fmla="*/ 449 h 10000"/>
                        <a:gd name="connsiteX19" fmla="*/ 10350 w 10350"/>
                        <a:gd name="connsiteY19" fmla="*/ 673 h 10000"/>
                        <a:gd name="connsiteX20" fmla="*/ 10346 w 10350"/>
                        <a:gd name="connsiteY20" fmla="*/ 923 h 10000"/>
                        <a:gd name="connsiteX21" fmla="*/ 10328 w 10350"/>
                        <a:gd name="connsiteY21" fmla="*/ 1227 h 10000"/>
                        <a:gd name="connsiteX22" fmla="*/ 10283 w 10350"/>
                        <a:gd name="connsiteY22" fmla="*/ 1544 h 10000"/>
                        <a:gd name="connsiteX23" fmla="*/ 10223 w 10350"/>
                        <a:gd name="connsiteY23" fmla="*/ 1887 h 10000"/>
                        <a:gd name="connsiteX24" fmla="*/ 8930 w 10350"/>
                        <a:gd name="connsiteY24" fmla="*/ 8127 h 10000"/>
                        <a:gd name="connsiteX0" fmla="*/ 8963 w 10383"/>
                        <a:gd name="connsiteY0" fmla="*/ 8127 h 10000"/>
                        <a:gd name="connsiteX1" fmla="*/ 8873 w 10383"/>
                        <a:gd name="connsiteY1" fmla="*/ 8509 h 10000"/>
                        <a:gd name="connsiteX2" fmla="*/ 8773 w 10383"/>
                        <a:gd name="connsiteY2" fmla="*/ 8852 h 10000"/>
                        <a:gd name="connsiteX3" fmla="*/ 8654 w 10383"/>
                        <a:gd name="connsiteY3" fmla="*/ 9169 h 10000"/>
                        <a:gd name="connsiteX4" fmla="*/ 8534 w 10383"/>
                        <a:gd name="connsiteY4" fmla="*/ 9446 h 10000"/>
                        <a:gd name="connsiteX5" fmla="*/ 8408 w 10383"/>
                        <a:gd name="connsiteY5" fmla="*/ 9683 h 10000"/>
                        <a:gd name="connsiteX6" fmla="*/ 8281 w 10383"/>
                        <a:gd name="connsiteY6" fmla="*/ 9842 h 10000"/>
                        <a:gd name="connsiteX7" fmla="*/ 8162 w 10383"/>
                        <a:gd name="connsiteY7" fmla="*/ 9960 h 10000"/>
                        <a:gd name="connsiteX8" fmla="*/ 8050 w 10383"/>
                        <a:gd name="connsiteY8" fmla="*/ 10000 h 10000"/>
                        <a:gd name="connsiteX9" fmla="*/ 648 w 10383"/>
                        <a:gd name="connsiteY9" fmla="*/ 10000 h 10000"/>
                        <a:gd name="connsiteX10" fmla="*/ 506 w 10383"/>
                        <a:gd name="connsiteY10" fmla="*/ 8127 h 10000"/>
                        <a:gd name="connsiteX11" fmla="*/ 1799 w 10383"/>
                        <a:gd name="connsiteY11" fmla="*/ 1887 h 10000"/>
                        <a:gd name="connsiteX12" fmla="*/ 2716 w 10383"/>
                        <a:gd name="connsiteY12" fmla="*/ 0 h 10000"/>
                        <a:gd name="connsiteX13" fmla="*/ 10118 w 10383"/>
                        <a:gd name="connsiteY13" fmla="*/ 0 h 10000"/>
                        <a:gd name="connsiteX14" fmla="*/ 10204 w 10383"/>
                        <a:gd name="connsiteY14" fmla="*/ 26 h 10000"/>
                        <a:gd name="connsiteX15" fmla="*/ 10275 w 10383"/>
                        <a:gd name="connsiteY15" fmla="*/ 119 h 10000"/>
                        <a:gd name="connsiteX16" fmla="*/ 10327 w 10383"/>
                        <a:gd name="connsiteY16" fmla="*/ 264 h 10000"/>
                        <a:gd name="connsiteX17" fmla="*/ 10364 w 10383"/>
                        <a:gd name="connsiteY17" fmla="*/ 449 h 10000"/>
                        <a:gd name="connsiteX18" fmla="*/ 10383 w 10383"/>
                        <a:gd name="connsiteY18" fmla="*/ 673 h 10000"/>
                        <a:gd name="connsiteX19" fmla="*/ 10379 w 10383"/>
                        <a:gd name="connsiteY19" fmla="*/ 923 h 10000"/>
                        <a:gd name="connsiteX20" fmla="*/ 10361 w 10383"/>
                        <a:gd name="connsiteY20" fmla="*/ 1227 h 10000"/>
                        <a:gd name="connsiteX21" fmla="*/ 10316 w 10383"/>
                        <a:gd name="connsiteY21" fmla="*/ 1544 h 10000"/>
                        <a:gd name="connsiteX22" fmla="*/ 10256 w 10383"/>
                        <a:gd name="connsiteY22" fmla="*/ 1887 h 10000"/>
                        <a:gd name="connsiteX23" fmla="*/ 8963 w 10383"/>
                        <a:gd name="connsiteY23" fmla="*/ 8127 h 10000"/>
                        <a:gd name="connsiteX0" fmla="*/ 8916 w 10336"/>
                        <a:gd name="connsiteY0" fmla="*/ 8127 h 10000"/>
                        <a:gd name="connsiteX1" fmla="*/ 8826 w 10336"/>
                        <a:gd name="connsiteY1" fmla="*/ 8509 h 10000"/>
                        <a:gd name="connsiteX2" fmla="*/ 8726 w 10336"/>
                        <a:gd name="connsiteY2" fmla="*/ 8852 h 10000"/>
                        <a:gd name="connsiteX3" fmla="*/ 8607 w 10336"/>
                        <a:gd name="connsiteY3" fmla="*/ 9169 h 10000"/>
                        <a:gd name="connsiteX4" fmla="*/ 8487 w 10336"/>
                        <a:gd name="connsiteY4" fmla="*/ 9446 h 10000"/>
                        <a:gd name="connsiteX5" fmla="*/ 8361 w 10336"/>
                        <a:gd name="connsiteY5" fmla="*/ 9683 h 10000"/>
                        <a:gd name="connsiteX6" fmla="*/ 8234 w 10336"/>
                        <a:gd name="connsiteY6" fmla="*/ 9842 h 10000"/>
                        <a:gd name="connsiteX7" fmla="*/ 8115 w 10336"/>
                        <a:gd name="connsiteY7" fmla="*/ 9960 h 10000"/>
                        <a:gd name="connsiteX8" fmla="*/ 8003 w 10336"/>
                        <a:gd name="connsiteY8" fmla="*/ 10000 h 10000"/>
                        <a:gd name="connsiteX9" fmla="*/ 601 w 10336"/>
                        <a:gd name="connsiteY9" fmla="*/ 10000 h 10000"/>
                        <a:gd name="connsiteX10" fmla="*/ 459 w 10336"/>
                        <a:gd name="connsiteY10" fmla="*/ 8127 h 10000"/>
                        <a:gd name="connsiteX11" fmla="*/ 1752 w 10336"/>
                        <a:gd name="connsiteY11" fmla="*/ 1887 h 10000"/>
                        <a:gd name="connsiteX12" fmla="*/ 2669 w 10336"/>
                        <a:gd name="connsiteY12" fmla="*/ 0 h 10000"/>
                        <a:gd name="connsiteX13" fmla="*/ 10071 w 10336"/>
                        <a:gd name="connsiteY13" fmla="*/ 0 h 10000"/>
                        <a:gd name="connsiteX14" fmla="*/ 10157 w 10336"/>
                        <a:gd name="connsiteY14" fmla="*/ 26 h 10000"/>
                        <a:gd name="connsiteX15" fmla="*/ 10228 w 10336"/>
                        <a:gd name="connsiteY15" fmla="*/ 119 h 10000"/>
                        <a:gd name="connsiteX16" fmla="*/ 10280 w 10336"/>
                        <a:gd name="connsiteY16" fmla="*/ 264 h 10000"/>
                        <a:gd name="connsiteX17" fmla="*/ 10317 w 10336"/>
                        <a:gd name="connsiteY17" fmla="*/ 449 h 10000"/>
                        <a:gd name="connsiteX18" fmla="*/ 10336 w 10336"/>
                        <a:gd name="connsiteY18" fmla="*/ 673 h 10000"/>
                        <a:gd name="connsiteX19" fmla="*/ 10332 w 10336"/>
                        <a:gd name="connsiteY19" fmla="*/ 923 h 10000"/>
                        <a:gd name="connsiteX20" fmla="*/ 10314 w 10336"/>
                        <a:gd name="connsiteY20" fmla="*/ 1227 h 10000"/>
                        <a:gd name="connsiteX21" fmla="*/ 10269 w 10336"/>
                        <a:gd name="connsiteY21" fmla="*/ 1544 h 10000"/>
                        <a:gd name="connsiteX22" fmla="*/ 10209 w 10336"/>
                        <a:gd name="connsiteY22" fmla="*/ 1887 h 10000"/>
                        <a:gd name="connsiteX23" fmla="*/ 8916 w 10336"/>
                        <a:gd name="connsiteY23" fmla="*/ 8127 h 10000"/>
                        <a:gd name="connsiteX0" fmla="*/ 8539 w 9959"/>
                        <a:gd name="connsiteY0" fmla="*/ 8127 h 10000"/>
                        <a:gd name="connsiteX1" fmla="*/ 8449 w 9959"/>
                        <a:gd name="connsiteY1" fmla="*/ 8509 h 10000"/>
                        <a:gd name="connsiteX2" fmla="*/ 8349 w 9959"/>
                        <a:gd name="connsiteY2" fmla="*/ 8852 h 10000"/>
                        <a:gd name="connsiteX3" fmla="*/ 8230 w 9959"/>
                        <a:gd name="connsiteY3" fmla="*/ 9169 h 10000"/>
                        <a:gd name="connsiteX4" fmla="*/ 8110 w 9959"/>
                        <a:gd name="connsiteY4" fmla="*/ 9446 h 10000"/>
                        <a:gd name="connsiteX5" fmla="*/ 7984 w 9959"/>
                        <a:gd name="connsiteY5" fmla="*/ 9683 h 10000"/>
                        <a:gd name="connsiteX6" fmla="*/ 7857 w 9959"/>
                        <a:gd name="connsiteY6" fmla="*/ 9842 h 10000"/>
                        <a:gd name="connsiteX7" fmla="*/ 7738 w 9959"/>
                        <a:gd name="connsiteY7" fmla="*/ 9960 h 10000"/>
                        <a:gd name="connsiteX8" fmla="*/ 7626 w 9959"/>
                        <a:gd name="connsiteY8" fmla="*/ 10000 h 10000"/>
                        <a:gd name="connsiteX9" fmla="*/ 224 w 9959"/>
                        <a:gd name="connsiteY9" fmla="*/ 10000 h 10000"/>
                        <a:gd name="connsiteX10" fmla="*/ 82 w 9959"/>
                        <a:gd name="connsiteY10" fmla="*/ 8127 h 10000"/>
                        <a:gd name="connsiteX11" fmla="*/ 1375 w 9959"/>
                        <a:gd name="connsiteY11" fmla="*/ 1887 h 10000"/>
                        <a:gd name="connsiteX12" fmla="*/ 2292 w 9959"/>
                        <a:gd name="connsiteY12" fmla="*/ 0 h 10000"/>
                        <a:gd name="connsiteX13" fmla="*/ 9694 w 9959"/>
                        <a:gd name="connsiteY13" fmla="*/ 0 h 10000"/>
                        <a:gd name="connsiteX14" fmla="*/ 9780 w 9959"/>
                        <a:gd name="connsiteY14" fmla="*/ 26 h 10000"/>
                        <a:gd name="connsiteX15" fmla="*/ 9851 w 9959"/>
                        <a:gd name="connsiteY15" fmla="*/ 119 h 10000"/>
                        <a:gd name="connsiteX16" fmla="*/ 9903 w 9959"/>
                        <a:gd name="connsiteY16" fmla="*/ 264 h 10000"/>
                        <a:gd name="connsiteX17" fmla="*/ 9940 w 9959"/>
                        <a:gd name="connsiteY17" fmla="*/ 449 h 10000"/>
                        <a:gd name="connsiteX18" fmla="*/ 9959 w 9959"/>
                        <a:gd name="connsiteY18" fmla="*/ 673 h 10000"/>
                        <a:gd name="connsiteX19" fmla="*/ 9955 w 9959"/>
                        <a:gd name="connsiteY19" fmla="*/ 923 h 10000"/>
                        <a:gd name="connsiteX20" fmla="*/ 9937 w 9959"/>
                        <a:gd name="connsiteY20" fmla="*/ 1227 h 10000"/>
                        <a:gd name="connsiteX21" fmla="*/ 9892 w 9959"/>
                        <a:gd name="connsiteY21" fmla="*/ 1544 h 10000"/>
                        <a:gd name="connsiteX22" fmla="*/ 9832 w 9959"/>
                        <a:gd name="connsiteY22" fmla="*/ 1887 h 10000"/>
                        <a:gd name="connsiteX23" fmla="*/ 8539 w 9959"/>
                        <a:gd name="connsiteY23" fmla="*/ 8127 h 10000"/>
                        <a:gd name="connsiteX0" fmla="*/ 8570 w 9996"/>
                        <a:gd name="connsiteY0" fmla="*/ 8127 h 10000"/>
                        <a:gd name="connsiteX1" fmla="*/ 8480 w 9996"/>
                        <a:gd name="connsiteY1" fmla="*/ 8509 h 10000"/>
                        <a:gd name="connsiteX2" fmla="*/ 8379 w 9996"/>
                        <a:gd name="connsiteY2" fmla="*/ 8852 h 10000"/>
                        <a:gd name="connsiteX3" fmla="*/ 8260 w 9996"/>
                        <a:gd name="connsiteY3" fmla="*/ 9169 h 10000"/>
                        <a:gd name="connsiteX4" fmla="*/ 8139 w 9996"/>
                        <a:gd name="connsiteY4" fmla="*/ 9446 h 10000"/>
                        <a:gd name="connsiteX5" fmla="*/ 8013 w 9996"/>
                        <a:gd name="connsiteY5" fmla="*/ 9683 h 10000"/>
                        <a:gd name="connsiteX6" fmla="*/ 7885 w 9996"/>
                        <a:gd name="connsiteY6" fmla="*/ 9842 h 10000"/>
                        <a:gd name="connsiteX7" fmla="*/ 7766 w 9996"/>
                        <a:gd name="connsiteY7" fmla="*/ 9960 h 10000"/>
                        <a:gd name="connsiteX8" fmla="*/ 7653 w 9996"/>
                        <a:gd name="connsiteY8" fmla="*/ 10000 h 10000"/>
                        <a:gd name="connsiteX9" fmla="*/ 221 w 9996"/>
                        <a:gd name="connsiteY9" fmla="*/ 10000 h 10000"/>
                        <a:gd name="connsiteX10" fmla="*/ 78 w 9996"/>
                        <a:gd name="connsiteY10" fmla="*/ 8127 h 10000"/>
                        <a:gd name="connsiteX11" fmla="*/ 1377 w 9996"/>
                        <a:gd name="connsiteY11" fmla="*/ 1887 h 10000"/>
                        <a:gd name="connsiteX12" fmla="*/ 2297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70 w 9996"/>
                        <a:gd name="connsiteY23" fmla="*/ 8127 h 10000"/>
                        <a:gd name="connsiteX0" fmla="*/ 8573 w 10000"/>
                        <a:gd name="connsiteY0" fmla="*/ 8127 h 10003"/>
                        <a:gd name="connsiteX1" fmla="*/ 8483 w 10000"/>
                        <a:gd name="connsiteY1" fmla="*/ 8509 h 10003"/>
                        <a:gd name="connsiteX2" fmla="*/ 8382 w 10000"/>
                        <a:gd name="connsiteY2" fmla="*/ 8852 h 10003"/>
                        <a:gd name="connsiteX3" fmla="*/ 8263 w 10000"/>
                        <a:gd name="connsiteY3" fmla="*/ 9169 h 10003"/>
                        <a:gd name="connsiteX4" fmla="*/ 8142 w 10000"/>
                        <a:gd name="connsiteY4" fmla="*/ 9446 h 10003"/>
                        <a:gd name="connsiteX5" fmla="*/ 8016 w 10000"/>
                        <a:gd name="connsiteY5" fmla="*/ 9683 h 10003"/>
                        <a:gd name="connsiteX6" fmla="*/ 7888 w 10000"/>
                        <a:gd name="connsiteY6" fmla="*/ 9842 h 10003"/>
                        <a:gd name="connsiteX7" fmla="*/ 7769 w 10000"/>
                        <a:gd name="connsiteY7" fmla="*/ 9960 h 10003"/>
                        <a:gd name="connsiteX8" fmla="*/ 7656 w 10000"/>
                        <a:gd name="connsiteY8" fmla="*/ 10000 h 10003"/>
                        <a:gd name="connsiteX9" fmla="*/ 221 w 10000"/>
                        <a:gd name="connsiteY9" fmla="*/ 10000 h 10003"/>
                        <a:gd name="connsiteX10" fmla="*/ 78 w 10000"/>
                        <a:gd name="connsiteY10" fmla="*/ 8127 h 10003"/>
                        <a:gd name="connsiteX11" fmla="*/ 1378 w 10000"/>
                        <a:gd name="connsiteY11" fmla="*/ 1887 h 10003"/>
                        <a:gd name="connsiteX12" fmla="*/ 2298 w 10000"/>
                        <a:gd name="connsiteY12" fmla="*/ 0 h 10003"/>
                        <a:gd name="connsiteX13" fmla="*/ 9734 w 10000"/>
                        <a:gd name="connsiteY13" fmla="*/ 0 h 10003"/>
                        <a:gd name="connsiteX14" fmla="*/ 9820 w 10000"/>
                        <a:gd name="connsiteY14" fmla="*/ 26 h 10003"/>
                        <a:gd name="connsiteX15" fmla="*/ 9892 w 10000"/>
                        <a:gd name="connsiteY15" fmla="*/ 119 h 10003"/>
                        <a:gd name="connsiteX16" fmla="*/ 9944 w 10000"/>
                        <a:gd name="connsiteY16" fmla="*/ 264 h 10003"/>
                        <a:gd name="connsiteX17" fmla="*/ 9981 w 10000"/>
                        <a:gd name="connsiteY17" fmla="*/ 449 h 10003"/>
                        <a:gd name="connsiteX18" fmla="*/ 10000 w 10000"/>
                        <a:gd name="connsiteY18" fmla="*/ 673 h 10003"/>
                        <a:gd name="connsiteX19" fmla="*/ 9996 w 10000"/>
                        <a:gd name="connsiteY19" fmla="*/ 923 h 10003"/>
                        <a:gd name="connsiteX20" fmla="*/ 9978 w 10000"/>
                        <a:gd name="connsiteY20" fmla="*/ 1227 h 10003"/>
                        <a:gd name="connsiteX21" fmla="*/ 9933 w 10000"/>
                        <a:gd name="connsiteY21" fmla="*/ 1544 h 10003"/>
                        <a:gd name="connsiteX22" fmla="*/ 9872 w 10000"/>
                        <a:gd name="connsiteY22" fmla="*/ 1887 h 10003"/>
                        <a:gd name="connsiteX23" fmla="*/ 8573 w 10000"/>
                        <a:gd name="connsiteY23" fmla="*/ 8127 h 10003"/>
                        <a:gd name="connsiteX0" fmla="*/ 8609 w 10036"/>
                        <a:gd name="connsiteY0" fmla="*/ 8127 h 10003"/>
                        <a:gd name="connsiteX1" fmla="*/ 8519 w 10036"/>
                        <a:gd name="connsiteY1" fmla="*/ 8509 h 10003"/>
                        <a:gd name="connsiteX2" fmla="*/ 8418 w 10036"/>
                        <a:gd name="connsiteY2" fmla="*/ 8852 h 10003"/>
                        <a:gd name="connsiteX3" fmla="*/ 8299 w 10036"/>
                        <a:gd name="connsiteY3" fmla="*/ 9169 h 10003"/>
                        <a:gd name="connsiteX4" fmla="*/ 8178 w 10036"/>
                        <a:gd name="connsiteY4" fmla="*/ 9446 h 10003"/>
                        <a:gd name="connsiteX5" fmla="*/ 8052 w 10036"/>
                        <a:gd name="connsiteY5" fmla="*/ 9683 h 10003"/>
                        <a:gd name="connsiteX6" fmla="*/ 7924 w 10036"/>
                        <a:gd name="connsiteY6" fmla="*/ 9842 h 10003"/>
                        <a:gd name="connsiteX7" fmla="*/ 7805 w 10036"/>
                        <a:gd name="connsiteY7" fmla="*/ 9960 h 10003"/>
                        <a:gd name="connsiteX8" fmla="*/ 7692 w 10036"/>
                        <a:gd name="connsiteY8" fmla="*/ 10000 h 10003"/>
                        <a:gd name="connsiteX9" fmla="*/ 257 w 10036"/>
                        <a:gd name="connsiteY9" fmla="*/ 10000 h 10003"/>
                        <a:gd name="connsiteX10" fmla="*/ 114 w 10036"/>
                        <a:gd name="connsiteY10" fmla="*/ 8127 h 10003"/>
                        <a:gd name="connsiteX11" fmla="*/ 1414 w 10036"/>
                        <a:gd name="connsiteY11" fmla="*/ 1887 h 10003"/>
                        <a:gd name="connsiteX12" fmla="*/ 2334 w 10036"/>
                        <a:gd name="connsiteY12" fmla="*/ 0 h 10003"/>
                        <a:gd name="connsiteX13" fmla="*/ 9770 w 10036"/>
                        <a:gd name="connsiteY13" fmla="*/ 0 h 10003"/>
                        <a:gd name="connsiteX14" fmla="*/ 9856 w 10036"/>
                        <a:gd name="connsiteY14" fmla="*/ 26 h 10003"/>
                        <a:gd name="connsiteX15" fmla="*/ 9928 w 10036"/>
                        <a:gd name="connsiteY15" fmla="*/ 119 h 10003"/>
                        <a:gd name="connsiteX16" fmla="*/ 9980 w 10036"/>
                        <a:gd name="connsiteY16" fmla="*/ 264 h 10003"/>
                        <a:gd name="connsiteX17" fmla="*/ 10017 w 10036"/>
                        <a:gd name="connsiteY17" fmla="*/ 449 h 10003"/>
                        <a:gd name="connsiteX18" fmla="*/ 10036 w 10036"/>
                        <a:gd name="connsiteY18" fmla="*/ 673 h 10003"/>
                        <a:gd name="connsiteX19" fmla="*/ 10032 w 10036"/>
                        <a:gd name="connsiteY19" fmla="*/ 923 h 10003"/>
                        <a:gd name="connsiteX20" fmla="*/ 10014 w 10036"/>
                        <a:gd name="connsiteY20" fmla="*/ 1227 h 10003"/>
                        <a:gd name="connsiteX21" fmla="*/ 9969 w 10036"/>
                        <a:gd name="connsiteY21" fmla="*/ 1544 h 10003"/>
                        <a:gd name="connsiteX22" fmla="*/ 9908 w 10036"/>
                        <a:gd name="connsiteY22" fmla="*/ 1887 h 10003"/>
                        <a:gd name="connsiteX23" fmla="*/ 8609 w 10036"/>
                        <a:gd name="connsiteY23" fmla="*/ 8127 h 10003"/>
                        <a:gd name="connsiteX0" fmla="*/ 8612 w 10039"/>
                        <a:gd name="connsiteY0" fmla="*/ 8127 h 10002"/>
                        <a:gd name="connsiteX1" fmla="*/ 8522 w 10039"/>
                        <a:gd name="connsiteY1" fmla="*/ 8509 h 10002"/>
                        <a:gd name="connsiteX2" fmla="*/ 8421 w 10039"/>
                        <a:gd name="connsiteY2" fmla="*/ 8852 h 10002"/>
                        <a:gd name="connsiteX3" fmla="*/ 8302 w 10039"/>
                        <a:gd name="connsiteY3" fmla="*/ 9169 h 10002"/>
                        <a:gd name="connsiteX4" fmla="*/ 8181 w 10039"/>
                        <a:gd name="connsiteY4" fmla="*/ 9446 h 10002"/>
                        <a:gd name="connsiteX5" fmla="*/ 8055 w 10039"/>
                        <a:gd name="connsiteY5" fmla="*/ 9683 h 10002"/>
                        <a:gd name="connsiteX6" fmla="*/ 7927 w 10039"/>
                        <a:gd name="connsiteY6" fmla="*/ 9842 h 10002"/>
                        <a:gd name="connsiteX7" fmla="*/ 7808 w 10039"/>
                        <a:gd name="connsiteY7" fmla="*/ 9960 h 10002"/>
                        <a:gd name="connsiteX8" fmla="*/ 7695 w 10039"/>
                        <a:gd name="connsiteY8" fmla="*/ 10000 h 10002"/>
                        <a:gd name="connsiteX9" fmla="*/ 260 w 10039"/>
                        <a:gd name="connsiteY9" fmla="*/ 10000 h 10002"/>
                        <a:gd name="connsiteX10" fmla="*/ 117 w 10039"/>
                        <a:gd name="connsiteY10" fmla="*/ 8127 h 10002"/>
                        <a:gd name="connsiteX11" fmla="*/ 1417 w 10039"/>
                        <a:gd name="connsiteY11" fmla="*/ 1887 h 10002"/>
                        <a:gd name="connsiteX12" fmla="*/ 2337 w 10039"/>
                        <a:gd name="connsiteY12" fmla="*/ 0 h 10002"/>
                        <a:gd name="connsiteX13" fmla="*/ 9773 w 10039"/>
                        <a:gd name="connsiteY13" fmla="*/ 0 h 10002"/>
                        <a:gd name="connsiteX14" fmla="*/ 9859 w 10039"/>
                        <a:gd name="connsiteY14" fmla="*/ 26 h 10002"/>
                        <a:gd name="connsiteX15" fmla="*/ 9931 w 10039"/>
                        <a:gd name="connsiteY15" fmla="*/ 119 h 10002"/>
                        <a:gd name="connsiteX16" fmla="*/ 9983 w 10039"/>
                        <a:gd name="connsiteY16" fmla="*/ 264 h 10002"/>
                        <a:gd name="connsiteX17" fmla="*/ 10020 w 10039"/>
                        <a:gd name="connsiteY17" fmla="*/ 449 h 10002"/>
                        <a:gd name="connsiteX18" fmla="*/ 10039 w 10039"/>
                        <a:gd name="connsiteY18" fmla="*/ 673 h 10002"/>
                        <a:gd name="connsiteX19" fmla="*/ 10035 w 10039"/>
                        <a:gd name="connsiteY19" fmla="*/ 923 h 10002"/>
                        <a:gd name="connsiteX20" fmla="*/ 10017 w 10039"/>
                        <a:gd name="connsiteY20" fmla="*/ 1227 h 10002"/>
                        <a:gd name="connsiteX21" fmla="*/ 9972 w 10039"/>
                        <a:gd name="connsiteY21" fmla="*/ 1544 h 10002"/>
                        <a:gd name="connsiteX22" fmla="*/ 9911 w 10039"/>
                        <a:gd name="connsiteY22" fmla="*/ 1887 h 10002"/>
                        <a:gd name="connsiteX23" fmla="*/ 8612 w 10039"/>
                        <a:gd name="connsiteY23" fmla="*/ 8127 h 10002"/>
                        <a:gd name="connsiteX0" fmla="*/ 8612 w 10039"/>
                        <a:gd name="connsiteY0" fmla="*/ 8127 h 10000"/>
                        <a:gd name="connsiteX1" fmla="*/ 8522 w 10039"/>
                        <a:gd name="connsiteY1" fmla="*/ 8509 h 10000"/>
                        <a:gd name="connsiteX2" fmla="*/ 8421 w 10039"/>
                        <a:gd name="connsiteY2" fmla="*/ 8852 h 10000"/>
                        <a:gd name="connsiteX3" fmla="*/ 8302 w 10039"/>
                        <a:gd name="connsiteY3" fmla="*/ 9169 h 10000"/>
                        <a:gd name="connsiteX4" fmla="*/ 8181 w 10039"/>
                        <a:gd name="connsiteY4" fmla="*/ 9446 h 10000"/>
                        <a:gd name="connsiteX5" fmla="*/ 8055 w 10039"/>
                        <a:gd name="connsiteY5" fmla="*/ 9683 h 10000"/>
                        <a:gd name="connsiteX6" fmla="*/ 7927 w 10039"/>
                        <a:gd name="connsiteY6" fmla="*/ 9842 h 10000"/>
                        <a:gd name="connsiteX7" fmla="*/ 7808 w 10039"/>
                        <a:gd name="connsiteY7" fmla="*/ 9960 h 10000"/>
                        <a:gd name="connsiteX8" fmla="*/ 7695 w 10039"/>
                        <a:gd name="connsiteY8" fmla="*/ 10000 h 10000"/>
                        <a:gd name="connsiteX9" fmla="*/ 260 w 10039"/>
                        <a:gd name="connsiteY9" fmla="*/ 10000 h 10000"/>
                        <a:gd name="connsiteX10" fmla="*/ 117 w 10039"/>
                        <a:gd name="connsiteY10" fmla="*/ 8127 h 10000"/>
                        <a:gd name="connsiteX11" fmla="*/ 1417 w 10039"/>
                        <a:gd name="connsiteY11" fmla="*/ 1887 h 10000"/>
                        <a:gd name="connsiteX12" fmla="*/ 2337 w 10039"/>
                        <a:gd name="connsiteY12" fmla="*/ 0 h 10000"/>
                        <a:gd name="connsiteX13" fmla="*/ 9773 w 10039"/>
                        <a:gd name="connsiteY13" fmla="*/ 0 h 10000"/>
                        <a:gd name="connsiteX14" fmla="*/ 9859 w 10039"/>
                        <a:gd name="connsiteY14" fmla="*/ 26 h 10000"/>
                        <a:gd name="connsiteX15" fmla="*/ 9931 w 10039"/>
                        <a:gd name="connsiteY15" fmla="*/ 119 h 10000"/>
                        <a:gd name="connsiteX16" fmla="*/ 9983 w 10039"/>
                        <a:gd name="connsiteY16" fmla="*/ 264 h 10000"/>
                        <a:gd name="connsiteX17" fmla="*/ 10020 w 10039"/>
                        <a:gd name="connsiteY17" fmla="*/ 449 h 10000"/>
                        <a:gd name="connsiteX18" fmla="*/ 10039 w 10039"/>
                        <a:gd name="connsiteY18" fmla="*/ 673 h 10000"/>
                        <a:gd name="connsiteX19" fmla="*/ 10035 w 10039"/>
                        <a:gd name="connsiteY19" fmla="*/ 923 h 10000"/>
                        <a:gd name="connsiteX20" fmla="*/ 10017 w 10039"/>
                        <a:gd name="connsiteY20" fmla="*/ 1227 h 10000"/>
                        <a:gd name="connsiteX21" fmla="*/ 9972 w 10039"/>
                        <a:gd name="connsiteY21" fmla="*/ 1544 h 10000"/>
                        <a:gd name="connsiteX22" fmla="*/ 9911 w 10039"/>
                        <a:gd name="connsiteY22" fmla="*/ 1887 h 10000"/>
                        <a:gd name="connsiteX23" fmla="*/ 8612 w 10039"/>
                        <a:gd name="connsiteY23" fmla="*/ 8127 h 10000"/>
                        <a:gd name="connsiteX0" fmla="*/ 8616 w 10043"/>
                        <a:gd name="connsiteY0" fmla="*/ 8127 h 10000"/>
                        <a:gd name="connsiteX1" fmla="*/ 8526 w 10043"/>
                        <a:gd name="connsiteY1" fmla="*/ 8509 h 10000"/>
                        <a:gd name="connsiteX2" fmla="*/ 8425 w 10043"/>
                        <a:gd name="connsiteY2" fmla="*/ 8852 h 10000"/>
                        <a:gd name="connsiteX3" fmla="*/ 8306 w 10043"/>
                        <a:gd name="connsiteY3" fmla="*/ 9169 h 10000"/>
                        <a:gd name="connsiteX4" fmla="*/ 8185 w 10043"/>
                        <a:gd name="connsiteY4" fmla="*/ 9446 h 10000"/>
                        <a:gd name="connsiteX5" fmla="*/ 8059 w 10043"/>
                        <a:gd name="connsiteY5" fmla="*/ 9683 h 10000"/>
                        <a:gd name="connsiteX6" fmla="*/ 7931 w 10043"/>
                        <a:gd name="connsiteY6" fmla="*/ 9842 h 10000"/>
                        <a:gd name="connsiteX7" fmla="*/ 7812 w 10043"/>
                        <a:gd name="connsiteY7" fmla="*/ 9960 h 10000"/>
                        <a:gd name="connsiteX8" fmla="*/ 7699 w 10043"/>
                        <a:gd name="connsiteY8" fmla="*/ 10000 h 10000"/>
                        <a:gd name="connsiteX9" fmla="*/ 264 w 10043"/>
                        <a:gd name="connsiteY9" fmla="*/ 10000 h 10000"/>
                        <a:gd name="connsiteX10" fmla="*/ 121 w 10043"/>
                        <a:gd name="connsiteY10" fmla="*/ 8127 h 10000"/>
                        <a:gd name="connsiteX11" fmla="*/ 1421 w 10043"/>
                        <a:gd name="connsiteY11" fmla="*/ 1887 h 10000"/>
                        <a:gd name="connsiteX12" fmla="*/ 2341 w 10043"/>
                        <a:gd name="connsiteY12" fmla="*/ 0 h 10000"/>
                        <a:gd name="connsiteX13" fmla="*/ 9777 w 10043"/>
                        <a:gd name="connsiteY13" fmla="*/ 0 h 10000"/>
                        <a:gd name="connsiteX14" fmla="*/ 9863 w 10043"/>
                        <a:gd name="connsiteY14" fmla="*/ 26 h 10000"/>
                        <a:gd name="connsiteX15" fmla="*/ 9935 w 10043"/>
                        <a:gd name="connsiteY15" fmla="*/ 119 h 10000"/>
                        <a:gd name="connsiteX16" fmla="*/ 9987 w 10043"/>
                        <a:gd name="connsiteY16" fmla="*/ 264 h 10000"/>
                        <a:gd name="connsiteX17" fmla="*/ 10024 w 10043"/>
                        <a:gd name="connsiteY17" fmla="*/ 449 h 10000"/>
                        <a:gd name="connsiteX18" fmla="*/ 10043 w 10043"/>
                        <a:gd name="connsiteY18" fmla="*/ 673 h 10000"/>
                        <a:gd name="connsiteX19" fmla="*/ 10039 w 10043"/>
                        <a:gd name="connsiteY19" fmla="*/ 923 h 10000"/>
                        <a:gd name="connsiteX20" fmla="*/ 10021 w 10043"/>
                        <a:gd name="connsiteY20" fmla="*/ 1227 h 10000"/>
                        <a:gd name="connsiteX21" fmla="*/ 9976 w 10043"/>
                        <a:gd name="connsiteY21" fmla="*/ 1544 h 10000"/>
                        <a:gd name="connsiteX22" fmla="*/ 9915 w 10043"/>
                        <a:gd name="connsiteY22" fmla="*/ 1887 h 10000"/>
                        <a:gd name="connsiteX23" fmla="*/ 8616 w 10043"/>
                        <a:gd name="connsiteY23" fmla="*/ 8127 h 10000"/>
                        <a:gd name="connsiteX0" fmla="*/ 8599 w 10026"/>
                        <a:gd name="connsiteY0" fmla="*/ 8127 h 10000"/>
                        <a:gd name="connsiteX1" fmla="*/ 8509 w 10026"/>
                        <a:gd name="connsiteY1" fmla="*/ 8509 h 10000"/>
                        <a:gd name="connsiteX2" fmla="*/ 8408 w 10026"/>
                        <a:gd name="connsiteY2" fmla="*/ 8852 h 10000"/>
                        <a:gd name="connsiteX3" fmla="*/ 8289 w 10026"/>
                        <a:gd name="connsiteY3" fmla="*/ 9169 h 10000"/>
                        <a:gd name="connsiteX4" fmla="*/ 8168 w 10026"/>
                        <a:gd name="connsiteY4" fmla="*/ 9446 h 10000"/>
                        <a:gd name="connsiteX5" fmla="*/ 8042 w 10026"/>
                        <a:gd name="connsiteY5" fmla="*/ 9683 h 10000"/>
                        <a:gd name="connsiteX6" fmla="*/ 7914 w 10026"/>
                        <a:gd name="connsiteY6" fmla="*/ 9842 h 10000"/>
                        <a:gd name="connsiteX7" fmla="*/ 7795 w 10026"/>
                        <a:gd name="connsiteY7" fmla="*/ 9960 h 10000"/>
                        <a:gd name="connsiteX8" fmla="*/ 7682 w 10026"/>
                        <a:gd name="connsiteY8" fmla="*/ 10000 h 10000"/>
                        <a:gd name="connsiteX9" fmla="*/ 247 w 10026"/>
                        <a:gd name="connsiteY9" fmla="*/ 10000 h 10000"/>
                        <a:gd name="connsiteX10" fmla="*/ 104 w 10026"/>
                        <a:gd name="connsiteY10" fmla="*/ 8127 h 10000"/>
                        <a:gd name="connsiteX11" fmla="*/ 1404 w 10026"/>
                        <a:gd name="connsiteY11" fmla="*/ 1887 h 10000"/>
                        <a:gd name="connsiteX12" fmla="*/ 2324 w 10026"/>
                        <a:gd name="connsiteY12" fmla="*/ 0 h 10000"/>
                        <a:gd name="connsiteX13" fmla="*/ 9760 w 10026"/>
                        <a:gd name="connsiteY13" fmla="*/ 0 h 10000"/>
                        <a:gd name="connsiteX14" fmla="*/ 9846 w 10026"/>
                        <a:gd name="connsiteY14" fmla="*/ 26 h 10000"/>
                        <a:gd name="connsiteX15" fmla="*/ 9918 w 10026"/>
                        <a:gd name="connsiteY15" fmla="*/ 119 h 10000"/>
                        <a:gd name="connsiteX16" fmla="*/ 9970 w 10026"/>
                        <a:gd name="connsiteY16" fmla="*/ 264 h 10000"/>
                        <a:gd name="connsiteX17" fmla="*/ 10007 w 10026"/>
                        <a:gd name="connsiteY17" fmla="*/ 449 h 10000"/>
                        <a:gd name="connsiteX18" fmla="*/ 10026 w 10026"/>
                        <a:gd name="connsiteY18" fmla="*/ 673 h 10000"/>
                        <a:gd name="connsiteX19" fmla="*/ 10022 w 10026"/>
                        <a:gd name="connsiteY19" fmla="*/ 923 h 10000"/>
                        <a:gd name="connsiteX20" fmla="*/ 10004 w 10026"/>
                        <a:gd name="connsiteY20" fmla="*/ 1227 h 10000"/>
                        <a:gd name="connsiteX21" fmla="*/ 9959 w 10026"/>
                        <a:gd name="connsiteY21" fmla="*/ 1544 h 10000"/>
                        <a:gd name="connsiteX22" fmla="*/ 9898 w 10026"/>
                        <a:gd name="connsiteY22" fmla="*/ 1887 h 10000"/>
                        <a:gd name="connsiteX23" fmla="*/ 8599 w 10026"/>
                        <a:gd name="connsiteY23" fmla="*/ 8127 h 10000"/>
                        <a:gd name="connsiteX0" fmla="*/ 8579 w 10006"/>
                        <a:gd name="connsiteY0" fmla="*/ 8127 h 10000"/>
                        <a:gd name="connsiteX1" fmla="*/ 8489 w 10006"/>
                        <a:gd name="connsiteY1" fmla="*/ 8509 h 10000"/>
                        <a:gd name="connsiteX2" fmla="*/ 8388 w 10006"/>
                        <a:gd name="connsiteY2" fmla="*/ 8852 h 10000"/>
                        <a:gd name="connsiteX3" fmla="*/ 8269 w 10006"/>
                        <a:gd name="connsiteY3" fmla="*/ 9169 h 10000"/>
                        <a:gd name="connsiteX4" fmla="*/ 8148 w 10006"/>
                        <a:gd name="connsiteY4" fmla="*/ 9446 h 10000"/>
                        <a:gd name="connsiteX5" fmla="*/ 8022 w 10006"/>
                        <a:gd name="connsiteY5" fmla="*/ 9683 h 10000"/>
                        <a:gd name="connsiteX6" fmla="*/ 7894 w 10006"/>
                        <a:gd name="connsiteY6" fmla="*/ 9842 h 10000"/>
                        <a:gd name="connsiteX7" fmla="*/ 7775 w 10006"/>
                        <a:gd name="connsiteY7" fmla="*/ 9960 h 10000"/>
                        <a:gd name="connsiteX8" fmla="*/ 7662 w 10006"/>
                        <a:gd name="connsiteY8" fmla="*/ 10000 h 10000"/>
                        <a:gd name="connsiteX9" fmla="*/ 227 w 10006"/>
                        <a:gd name="connsiteY9" fmla="*/ 10000 h 10000"/>
                        <a:gd name="connsiteX10" fmla="*/ 84 w 10006"/>
                        <a:gd name="connsiteY10" fmla="*/ 8127 h 10000"/>
                        <a:gd name="connsiteX11" fmla="*/ 1384 w 10006"/>
                        <a:gd name="connsiteY11" fmla="*/ 1887 h 10000"/>
                        <a:gd name="connsiteX12" fmla="*/ 2304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9 w 10006"/>
                        <a:gd name="connsiteY23" fmla="*/ 8127 h 10000"/>
                        <a:gd name="connsiteX0" fmla="*/ 8590 w 10017"/>
                        <a:gd name="connsiteY0" fmla="*/ 8127 h 10000"/>
                        <a:gd name="connsiteX1" fmla="*/ 8500 w 10017"/>
                        <a:gd name="connsiteY1" fmla="*/ 8509 h 10000"/>
                        <a:gd name="connsiteX2" fmla="*/ 8399 w 10017"/>
                        <a:gd name="connsiteY2" fmla="*/ 8852 h 10000"/>
                        <a:gd name="connsiteX3" fmla="*/ 8280 w 10017"/>
                        <a:gd name="connsiteY3" fmla="*/ 9169 h 10000"/>
                        <a:gd name="connsiteX4" fmla="*/ 8159 w 10017"/>
                        <a:gd name="connsiteY4" fmla="*/ 9446 h 10000"/>
                        <a:gd name="connsiteX5" fmla="*/ 8033 w 10017"/>
                        <a:gd name="connsiteY5" fmla="*/ 9683 h 10000"/>
                        <a:gd name="connsiteX6" fmla="*/ 7905 w 10017"/>
                        <a:gd name="connsiteY6" fmla="*/ 9842 h 10000"/>
                        <a:gd name="connsiteX7" fmla="*/ 7786 w 10017"/>
                        <a:gd name="connsiteY7" fmla="*/ 9960 h 10000"/>
                        <a:gd name="connsiteX8" fmla="*/ 7673 w 10017"/>
                        <a:gd name="connsiteY8" fmla="*/ 10000 h 10000"/>
                        <a:gd name="connsiteX9" fmla="*/ 238 w 10017"/>
                        <a:gd name="connsiteY9" fmla="*/ 10000 h 10000"/>
                        <a:gd name="connsiteX10" fmla="*/ 95 w 10017"/>
                        <a:gd name="connsiteY10" fmla="*/ 8127 h 10000"/>
                        <a:gd name="connsiteX11" fmla="*/ 1395 w 10017"/>
                        <a:gd name="connsiteY11" fmla="*/ 1887 h 10000"/>
                        <a:gd name="connsiteX12" fmla="*/ 2315 w 10017"/>
                        <a:gd name="connsiteY12" fmla="*/ 0 h 10000"/>
                        <a:gd name="connsiteX13" fmla="*/ 9751 w 10017"/>
                        <a:gd name="connsiteY13" fmla="*/ 0 h 10000"/>
                        <a:gd name="connsiteX14" fmla="*/ 9837 w 10017"/>
                        <a:gd name="connsiteY14" fmla="*/ 26 h 10000"/>
                        <a:gd name="connsiteX15" fmla="*/ 9909 w 10017"/>
                        <a:gd name="connsiteY15" fmla="*/ 119 h 10000"/>
                        <a:gd name="connsiteX16" fmla="*/ 9961 w 10017"/>
                        <a:gd name="connsiteY16" fmla="*/ 264 h 10000"/>
                        <a:gd name="connsiteX17" fmla="*/ 9998 w 10017"/>
                        <a:gd name="connsiteY17" fmla="*/ 449 h 10000"/>
                        <a:gd name="connsiteX18" fmla="*/ 10017 w 10017"/>
                        <a:gd name="connsiteY18" fmla="*/ 673 h 10000"/>
                        <a:gd name="connsiteX19" fmla="*/ 10013 w 10017"/>
                        <a:gd name="connsiteY19" fmla="*/ 923 h 10000"/>
                        <a:gd name="connsiteX20" fmla="*/ 9995 w 10017"/>
                        <a:gd name="connsiteY20" fmla="*/ 1227 h 10000"/>
                        <a:gd name="connsiteX21" fmla="*/ 9950 w 10017"/>
                        <a:gd name="connsiteY21" fmla="*/ 1544 h 10000"/>
                        <a:gd name="connsiteX22" fmla="*/ 9889 w 10017"/>
                        <a:gd name="connsiteY22" fmla="*/ 1887 h 10000"/>
                        <a:gd name="connsiteX23" fmla="*/ 8590 w 10017"/>
                        <a:gd name="connsiteY23" fmla="*/ 8127 h 10000"/>
                        <a:gd name="connsiteX0" fmla="*/ 8581 w 10008"/>
                        <a:gd name="connsiteY0" fmla="*/ 8127 h 10000"/>
                        <a:gd name="connsiteX1" fmla="*/ 8491 w 10008"/>
                        <a:gd name="connsiteY1" fmla="*/ 8509 h 10000"/>
                        <a:gd name="connsiteX2" fmla="*/ 8390 w 10008"/>
                        <a:gd name="connsiteY2" fmla="*/ 8852 h 10000"/>
                        <a:gd name="connsiteX3" fmla="*/ 8271 w 10008"/>
                        <a:gd name="connsiteY3" fmla="*/ 9169 h 10000"/>
                        <a:gd name="connsiteX4" fmla="*/ 8150 w 10008"/>
                        <a:gd name="connsiteY4" fmla="*/ 9446 h 10000"/>
                        <a:gd name="connsiteX5" fmla="*/ 8024 w 10008"/>
                        <a:gd name="connsiteY5" fmla="*/ 9683 h 10000"/>
                        <a:gd name="connsiteX6" fmla="*/ 7896 w 10008"/>
                        <a:gd name="connsiteY6" fmla="*/ 9842 h 10000"/>
                        <a:gd name="connsiteX7" fmla="*/ 7777 w 10008"/>
                        <a:gd name="connsiteY7" fmla="*/ 9960 h 10000"/>
                        <a:gd name="connsiteX8" fmla="*/ 7664 w 10008"/>
                        <a:gd name="connsiteY8" fmla="*/ 10000 h 10000"/>
                        <a:gd name="connsiteX9" fmla="*/ 229 w 10008"/>
                        <a:gd name="connsiteY9" fmla="*/ 10000 h 10000"/>
                        <a:gd name="connsiteX10" fmla="*/ 106 w 10008"/>
                        <a:gd name="connsiteY10" fmla="*/ 8127 h 10000"/>
                        <a:gd name="connsiteX11" fmla="*/ 1386 w 10008"/>
                        <a:gd name="connsiteY11" fmla="*/ 1887 h 10000"/>
                        <a:gd name="connsiteX12" fmla="*/ 2306 w 10008"/>
                        <a:gd name="connsiteY12" fmla="*/ 0 h 10000"/>
                        <a:gd name="connsiteX13" fmla="*/ 9742 w 10008"/>
                        <a:gd name="connsiteY13" fmla="*/ 0 h 10000"/>
                        <a:gd name="connsiteX14" fmla="*/ 9828 w 10008"/>
                        <a:gd name="connsiteY14" fmla="*/ 26 h 10000"/>
                        <a:gd name="connsiteX15" fmla="*/ 9900 w 10008"/>
                        <a:gd name="connsiteY15" fmla="*/ 119 h 10000"/>
                        <a:gd name="connsiteX16" fmla="*/ 9952 w 10008"/>
                        <a:gd name="connsiteY16" fmla="*/ 264 h 10000"/>
                        <a:gd name="connsiteX17" fmla="*/ 9989 w 10008"/>
                        <a:gd name="connsiteY17" fmla="*/ 449 h 10000"/>
                        <a:gd name="connsiteX18" fmla="*/ 10008 w 10008"/>
                        <a:gd name="connsiteY18" fmla="*/ 673 h 10000"/>
                        <a:gd name="connsiteX19" fmla="*/ 10004 w 10008"/>
                        <a:gd name="connsiteY19" fmla="*/ 923 h 10000"/>
                        <a:gd name="connsiteX20" fmla="*/ 9986 w 10008"/>
                        <a:gd name="connsiteY20" fmla="*/ 1227 h 10000"/>
                        <a:gd name="connsiteX21" fmla="*/ 9941 w 10008"/>
                        <a:gd name="connsiteY21" fmla="*/ 1544 h 10000"/>
                        <a:gd name="connsiteX22" fmla="*/ 9880 w 10008"/>
                        <a:gd name="connsiteY22" fmla="*/ 1887 h 10000"/>
                        <a:gd name="connsiteX23" fmla="*/ 8581 w 10008"/>
                        <a:gd name="connsiteY23" fmla="*/ 8127 h 10000"/>
                        <a:gd name="connsiteX0" fmla="*/ 8591 w 10018"/>
                        <a:gd name="connsiteY0" fmla="*/ 8127 h 10000"/>
                        <a:gd name="connsiteX1" fmla="*/ 8501 w 10018"/>
                        <a:gd name="connsiteY1" fmla="*/ 8509 h 10000"/>
                        <a:gd name="connsiteX2" fmla="*/ 8400 w 10018"/>
                        <a:gd name="connsiteY2" fmla="*/ 8852 h 10000"/>
                        <a:gd name="connsiteX3" fmla="*/ 8281 w 10018"/>
                        <a:gd name="connsiteY3" fmla="*/ 9169 h 10000"/>
                        <a:gd name="connsiteX4" fmla="*/ 8160 w 10018"/>
                        <a:gd name="connsiteY4" fmla="*/ 9446 h 10000"/>
                        <a:gd name="connsiteX5" fmla="*/ 8034 w 10018"/>
                        <a:gd name="connsiteY5" fmla="*/ 9683 h 10000"/>
                        <a:gd name="connsiteX6" fmla="*/ 7906 w 10018"/>
                        <a:gd name="connsiteY6" fmla="*/ 9842 h 10000"/>
                        <a:gd name="connsiteX7" fmla="*/ 7787 w 10018"/>
                        <a:gd name="connsiteY7" fmla="*/ 9960 h 10000"/>
                        <a:gd name="connsiteX8" fmla="*/ 7674 w 10018"/>
                        <a:gd name="connsiteY8" fmla="*/ 10000 h 10000"/>
                        <a:gd name="connsiteX9" fmla="*/ 239 w 10018"/>
                        <a:gd name="connsiteY9" fmla="*/ 10000 h 10000"/>
                        <a:gd name="connsiteX10" fmla="*/ 116 w 10018"/>
                        <a:gd name="connsiteY10" fmla="*/ 8127 h 10000"/>
                        <a:gd name="connsiteX11" fmla="*/ 1396 w 10018"/>
                        <a:gd name="connsiteY11" fmla="*/ 1887 h 10000"/>
                        <a:gd name="connsiteX12" fmla="*/ 2316 w 10018"/>
                        <a:gd name="connsiteY12" fmla="*/ 0 h 10000"/>
                        <a:gd name="connsiteX13" fmla="*/ 9752 w 10018"/>
                        <a:gd name="connsiteY13" fmla="*/ 0 h 10000"/>
                        <a:gd name="connsiteX14" fmla="*/ 9838 w 10018"/>
                        <a:gd name="connsiteY14" fmla="*/ 26 h 10000"/>
                        <a:gd name="connsiteX15" fmla="*/ 9910 w 10018"/>
                        <a:gd name="connsiteY15" fmla="*/ 119 h 10000"/>
                        <a:gd name="connsiteX16" fmla="*/ 9962 w 10018"/>
                        <a:gd name="connsiteY16" fmla="*/ 264 h 10000"/>
                        <a:gd name="connsiteX17" fmla="*/ 9999 w 10018"/>
                        <a:gd name="connsiteY17" fmla="*/ 449 h 10000"/>
                        <a:gd name="connsiteX18" fmla="*/ 10018 w 10018"/>
                        <a:gd name="connsiteY18" fmla="*/ 673 h 10000"/>
                        <a:gd name="connsiteX19" fmla="*/ 10014 w 10018"/>
                        <a:gd name="connsiteY19" fmla="*/ 923 h 10000"/>
                        <a:gd name="connsiteX20" fmla="*/ 9996 w 10018"/>
                        <a:gd name="connsiteY20" fmla="*/ 1227 h 10000"/>
                        <a:gd name="connsiteX21" fmla="*/ 9951 w 10018"/>
                        <a:gd name="connsiteY21" fmla="*/ 1544 h 10000"/>
                        <a:gd name="connsiteX22" fmla="*/ 9890 w 10018"/>
                        <a:gd name="connsiteY22" fmla="*/ 1887 h 10000"/>
                        <a:gd name="connsiteX23" fmla="*/ 8591 w 10018"/>
                        <a:gd name="connsiteY23" fmla="*/ 8127 h 10000"/>
                        <a:gd name="connsiteX0" fmla="*/ 8585 w 10012"/>
                        <a:gd name="connsiteY0" fmla="*/ 8127 h 10000"/>
                        <a:gd name="connsiteX1" fmla="*/ 8495 w 10012"/>
                        <a:gd name="connsiteY1" fmla="*/ 8509 h 10000"/>
                        <a:gd name="connsiteX2" fmla="*/ 8394 w 10012"/>
                        <a:gd name="connsiteY2" fmla="*/ 8852 h 10000"/>
                        <a:gd name="connsiteX3" fmla="*/ 8275 w 10012"/>
                        <a:gd name="connsiteY3" fmla="*/ 9169 h 10000"/>
                        <a:gd name="connsiteX4" fmla="*/ 8154 w 10012"/>
                        <a:gd name="connsiteY4" fmla="*/ 9446 h 10000"/>
                        <a:gd name="connsiteX5" fmla="*/ 8028 w 10012"/>
                        <a:gd name="connsiteY5" fmla="*/ 9683 h 10000"/>
                        <a:gd name="connsiteX6" fmla="*/ 7900 w 10012"/>
                        <a:gd name="connsiteY6" fmla="*/ 9842 h 10000"/>
                        <a:gd name="connsiteX7" fmla="*/ 7781 w 10012"/>
                        <a:gd name="connsiteY7" fmla="*/ 9960 h 10000"/>
                        <a:gd name="connsiteX8" fmla="*/ 7668 w 10012"/>
                        <a:gd name="connsiteY8" fmla="*/ 10000 h 10000"/>
                        <a:gd name="connsiteX9" fmla="*/ 233 w 10012"/>
                        <a:gd name="connsiteY9" fmla="*/ 10000 h 10000"/>
                        <a:gd name="connsiteX10" fmla="*/ 110 w 10012"/>
                        <a:gd name="connsiteY10" fmla="*/ 8127 h 10000"/>
                        <a:gd name="connsiteX11" fmla="*/ 1390 w 10012"/>
                        <a:gd name="connsiteY11" fmla="*/ 1887 h 10000"/>
                        <a:gd name="connsiteX12" fmla="*/ 2310 w 10012"/>
                        <a:gd name="connsiteY12" fmla="*/ 0 h 10000"/>
                        <a:gd name="connsiteX13" fmla="*/ 9746 w 10012"/>
                        <a:gd name="connsiteY13" fmla="*/ 0 h 10000"/>
                        <a:gd name="connsiteX14" fmla="*/ 9832 w 10012"/>
                        <a:gd name="connsiteY14" fmla="*/ 26 h 10000"/>
                        <a:gd name="connsiteX15" fmla="*/ 9904 w 10012"/>
                        <a:gd name="connsiteY15" fmla="*/ 119 h 10000"/>
                        <a:gd name="connsiteX16" fmla="*/ 9956 w 10012"/>
                        <a:gd name="connsiteY16" fmla="*/ 264 h 10000"/>
                        <a:gd name="connsiteX17" fmla="*/ 9993 w 10012"/>
                        <a:gd name="connsiteY17" fmla="*/ 449 h 10000"/>
                        <a:gd name="connsiteX18" fmla="*/ 10012 w 10012"/>
                        <a:gd name="connsiteY18" fmla="*/ 673 h 10000"/>
                        <a:gd name="connsiteX19" fmla="*/ 10008 w 10012"/>
                        <a:gd name="connsiteY19" fmla="*/ 923 h 10000"/>
                        <a:gd name="connsiteX20" fmla="*/ 9990 w 10012"/>
                        <a:gd name="connsiteY20" fmla="*/ 1227 h 10000"/>
                        <a:gd name="connsiteX21" fmla="*/ 9945 w 10012"/>
                        <a:gd name="connsiteY21" fmla="*/ 1544 h 10000"/>
                        <a:gd name="connsiteX22" fmla="*/ 9884 w 10012"/>
                        <a:gd name="connsiteY22" fmla="*/ 1887 h 10000"/>
                        <a:gd name="connsiteX23" fmla="*/ 8585 w 10012"/>
                        <a:gd name="connsiteY23" fmla="*/ 8127 h 10000"/>
                        <a:gd name="connsiteX0" fmla="*/ 8570 w 9997"/>
                        <a:gd name="connsiteY0" fmla="*/ 8127 h 10000"/>
                        <a:gd name="connsiteX1" fmla="*/ 8480 w 9997"/>
                        <a:gd name="connsiteY1" fmla="*/ 8509 h 10000"/>
                        <a:gd name="connsiteX2" fmla="*/ 8379 w 9997"/>
                        <a:gd name="connsiteY2" fmla="*/ 8852 h 10000"/>
                        <a:gd name="connsiteX3" fmla="*/ 8260 w 9997"/>
                        <a:gd name="connsiteY3" fmla="*/ 9169 h 10000"/>
                        <a:gd name="connsiteX4" fmla="*/ 8139 w 9997"/>
                        <a:gd name="connsiteY4" fmla="*/ 9446 h 10000"/>
                        <a:gd name="connsiteX5" fmla="*/ 8013 w 9997"/>
                        <a:gd name="connsiteY5" fmla="*/ 9683 h 10000"/>
                        <a:gd name="connsiteX6" fmla="*/ 7885 w 9997"/>
                        <a:gd name="connsiteY6" fmla="*/ 9842 h 10000"/>
                        <a:gd name="connsiteX7" fmla="*/ 7766 w 9997"/>
                        <a:gd name="connsiteY7" fmla="*/ 9960 h 10000"/>
                        <a:gd name="connsiteX8" fmla="*/ 7653 w 9997"/>
                        <a:gd name="connsiteY8" fmla="*/ 10000 h 10000"/>
                        <a:gd name="connsiteX9" fmla="*/ 218 w 9997"/>
                        <a:gd name="connsiteY9" fmla="*/ 10000 h 10000"/>
                        <a:gd name="connsiteX10" fmla="*/ 95 w 9997"/>
                        <a:gd name="connsiteY10" fmla="*/ 8127 h 10000"/>
                        <a:gd name="connsiteX11" fmla="*/ 1375 w 9997"/>
                        <a:gd name="connsiteY11" fmla="*/ 1887 h 10000"/>
                        <a:gd name="connsiteX12" fmla="*/ 2295 w 9997"/>
                        <a:gd name="connsiteY12" fmla="*/ 0 h 10000"/>
                        <a:gd name="connsiteX13" fmla="*/ 9731 w 9997"/>
                        <a:gd name="connsiteY13" fmla="*/ 0 h 10000"/>
                        <a:gd name="connsiteX14" fmla="*/ 9817 w 9997"/>
                        <a:gd name="connsiteY14" fmla="*/ 26 h 10000"/>
                        <a:gd name="connsiteX15" fmla="*/ 9889 w 9997"/>
                        <a:gd name="connsiteY15" fmla="*/ 119 h 10000"/>
                        <a:gd name="connsiteX16" fmla="*/ 9941 w 9997"/>
                        <a:gd name="connsiteY16" fmla="*/ 264 h 10000"/>
                        <a:gd name="connsiteX17" fmla="*/ 9978 w 9997"/>
                        <a:gd name="connsiteY17" fmla="*/ 449 h 10000"/>
                        <a:gd name="connsiteX18" fmla="*/ 9997 w 9997"/>
                        <a:gd name="connsiteY18" fmla="*/ 673 h 10000"/>
                        <a:gd name="connsiteX19" fmla="*/ 9993 w 9997"/>
                        <a:gd name="connsiteY19" fmla="*/ 923 h 10000"/>
                        <a:gd name="connsiteX20" fmla="*/ 9975 w 9997"/>
                        <a:gd name="connsiteY20" fmla="*/ 1227 h 10000"/>
                        <a:gd name="connsiteX21" fmla="*/ 9930 w 9997"/>
                        <a:gd name="connsiteY21" fmla="*/ 1544 h 10000"/>
                        <a:gd name="connsiteX22" fmla="*/ 9869 w 9997"/>
                        <a:gd name="connsiteY22" fmla="*/ 1887 h 10000"/>
                        <a:gd name="connsiteX23" fmla="*/ 8570 w 9997"/>
                        <a:gd name="connsiteY23" fmla="*/ 8127 h 10000"/>
                        <a:gd name="connsiteX0" fmla="*/ 8569 w 9996"/>
                        <a:gd name="connsiteY0" fmla="*/ 8127 h 10000"/>
                        <a:gd name="connsiteX1" fmla="*/ 8479 w 9996"/>
                        <a:gd name="connsiteY1" fmla="*/ 8509 h 10000"/>
                        <a:gd name="connsiteX2" fmla="*/ 8378 w 9996"/>
                        <a:gd name="connsiteY2" fmla="*/ 8852 h 10000"/>
                        <a:gd name="connsiteX3" fmla="*/ 8258 w 9996"/>
                        <a:gd name="connsiteY3" fmla="*/ 9169 h 10000"/>
                        <a:gd name="connsiteX4" fmla="*/ 8137 w 9996"/>
                        <a:gd name="connsiteY4" fmla="*/ 9446 h 10000"/>
                        <a:gd name="connsiteX5" fmla="*/ 8011 w 9996"/>
                        <a:gd name="connsiteY5" fmla="*/ 9683 h 10000"/>
                        <a:gd name="connsiteX6" fmla="*/ 7883 w 9996"/>
                        <a:gd name="connsiteY6" fmla="*/ 9842 h 10000"/>
                        <a:gd name="connsiteX7" fmla="*/ 7764 w 9996"/>
                        <a:gd name="connsiteY7" fmla="*/ 9960 h 10000"/>
                        <a:gd name="connsiteX8" fmla="*/ 7651 w 9996"/>
                        <a:gd name="connsiteY8" fmla="*/ 10000 h 10000"/>
                        <a:gd name="connsiteX9" fmla="*/ 214 w 9996"/>
                        <a:gd name="connsiteY9" fmla="*/ 10000 h 10000"/>
                        <a:gd name="connsiteX10" fmla="*/ 91 w 9996"/>
                        <a:gd name="connsiteY10" fmla="*/ 8127 h 10000"/>
                        <a:gd name="connsiteX11" fmla="*/ 1371 w 9996"/>
                        <a:gd name="connsiteY11" fmla="*/ 1887 h 10000"/>
                        <a:gd name="connsiteX12" fmla="*/ 2292 w 9996"/>
                        <a:gd name="connsiteY12" fmla="*/ 0 h 10000"/>
                        <a:gd name="connsiteX13" fmla="*/ 9730 w 9996"/>
                        <a:gd name="connsiteY13" fmla="*/ 0 h 10000"/>
                        <a:gd name="connsiteX14" fmla="*/ 9816 w 9996"/>
                        <a:gd name="connsiteY14" fmla="*/ 26 h 10000"/>
                        <a:gd name="connsiteX15" fmla="*/ 9888 w 9996"/>
                        <a:gd name="connsiteY15" fmla="*/ 119 h 10000"/>
                        <a:gd name="connsiteX16" fmla="*/ 9940 w 9996"/>
                        <a:gd name="connsiteY16" fmla="*/ 264 h 10000"/>
                        <a:gd name="connsiteX17" fmla="*/ 9977 w 9996"/>
                        <a:gd name="connsiteY17" fmla="*/ 449 h 10000"/>
                        <a:gd name="connsiteX18" fmla="*/ 9996 w 9996"/>
                        <a:gd name="connsiteY18" fmla="*/ 673 h 10000"/>
                        <a:gd name="connsiteX19" fmla="*/ 9992 w 9996"/>
                        <a:gd name="connsiteY19" fmla="*/ 923 h 10000"/>
                        <a:gd name="connsiteX20" fmla="*/ 9974 w 9996"/>
                        <a:gd name="connsiteY20" fmla="*/ 1227 h 10000"/>
                        <a:gd name="connsiteX21" fmla="*/ 9929 w 9996"/>
                        <a:gd name="connsiteY21" fmla="*/ 1544 h 10000"/>
                        <a:gd name="connsiteX22" fmla="*/ 9868 w 9996"/>
                        <a:gd name="connsiteY22" fmla="*/ 1887 h 10000"/>
                        <a:gd name="connsiteX23" fmla="*/ 8569 w 9996"/>
                        <a:gd name="connsiteY23" fmla="*/ 8127 h 10000"/>
                        <a:gd name="connsiteX0" fmla="*/ 8578 w 10006"/>
                        <a:gd name="connsiteY0" fmla="*/ 8127 h 10000"/>
                        <a:gd name="connsiteX1" fmla="*/ 8488 w 10006"/>
                        <a:gd name="connsiteY1" fmla="*/ 8509 h 10000"/>
                        <a:gd name="connsiteX2" fmla="*/ 8387 w 10006"/>
                        <a:gd name="connsiteY2" fmla="*/ 8852 h 10000"/>
                        <a:gd name="connsiteX3" fmla="*/ 8267 w 10006"/>
                        <a:gd name="connsiteY3" fmla="*/ 9169 h 10000"/>
                        <a:gd name="connsiteX4" fmla="*/ 8146 w 10006"/>
                        <a:gd name="connsiteY4" fmla="*/ 9446 h 10000"/>
                        <a:gd name="connsiteX5" fmla="*/ 8020 w 10006"/>
                        <a:gd name="connsiteY5" fmla="*/ 9683 h 10000"/>
                        <a:gd name="connsiteX6" fmla="*/ 7892 w 10006"/>
                        <a:gd name="connsiteY6" fmla="*/ 9842 h 10000"/>
                        <a:gd name="connsiteX7" fmla="*/ 7773 w 10006"/>
                        <a:gd name="connsiteY7" fmla="*/ 9960 h 10000"/>
                        <a:gd name="connsiteX8" fmla="*/ 7660 w 10006"/>
                        <a:gd name="connsiteY8" fmla="*/ 10000 h 10000"/>
                        <a:gd name="connsiteX9" fmla="*/ 220 w 10006"/>
                        <a:gd name="connsiteY9" fmla="*/ 10000 h 10000"/>
                        <a:gd name="connsiteX10" fmla="*/ 97 w 10006"/>
                        <a:gd name="connsiteY10" fmla="*/ 8127 h 10000"/>
                        <a:gd name="connsiteX11" fmla="*/ 1378 w 10006"/>
                        <a:gd name="connsiteY11" fmla="*/ 1887 h 10000"/>
                        <a:gd name="connsiteX12" fmla="*/ 2299 w 10006"/>
                        <a:gd name="connsiteY12" fmla="*/ 0 h 10000"/>
                        <a:gd name="connsiteX13" fmla="*/ 9740 w 10006"/>
                        <a:gd name="connsiteY13" fmla="*/ 0 h 10000"/>
                        <a:gd name="connsiteX14" fmla="*/ 9826 w 10006"/>
                        <a:gd name="connsiteY14" fmla="*/ 26 h 10000"/>
                        <a:gd name="connsiteX15" fmla="*/ 9898 w 10006"/>
                        <a:gd name="connsiteY15" fmla="*/ 119 h 10000"/>
                        <a:gd name="connsiteX16" fmla="*/ 9950 w 10006"/>
                        <a:gd name="connsiteY16" fmla="*/ 264 h 10000"/>
                        <a:gd name="connsiteX17" fmla="*/ 9987 w 10006"/>
                        <a:gd name="connsiteY17" fmla="*/ 449 h 10000"/>
                        <a:gd name="connsiteX18" fmla="*/ 10006 w 10006"/>
                        <a:gd name="connsiteY18" fmla="*/ 673 h 10000"/>
                        <a:gd name="connsiteX19" fmla="*/ 10002 w 10006"/>
                        <a:gd name="connsiteY19" fmla="*/ 923 h 10000"/>
                        <a:gd name="connsiteX20" fmla="*/ 9984 w 10006"/>
                        <a:gd name="connsiteY20" fmla="*/ 1227 h 10000"/>
                        <a:gd name="connsiteX21" fmla="*/ 9939 w 10006"/>
                        <a:gd name="connsiteY21" fmla="*/ 1544 h 10000"/>
                        <a:gd name="connsiteX22" fmla="*/ 9878 w 10006"/>
                        <a:gd name="connsiteY22" fmla="*/ 1887 h 10000"/>
                        <a:gd name="connsiteX23" fmla="*/ 8578 w 10006"/>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19 w 10047"/>
                        <a:gd name="connsiteY0" fmla="*/ 8127 h 10000"/>
                        <a:gd name="connsiteX1" fmla="*/ 8529 w 10047"/>
                        <a:gd name="connsiteY1" fmla="*/ 8509 h 10000"/>
                        <a:gd name="connsiteX2" fmla="*/ 8428 w 10047"/>
                        <a:gd name="connsiteY2" fmla="*/ 8852 h 10000"/>
                        <a:gd name="connsiteX3" fmla="*/ 8308 w 10047"/>
                        <a:gd name="connsiteY3" fmla="*/ 9169 h 10000"/>
                        <a:gd name="connsiteX4" fmla="*/ 8187 w 10047"/>
                        <a:gd name="connsiteY4" fmla="*/ 9446 h 10000"/>
                        <a:gd name="connsiteX5" fmla="*/ 8061 w 10047"/>
                        <a:gd name="connsiteY5" fmla="*/ 9683 h 10000"/>
                        <a:gd name="connsiteX6" fmla="*/ 7933 w 10047"/>
                        <a:gd name="connsiteY6" fmla="*/ 9842 h 10000"/>
                        <a:gd name="connsiteX7" fmla="*/ 7814 w 10047"/>
                        <a:gd name="connsiteY7" fmla="*/ 9960 h 10000"/>
                        <a:gd name="connsiteX8" fmla="*/ 7701 w 10047"/>
                        <a:gd name="connsiteY8" fmla="*/ 10000 h 10000"/>
                        <a:gd name="connsiteX9" fmla="*/ 261 w 10047"/>
                        <a:gd name="connsiteY9" fmla="*/ 10000 h 10000"/>
                        <a:gd name="connsiteX10" fmla="*/ 138 w 10047"/>
                        <a:gd name="connsiteY10" fmla="*/ 8127 h 10000"/>
                        <a:gd name="connsiteX11" fmla="*/ 1419 w 10047"/>
                        <a:gd name="connsiteY11" fmla="*/ 1887 h 10000"/>
                        <a:gd name="connsiteX12" fmla="*/ 2340 w 10047"/>
                        <a:gd name="connsiteY12" fmla="*/ 0 h 10000"/>
                        <a:gd name="connsiteX13" fmla="*/ 9781 w 10047"/>
                        <a:gd name="connsiteY13" fmla="*/ 0 h 10000"/>
                        <a:gd name="connsiteX14" fmla="*/ 9867 w 10047"/>
                        <a:gd name="connsiteY14" fmla="*/ 26 h 10000"/>
                        <a:gd name="connsiteX15" fmla="*/ 9939 w 10047"/>
                        <a:gd name="connsiteY15" fmla="*/ 119 h 10000"/>
                        <a:gd name="connsiteX16" fmla="*/ 9991 w 10047"/>
                        <a:gd name="connsiteY16" fmla="*/ 264 h 10000"/>
                        <a:gd name="connsiteX17" fmla="*/ 10028 w 10047"/>
                        <a:gd name="connsiteY17" fmla="*/ 449 h 10000"/>
                        <a:gd name="connsiteX18" fmla="*/ 10047 w 10047"/>
                        <a:gd name="connsiteY18" fmla="*/ 673 h 10000"/>
                        <a:gd name="connsiteX19" fmla="*/ 10043 w 10047"/>
                        <a:gd name="connsiteY19" fmla="*/ 923 h 10000"/>
                        <a:gd name="connsiteX20" fmla="*/ 10025 w 10047"/>
                        <a:gd name="connsiteY20" fmla="*/ 1227 h 10000"/>
                        <a:gd name="connsiteX21" fmla="*/ 9980 w 10047"/>
                        <a:gd name="connsiteY21" fmla="*/ 1544 h 10000"/>
                        <a:gd name="connsiteX22" fmla="*/ 9919 w 10047"/>
                        <a:gd name="connsiteY22" fmla="*/ 1887 h 10000"/>
                        <a:gd name="connsiteX23" fmla="*/ 8619 w 10047"/>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612 w 10040"/>
                        <a:gd name="connsiteY0" fmla="*/ 8127 h 10000"/>
                        <a:gd name="connsiteX1" fmla="*/ 8522 w 10040"/>
                        <a:gd name="connsiteY1" fmla="*/ 8509 h 10000"/>
                        <a:gd name="connsiteX2" fmla="*/ 8421 w 10040"/>
                        <a:gd name="connsiteY2" fmla="*/ 8852 h 10000"/>
                        <a:gd name="connsiteX3" fmla="*/ 8301 w 10040"/>
                        <a:gd name="connsiteY3" fmla="*/ 9169 h 10000"/>
                        <a:gd name="connsiteX4" fmla="*/ 8180 w 10040"/>
                        <a:gd name="connsiteY4" fmla="*/ 9446 h 10000"/>
                        <a:gd name="connsiteX5" fmla="*/ 8054 w 10040"/>
                        <a:gd name="connsiteY5" fmla="*/ 9683 h 10000"/>
                        <a:gd name="connsiteX6" fmla="*/ 7926 w 10040"/>
                        <a:gd name="connsiteY6" fmla="*/ 9842 h 10000"/>
                        <a:gd name="connsiteX7" fmla="*/ 7807 w 10040"/>
                        <a:gd name="connsiteY7" fmla="*/ 9960 h 10000"/>
                        <a:gd name="connsiteX8" fmla="*/ 7694 w 10040"/>
                        <a:gd name="connsiteY8" fmla="*/ 10000 h 10000"/>
                        <a:gd name="connsiteX9" fmla="*/ 254 w 10040"/>
                        <a:gd name="connsiteY9" fmla="*/ 10000 h 10000"/>
                        <a:gd name="connsiteX10" fmla="*/ 131 w 10040"/>
                        <a:gd name="connsiteY10" fmla="*/ 8127 h 10000"/>
                        <a:gd name="connsiteX11" fmla="*/ 1412 w 10040"/>
                        <a:gd name="connsiteY11" fmla="*/ 1887 h 10000"/>
                        <a:gd name="connsiteX12" fmla="*/ 2333 w 10040"/>
                        <a:gd name="connsiteY12" fmla="*/ 0 h 10000"/>
                        <a:gd name="connsiteX13" fmla="*/ 9774 w 10040"/>
                        <a:gd name="connsiteY13" fmla="*/ 0 h 10000"/>
                        <a:gd name="connsiteX14" fmla="*/ 9860 w 10040"/>
                        <a:gd name="connsiteY14" fmla="*/ 26 h 10000"/>
                        <a:gd name="connsiteX15" fmla="*/ 9932 w 10040"/>
                        <a:gd name="connsiteY15" fmla="*/ 119 h 10000"/>
                        <a:gd name="connsiteX16" fmla="*/ 9984 w 10040"/>
                        <a:gd name="connsiteY16" fmla="*/ 264 h 10000"/>
                        <a:gd name="connsiteX17" fmla="*/ 10021 w 10040"/>
                        <a:gd name="connsiteY17" fmla="*/ 449 h 10000"/>
                        <a:gd name="connsiteX18" fmla="*/ 10040 w 10040"/>
                        <a:gd name="connsiteY18" fmla="*/ 673 h 10000"/>
                        <a:gd name="connsiteX19" fmla="*/ 10036 w 10040"/>
                        <a:gd name="connsiteY19" fmla="*/ 923 h 10000"/>
                        <a:gd name="connsiteX20" fmla="*/ 10018 w 10040"/>
                        <a:gd name="connsiteY20" fmla="*/ 1227 h 10000"/>
                        <a:gd name="connsiteX21" fmla="*/ 9973 w 10040"/>
                        <a:gd name="connsiteY21" fmla="*/ 1544 h 10000"/>
                        <a:gd name="connsiteX22" fmla="*/ 9912 w 10040"/>
                        <a:gd name="connsiteY22" fmla="*/ 1887 h 10000"/>
                        <a:gd name="connsiteX23" fmla="*/ 8612 w 10040"/>
                        <a:gd name="connsiteY23" fmla="*/ 8127 h 10000"/>
                        <a:gd name="connsiteX0" fmla="*/ 8595 w 10023"/>
                        <a:gd name="connsiteY0" fmla="*/ 8127 h 10000"/>
                        <a:gd name="connsiteX1" fmla="*/ 8505 w 10023"/>
                        <a:gd name="connsiteY1" fmla="*/ 8509 h 10000"/>
                        <a:gd name="connsiteX2" fmla="*/ 8404 w 10023"/>
                        <a:gd name="connsiteY2" fmla="*/ 8852 h 10000"/>
                        <a:gd name="connsiteX3" fmla="*/ 8284 w 10023"/>
                        <a:gd name="connsiteY3" fmla="*/ 9169 h 10000"/>
                        <a:gd name="connsiteX4" fmla="*/ 8163 w 10023"/>
                        <a:gd name="connsiteY4" fmla="*/ 9446 h 10000"/>
                        <a:gd name="connsiteX5" fmla="*/ 8037 w 10023"/>
                        <a:gd name="connsiteY5" fmla="*/ 9683 h 10000"/>
                        <a:gd name="connsiteX6" fmla="*/ 7909 w 10023"/>
                        <a:gd name="connsiteY6" fmla="*/ 9842 h 10000"/>
                        <a:gd name="connsiteX7" fmla="*/ 7790 w 10023"/>
                        <a:gd name="connsiteY7" fmla="*/ 9960 h 10000"/>
                        <a:gd name="connsiteX8" fmla="*/ 7677 w 10023"/>
                        <a:gd name="connsiteY8" fmla="*/ 10000 h 10000"/>
                        <a:gd name="connsiteX9" fmla="*/ 237 w 10023"/>
                        <a:gd name="connsiteY9" fmla="*/ 10000 h 10000"/>
                        <a:gd name="connsiteX10" fmla="*/ 114 w 10023"/>
                        <a:gd name="connsiteY10" fmla="*/ 8127 h 10000"/>
                        <a:gd name="connsiteX11" fmla="*/ 1395 w 10023"/>
                        <a:gd name="connsiteY11" fmla="*/ 1887 h 10000"/>
                        <a:gd name="connsiteX12" fmla="*/ 2316 w 10023"/>
                        <a:gd name="connsiteY12" fmla="*/ 0 h 10000"/>
                        <a:gd name="connsiteX13" fmla="*/ 9757 w 10023"/>
                        <a:gd name="connsiteY13" fmla="*/ 0 h 10000"/>
                        <a:gd name="connsiteX14" fmla="*/ 9843 w 10023"/>
                        <a:gd name="connsiteY14" fmla="*/ 26 h 10000"/>
                        <a:gd name="connsiteX15" fmla="*/ 9915 w 10023"/>
                        <a:gd name="connsiteY15" fmla="*/ 119 h 10000"/>
                        <a:gd name="connsiteX16" fmla="*/ 9967 w 10023"/>
                        <a:gd name="connsiteY16" fmla="*/ 264 h 10000"/>
                        <a:gd name="connsiteX17" fmla="*/ 10004 w 10023"/>
                        <a:gd name="connsiteY17" fmla="*/ 449 h 10000"/>
                        <a:gd name="connsiteX18" fmla="*/ 10023 w 10023"/>
                        <a:gd name="connsiteY18" fmla="*/ 673 h 10000"/>
                        <a:gd name="connsiteX19" fmla="*/ 10019 w 10023"/>
                        <a:gd name="connsiteY19" fmla="*/ 923 h 10000"/>
                        <a:gd name="connsiteX20" fmla="*/ 10001 w 10023"/>
                        <a:gd name="connsiteY20" fmla="*/ 1227 h 10000"/>
                        <a:gd name="connsiteX21" fmla="*/ 9956 w 10023"/>
                        <a:gd name="connsiteY21" fmla="*/ 1544 h 10000"/>
                        <a:gd name="connsiteX22" fmla="*/ 9895 w 10023"/>
                        <a:gd name="connsiteY22" fmla="*/ 1887 h 10000"/>
                        <a:gd name="connsiteX23" fmla="*/ 8595 w 10023"/>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850 w 10030"/>
                        <a:gd name="connsiteY14" fmla="*/ 26 h 10000"/>
                        <a:gd name="connsiteX15" fmla="*/ 9922 w 10030"/>
                        <a:gd name="connsiteY15" fmla="*/ 119 h 10000"/>
                        <a:gd name="connsiteX16" fmla="*/ 9974 w 10030"/>
                        <a:gd name="connsiteY16" fmla="*/ 264 h 10000"/>
                        <a:gd name="connsiteX17" fmla="*/ 10011 w 10030"/>
                        <a:gd name="connsiteY17" fmla="*/ 449 h 10000"/>
                        <a:gd name="connsiteX18" fmla="*/ 10030 w 10030"/>
                        <a:gd name="connsiteY18" fmla="*/ 673 h 10000"/>
                        <a:gd name="connsiteX19" fmla="*/ 10026 w 10030"/>
                        <a:gd name="connsiteY19" fmla="*/ 923 h 10000"/>
                        <a:gd name="connsiteX20" fmla="*/ 10008 w 10030"/>
                        <a:gd name="connsiteY20" fmla="*/ 1227 h 10000"/>
                        <a:gd name="connsiteX21" fmla="*/ 9963 w 10030"/>
                        <a:gd name="connsiteY21" fmla="*/ 1544 h 10000"/>
                        <a:gd name="connsiteX22" fmla="*/ 9902 w 10030"/>
                        <a:gd name="connsiteY22" fmla="*/ 1887 h 10000"/>
                        <a:gd name="connsiteX23" fmla="*/ 8602 w 10030"/>
                        <a:gd name="connsiteY23"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922 w 10030"/>
                        <a:gd name="connsiteY14" fmla="*/ 119 h 10000"/>
                        <a:gd name="connsiteX15" fmla="*/ 9974 w 10030"/>
                        <a:gd name="connsiteY15" fmla="*/ 264 h 10000"/>
                        <a:gd name="connsiteX16" fmla="*/ 10011 w 10030"/>
                        <a:gd name="connsiteY16" fmla="*/ 449 h 10000"/>
                        <a:gd name="connsiteX17" fmla="*/ 10030 w 10030"/>
                        <a:gd name="connsiteY17" fmla="*/ 673 h 10000"/>
                        <a:gd name="connsiteX18" fmla="*/ 10026 w 10030"/>
                        <a:gd name="connsiteY18" fmla="*/ 923 h 10000"/>
                        <a:gd name="connsiteX19" fmla="*/ 10008 w 10030"/>
                        <a:gd name="connsiteY19" fmla="*/ 1227 h 10000"/>
                        <a:gd name="connsiteX20" fmla="*/ 9963 w 10030"/>
                        <a:gd name="connsiteY20" fmla="*/ 1544 h 10000"/>
                        <a:gd name="connsiteX21" fmla="*/ 9902 w 10030"/>
                        <a:gd name="connsiteY21" fmla="*/ 1887 h 10000"/>
                        <a:gd name="connsiteX22" fmla="*/ 8602 w 10030"/>
                        <a:gd name="connsiteY22"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9974 w 10030"/>
                        <a:gd name="connsiteY14" fmla="*/ 264 h 10000"/>
                        <a:gd name="connsiteX15" fmla="*/ 10011 w 10030"/>
                        <a:gd name="connsiteY15" fmla="*/ 449 h 10000"/>
                        <a:gd name="connsiteX16" fmla="*/ 10030 w 10030"/>
                        <a:gd name="connsiteY16" fmla="*/ 673 h 10000"/>
                        <a:gd name="connsiteX17" fmla="*/ 10026 w 10030"/>
                        <a:gd name="connsiteY17" fmla="*/ 923 h 10000"/>
                        <a:gd name="connsiteX18" fmla="*/ 10008 w 10030"/>
                        <a:gd name="connsiteY18" fmla="*/ 1227 h 10000"/>
                        <a:gd name="connsiteX19" fmla="*/ 9963 w 10030"/>
                        <a:gd name="connsiteY19" fmla="*/ 1544 h 10000"/>
                        <a:gd name="connsiteX20" fmla="*/ 9902 w 10030"/>
                        <a:gd name="connsiteY20" fmla="*/ 1887 h 10000"/>
                        <a:gd name="connsiteX21" fmla="*/ 8602 w 10030"/>
                        <a:gd name="connsiteY21" fmla="*/ 8127 h 10000"/>
                        <a:gd name="connsiteX0" fmla="*/ 8602 w 10030"/>
                        <a:gd name="connsiteY0" fmla="*/ 8127 h 10000"/>
                        <a:gd name="connsiteX1" fmla="*/ 8512 w 10030"/>
                        <a:gd name="connsiteY1" fmla="*/ 8509 h 10000"/>
                        <a:gd name="connsiteX2" fmla="*/ 8411 w 10030"/>
                        <a:gd name="connsiteY2" fmla="*/ 8852 h 10000"/>
                        <a:gd name="connsiteX3" fmla="*/ 8291 w 10030"/>
                        <a:gd name="connsiteY3" fmla="*/ 9169 h 10000"/>
                        <a:gd name="connsiteX4" fmla="*/ 8170 w 10030"/>
                        <a:gd name="connsiteY4" fmla="*/ 9446 h 10000"/>
                        <a:gd name="connsiteX5" fmla="*/ 8044 w 10030"/>
                        <a:gd name="connsiteY5" fmla="*/ 9683 h 10000"/>
                        <a:gd name="connsiteX6" fmla="*/ 7916 w 10030"/>
                        <a:gd name="connsiteY6" fmla="*/ 9842 h 10000"/>
                        <a:gd name="connsiteX7" fmla="*/ 7797 w 10030"/>
                        <a:gd name="connsiteY7" fmla="*/ 9960 h 10000"/>
                        <a:gd name="connsiteX8" fmla="*/ 7684 w 10030"/>
                        <a:gd name="connsiteY8" fmla="*/ 10000 h 10000"/>
                        <a:gd name="connsiteX9" fmla="*/ 244 w 10030"/>
                        <a:gd name="connsiteY9" fmla="*/ 10000 h 10000"/>
                        <a:gd name="connsiteX10" fmla="*/ 121 w 10030"/>
                        <a:gd name="connsiteY10" fmla="*/ 8127 h 10000"/>
                        <a:gd name="connsiteX11" fmla="*/ 1402 w 10030"/>
                        <a:gd name="connsiteY11" fmla="*/ 1887 h 10000"/>
                        <a:gd name="connsiteX12" fmla="*/ 2323 w 10030"/>
                        <a:gd name="connsiteY12" fmla="*/ 0 h 10000"/>
                        <a:gd name="connsiteX13" fmla="*/ 9764 w 10030"/>
                        <a:gd name="connsiteY13" fmla="*/ 0 h 10000"/>
                        <a:gd name="connsiteX14" fmla="*/ 10011 w 10030"/>
                        <a:gd name="connsiteY14" fmla="*/ 449 h 10000"/>
                        <a:gd name="connsiteX15" fmla="*/ 10030 w 10030"/>
                        <a:gd name="connsiteY15" fmla="*/ 673 h 10000"/>
                        <a:gd name="connsiteX16" fmla="*/ 10026 w 10030"/>
                        <a:gd name="connsiteY16" fmla="*/ 923 h 10000"/>
                        <a:gd name="connsiteX17" fmla="*/ 10008 w 10030"/>
                        <a:gd name="connsiteY17" fmla="*/ 1227 h 10000"/>
                        <a:gd name="connsiteX18" fmla="*/ 9963 w 10030"/>
                        <a:gd name="connsiteY18" fmla="*/ 1544 h 10000"/>
                        <a:gd name="connsiteX19" fmla="*/ 9902 w 10030"/>
                        <a:gd name="connsiteY19" fmla="*/ 1887 h 10000"/>
                        <a:gd name="connsiteX20" fmla="*/ 8602 w 10030"/>
                        <a:gd name="connsiteY20" fmla="*/ 8127 h 10000"/>
                        <a:gd name="connsiteX0" fmla="*/ 8602 w 10400"/>
                        <a:gd name="connsiteY0" fmla="*/ 8127 h 10000"/>
                        <a:gd name="connsiteX1" fmla="*/ 8512 w 10400"/>
                        <a:gd name="connsiteY1" fmla="*/ 8509 h 10000"/>
                        <a:gd name="connsiteX2" fmla="*/ 8411 w 10400"/>
                        <a:gd name="connsiteY2" fmla="*/ 8852 h 10000"/>
                        <a:gd name="connsiteX3" fmla="*/ 8291 w 10400"/>
                        <a:gd name="connsiteY3" fmla="*/ 9169 h 10000"/>
                        <a:gd name="connsiteX4" fmla="*/ 8170 w 10400"/>
                        <a:gd name="connsiteY4" fmla="*/ 9446 h 10000"/>
                        <a:gd name="connsiteX5" fmla="*/ 8044 w 10400"/>
                        <a:gd name="connsiteY5" fmla="*/ 9683 h 10000"/>
                        <a:gd name="connsiteX6" fmla="*/ 7916 w 10400"/>
                        <a:gd name="connsiteY6" fmla="*/ 9842 h 10000"/>
                        <a:gd name="connsiteX7" fmla="*/ 7797 w 10400"/>
                        <a:gd name="connsiteY7" fmla="*/ 9960 h 10000"/>
                        <a:gd name="connsiteX8" fmla="*/ 7684 w 10400"/>
                        <a:gd name="connsiteY8" fmla="*/ 10000 h 10000"/>
                        <a:gd name="connsiteX9" fmla="*/ 244 w 10400"/>
                        <a:gd name="connsiteY9" fmla="*/ 10000 h 10000"/>
                        <a:gd name="connsiteX10" fmla="*/ 121 w 10400"/>
                        <a:gd name="connsiteY10" fmla="*/ 8127 h 10000"/>
                        <a:gd name="connsiteX11" fmla="*/ 1402 w 10400"/>
                        <a:gd name="connsiteY11" fmla="*/ 1887 h 10000"/>
                        <a:gd name="connsiteX12" fmla="*/ 2323 w 10400"/>
                        <a:gd name="connsiteY12" fmla="*/ 0 h 10000"/>
                        <a:gd name="connsiteX13" fmla="*/ 9764 w 10400"/>
                        <a:gd name="connsiteY13" fmla="*/ 0 h 10000"/>
                        <a:gd name="connsiteX14" fmla="*/ 10030 w 10400"/>
                        <a:gd name="connsiteY14" fmla="*/ 673 h 10000"/>
                        <a:gd name="connsiteX15" fmla="*/ 10026 w 10400"/>
                        <a:gd name="connsiteY15" fmla="*/ 923 h 10000"/>
                        <a:gd name="connsiteX16" fmla="*/ 10008 w 10400"/>
                        <a:gd name="connsiteY16" fmla="*/ 1227 h 10000"/>
                        <a:gd name="connsiteX17" fmla="*/ 9963 w 10400"/>
                        <a:gd name="connsiteY17" fmla="*/ 1544 h 10000"/>
                        <a:gd name="connsiteX18" fmla="*/ 9902 w 10400"/>
                        <a:gd name="connsiteY18" fmla="*/ 1887 h 10000"/>
                        <a:gd name="connsiteX19" fmla="*/ 8602 w 10400"/>
                        <a:gd name="connsiteY19" fmla="*/ 8127 h 10000"/>
                        <a:gd name="connsiteX0" fmla="*/ 8602 w 10400"/>
                        <a:gd name="connsiteY0" fmla="*/ 8127 h 10000"/>
                        <a:gd name="connsiteX1" fmla="*/ 8512 w 10400"/>
                        <a:gd name="connsiteY1" fmla="*/ 8509 h 10000"/>
                        <a:gd name="connsiteX2" fmla="*/ 8411 w 10400"/>
                        <a:gd name="connsiteY2" fmla="*/ 8852 h 10000"/>
                        <a:gd name="connsiteX3" fmla="*/ 8291 w 10400"/>
                        <a:gd name="connsiteY3" fmla="*/ 9169 h 10000"/>
                        <a:gd name="connsiteX4" fmla="*/ 8170 w 10400"/>
                        <a:gd name="connsiteY4" fmla="*/ 9446 h 10000"/>
                        <a:gd name="connsiteX5" fmla="*/ 8044 w 10400"/>
                        <a:gd name="connsiteY5" fmla="*/ 9683 h 10000"/>
                        <a:gd name="connsiteX6" fmla="*/ 7916 w 10400"/>
                        <a:gd name="connsiteY6" fmla="*/ 9842 h 10000"/>
                        <a:gd name="connsiteX7" fmla="*/ 7797 w 10400"/>
                        <a:gd name="connsiteY7" fmla="*/ 9960 h 10000"/>
                        <a:gd name="connsiteX8" fmla="*/ 7684 w 10400"/>
                        <a:gd name="connsiteY8" fmla="*/ 10000 h 10000"/>
                        <a:gd name="connsiteX9" fmla="*/ 244 w 10400"/>
                        <a:gd name="connsiteY9" fmla="*/ 10000 h 10000"/>
                        <a:gd name="connsiteX10" fmla="*/ 121 w 10400"/>
                        <a:gd name="connsiteY10" fmla="*/ 8127 h 10000"/>
                        <a:gd name="connsiteX11" fmla="*/ 1402 w 10400"/>
                        <a:gd name="connsiteY11" fmla="*/ 1887 h 10000"/>
                        <a:gd name="connsiteX12" fmla="*/ 2323 w 10400"/>
                        <a:gd name="connsiteY12" fmla="*/ 0 h 10000"/>
                        <a:gd name="connsiteX13" fmla="*/ 9764 w 10400"/>
                        <a:gd name="connsiteY13" fmla="*/ 0 h 10000"/>
                        <a:gd name="connsiteX14" fmla="*/ 10026 w 10400"/>
                        <a:gd name="connsiteY14" fmla="*/ 923 h 10000"/>
                        <a:gd name="connsiteX15" fmla="*/ 10008 w 10400"/>
                        <a:gd name="connsiteY15" fmla="*/ 1227 h 10000"/>
                        <a:gd name="connsiteX16" fmla="*/ 9963 w 10400"/>
                        <a:gd name="connsiteY16" fmla="*/ 1544 h 10000"/>
                        <a:gd name="connsiteX17" fmla="*/ 9902 w 10400"/>
                        <a:gd name="connsiteY17" fmla="*/ 1887 h 10000"/>
                        <a:gd name="connsiteX18" fmla="*/ 8602 w 10400"/>
                        <a:gd name="connsiteY18" fmla="*/ 8127 h 10000"/>
                        <a:gd name="connsiteX0" fmla="*/ 8602 w 10395"/>
                        <a:gd name="connsiteY0" fmla="*/ 8127 h 10000"/>
                        <a:gd name="connsiteX1" fmla="*/ 8512 w 10395"/>
                        <a:gd name="connsiteY1" fmla="*/ 8509 h 10000"/>
                        <a:gd name="connsiteX2" fmla="*/ 8411 w 10395"/>
                        <a:gd name="connsiteY2" fmla="*/ 8852 h 10000"/>
                        <a:gd name="connsiteX3" fmla="*/ 8291 w 10395"/>
                        <a:gd name="connsiteY3" fmla="*/ 9169 h 10000"/>
                        <a:gd name="connsiteX4" fmla="*/ 8170 w 10395"/>
                        <a:gd name="connsiteY4" fmla="*/ 9446 h 10000"/>
                        <a:gd name="connsiteX5" fmla="*/ 8044 w 10395"/>
                        <a:gd name="connsiteY5" fmla="*/ 9683 h 10000"/>
                        <a:gd name="connsiteX6" fmla="*/ 7916 w 10395"/>
                        <a:gd name="connsiteY6" fmla="*/ 9842 h 10000"/>
                        <a:gd name="connsiteX7" fmla="*/ 7797 w 10395"/>
                        <a:gd name="connsiteY7" fmla="*/ 9960 h 10000"/>
                        <a:gd name="connsiteX8" fmla="*/ 7684 w 10395"/>
                        <a:gd name="connsiteY8" fmla="*/ 10000 h 10000"/>
                        <a:gd name="connsiteX9" fmla="*/ 244 w 10395"/>
                        <a:gd name="connsiteY9" fmla="*/ 10000 h 10000"/>
                        <a:gd name="connsiteX10" fmla="*/ 121 w 10395"/>
                        <a:gd name="connsiteY10" fmla="*/ 8127 h 10000"/>
                        <a:gd name="connsiteX11" fmla="*/ 1402 w 10395"/>
                        <a:gd name="connsiteY11" fmla="*/ 1887 h 10000"/>
                        <a:gd name="connsiteX12" fmla="*/ 2323 w 10395"/>
                        <a:gd name="connsiteY12" fmla="*/ 0 h 10000"/>
                        <a:gd name="connsiteX13" fmla="*/ 9764 w 10395"/>
                        <a:gd name="connsiteY13" fmla="*/ 0 h 10000"/>
                        <a:gd name="connsiteX14" fmla="*/ 10008 w 10395"/>
                        <a:gd name="connsiteY14" fmla="*/ 1227 h 10000"/>
                        <a:gd name="connsiteX15" fmla="*/ 9963 w 10395"/>
                        <a:gd name="connsiteY15" fmla="*/ 1544 h 10000"/>
                        <a:gd name="connsiteX16" fmla="*/ 9902 w 10395"/>
                        <a:gd name="connsiteY16" fmla="*/ 1887 h 10000"/>
                        <a:gd name="connsiteX17" fmla="*/ 8602 w 10395"/>
                        <a:gd name="connsiteY17" fmla="*/ 8127 h 10000"/>
                        <a:gd name="connsiteX0" fmla="*/ 8602 w 10395"/>
                        <a:gd name="connsiteY0" fmla="*/ 8127 h 10000"/>
                        <a:gd name="connsiteX1" fmla="*/ 8512 w 10395"/>
                        <a:gd name="connsiteY1" fmla="*/ 8509 h 10000"/>
                        <a:gd name="connsiteX2" fmla="*/ 8411 w 10395"/>
                        <a:gd name="connsiteY2" fmla="*/ 8852 h 10000"/>
                        <a:gd name="connsiteX3" fmla="*/ 8291 w 10395"/>
                        <a:gd name="connsiteY3" fmla="*/ 9169 h 10000"/>
                        <a:gd name="connsiteX4" fmla="*/ 8170 w 10395"/>
                        <a:gd name="connsiteY4" fmla="*/ 9446 h 10000"/>
                        <a:gd name="connsiteX5" fmla="*/ 8044 w 10395"/>
                        <a:gd name="connsiteY5" fmla="*/ 9683 h 10000"/>
                        <a:gd name="connsiteX6" fmla="*/ 7916 w 10395"/>
                        <a:gd name="connsiteY6" fmla="*/ 9842 h 10000"/>
                        <a:gd name="connsiteX7" fmla="*/ 7797 w 10395"/>
                        <a:gd name="connsiteY7" fmla="*/ 9960 h 10000"/>
                        <a:gd name="connsiteX8" fmla="*/ 7684 w 10395"/>
                        <a:gd name="connsiteY8" fmla="*/ 10000 h 10000"/>
                        <a:gd name="connsiteX9" fmla="*/ 244 w 10395"/>
                        <a:gd name="connsiteY9" fmla="*/ 10000 h 10000"/>
                        <a:gd name="connsiteX10" fmla="*/ 121 w 10395"/>
                        <a:gd name="connsiteY10" fmla="*/ 8127 h 10000"/>
                        <a:gd name="connsiteX11" fmla="*/ 1402 w 10395"/>
                        <a:gd name="connsiteY11" fmla="*/ 1887 h 10000"/>
                        <a:gd name="connsiteX12" fmla="*/ 2323 w 10395"/>
                        <a:gd name="connsiteY12" fmla="*/ 0 h 10000"/>
                        <a:gd name="connsiteX13" fmla="*/ 9764 w 10395"/>
                        <a:gd name="connsiteY13" fmla="*/ 0 h 10000"/>
                        <a:gd name="connsiteX14" fmla="*/ 10008 w 10395"/>
                        <a:gd name="connsiteY14" fmla="*/ 1227 h 10000"/>
                        <a:gd name="connsiteX15" fmla="*/ 9902 w 10395"/>
                        <a:gd name="connsiteY15" fmla="*/ 1887 h 10000"/>
                        <a:gd name="connsiteX16" fmla="*/ 8602 w 10395"/>
                        <a:gd name="connsiteY16" fmla="*/ 8127 h 10000"/>
                        <a:gd name="connsiteX0" fmla="*/ 8602 w 10051"/>
                        <a:gd name="connsiteY0" fmla="*/ 8127 h 10000"/>
                        <a:gd name="connsiteX1" fmla="*/ 8512 w 10051"/>
                        <a:gd name="connsiteY1" fmla="*/ 8509 h 10000"/>
                        <a:gd name="connsiteX2" fmla="*/ 8411 w 10051"/>
                        <a:gd name="connsiteY2" fmla="*/ 8852 h 10000"/>
                        <a:gd name="connsiteX3" fmla="*/ 8291 w 10051"/>
                        <a:gd name="connsiteY3" fmla="*/ 9169 h 10000"/>
                        <a:gd name="connsiteX4" fmla="*/ 8170 w 10051"/>
                        <a:gd name="connsiteY4" fmla="*/ 9446 h 10000"/>
                        <a:gd name="connsiteX5" fmla="*/ 8044 w 10051"/>
                        <a:gd name="connsiteY5" fmla="*/ 9683 h 10000"/>
                        <a:gd name="connsiteX6" fmla="*/ 7916 w 10051"/>
                        <a:gd name="connsiteY6" fmla="*/ 9842 h 10000"/>
                        <a:gd name="connsiteX7" fmla="*/ 7797 w 10051"/>
                        <a:gd name="connsiteY7" fmla="*/ 9960 h 10000"/>
                        <a:gd name="connsiteX8" fmla="*/ 7684 w 10051"/>
                        <a:gd name="connsiteY8" fmla="*/ 10000 h 10000"/>
                        <a:gd name="connsiteX9" fmla="*/ 244 w 10051"/>
                        <a:gd name="connsiteY9" fmla="*/ 10000 h 10000"/>
                        <a:gd name="connsiteX10" fmla="*/ 121 w 10051"/>
                        <a:gd name="connsiteY10" fmla="*/ 8127 h 10000"/>
                        <a:gd name="connsiteX11" fmla="*/ 1402 w 10051"/>
                        <a:gd name="connsiteY11" fmla="*/ 1887 h 10000"/>
                        <a:gd name="connsiteX12" fmla="*/ 2323 w 10051"/>
                        <a:gd name="connsiteY12" fmla="*/ 0 h 10000"/>
                        <a:gd name="connsiteX13" fmla="*/ 9764 w 10051"/>
                        <a:gd name="connsiteY13" fmla="*/ 0 h 10000"/>
                        <a:gd name="connsiteX14" fmla="*/ 10008 w 10051"/>
                        <a:gd name="connsiteY14" fmla="*/ 1227 h 10000"/>
                        <a:gd name="connsiteX15" fmla="*/ 9902 w 10051"/>
                        <a:gd name="connsiteY15" fmla="*/ 1887 h 10000"/>
                        <a:gd name="connsiteX16" fmla="*/ 8602 w 10051"/>
                        <a:gd name="connsiteY16" fmla="*/ 8127 h 10000"/>
                        <a:gd name="connsiteX0" fmla="*/ 8602 w 10013"/>
                        <a:gd name="connsiteY0" fmla="*/ 8127 h 10000"/>
                        <a:gd name="connsiteX1" fmla="*/ 8512 w 10013"/>
                        <a:gd name="connsiteY1" fmla="*/ 8509 h 10000"/>
                        <a:gd name="connsiteX2" fmla="*/ 8411 w 10013"/>
                        <a:gd name="connsiteY2" fmla="*/ 8852 h 10000"/>
                        <a:gd name="connsiteX3" fmla="*/ 8291 w 10013"/>
                        <a:gd name="connsiteY3" fmla="*/ 9169 h 10000"/>
                        <a:gd name="connsiteX4" fmla="*/ 8170 w 10013"/>
                        <a:gd name="connsiteY4" fmla="*/ 9446 h 10000"/>
                        <a:gd name="connsiteX5" fmla="*/ 8044 w 10013"/>
                        <a:gd name="connsiteY5" fmla="*/ 9683 h 10000"/>
                        <a:gd name="connsiteX6" fmla="*/ 7916 w 10013"/>
                        <a:gd name="connsiteY6" fmla="*/ 9842 h 10000"/>
                        <a:gd name="connsiteX7" fmla="*/ 7797 w 10013"/>
                        <a:gd name="connsiteY7" fmla="*/ 9960 h 10000"/>
                        <a:gd name="connsiteX8" fmla="*/ 7684 w 10013"/>
                        <a:gd name="connsiteY8" fmla="*/ 10000 h 10000"/>
                        <a:gd name="connsiteX9" fmla="*/ 244 w 10013"/>
                        <a:gd name="connsiteY9" fmla="*/ 10000 h 10000"/>
                        <a:gd name="connsiteX10" fmla="*/ 121 w 10013"/>
                        <a:gd name="connsiteY10" fmla="*/ 8127 h 10000"/>
                        <a:gd name="connsiteX11" fmla="*/ 1402 w 10013"/>
                        <a:gd name="connsiteY11" fmla="*/ 1887 h 10000"/>
                        <a:gd name="connsiteX12" fmla="*/ 2323 w 10013"/>
                        <a:gd name="connsiteY12" fmla="*/ 0 h 10000"/>
                        <a:gd name="connsiteX13" fmla="*/ 9764 w 10013"/>
                        <a:gd name="connsiteY13" fmla="*/ 0 h 10000"/>
                        <a:gd name="connsiteX14" fmla="*/ 10008 w 10013"/>
                        <a:gd name="connsiteY14" fmla="*/ 1227 h 10000"/>
                        <a:gd name="connsiteX15" fmla="*/ 9902 w 10013"/>
                        <a:gd name="connsiteY15" fmla="*/ 1887 h 10000"/>
                        <a:gd name="connsiteX16" fmla="*/ 8602 w 10013"/>
                        <a:gd name="connsiteY16" fmla="*/ 8127 h 10000"/>
                        <a:gd name="connsiteX0" fmla="*/ 8602 w 10012"/>
                        <a:gd name="connsiteY0" fmla="*/ 8127 h 10000"/>
                        <a:gd name="connsiteX1" fmla="*/ 8512 w 10012"/>
                        <a:gd name="connsiteY1" fmla="*/ 8509 h 10000"/>
                        <a:gd name="connsiteX2" fmla="*/ 8411 w 10012"/>
                        <a:gd name="connsiteY2" fmla="*/ 8852 h 10000"/>
                        <a:gd name="connsiteX3" fmla="*/ 8291 w 10012"/>
                        <a:gd name="connsiteY3" fmla="*/ 9169 h 10000"/>
                        <a:gd name="connsiteX4" fmla="*/ 8170 w 10012"/>
                        <a:gd name="connsiteY4" fmla="*/ 9446 h 10000"/>
                        <a:gd name="connsiteX5" fmla="*/ 8044 w 10012"/>
                        <a:gd name="connsiteY5" fmla="*/ 9683 h 10000"/>
                        <a:gd name="connsiteX6" fmla="*/ 7916 w 10012"/>
                        <a:gd name="connsiteY6" fmla="*/ 9842 h 10000"/>
                        <a:gd name="connsiteX7" fmla="*/ 7797 w 10012"/>
                        <a:gd name="connsiteY7" fmla="*/ 9960 h 10000"/>
                        <a:gd name="connsiteX8" fmla="*/ 7684 w 10012"/>
                        <a:gd name="connsiteY8" fmla="*/ 10000 h 10000"/>
                        <a:gd name="connsiteX9" fmla="*/ 244 w 10012"/>
                        <a:gd name="connsiteY9" fmla="*/ 10000 h 10000"/>
                        <a:gd name="connsiteX10" fmla="*/ 121 w 10012"/>
                        <a:gd name="connsiteY10" fmla="*/ 8127 h 10000"/>
                        <a:gd name="connsiteX11" fmla="*/ 1402 w 10012"/>
                        <a:gd name="connsiteY11" fmla="*/ 1887 h 10000"/>
                        <a:gd name="connsiteX12" fmla="*/ 2323 w 10012"/>
                        <a:gd name="connsiteY12" fmla="*/ 0 h 10000"/>
                        <a:gd name="connsiteX13" fmla="*/ 9764 w 10012"/>
                        <a:gd name="connsiteY13" fmla="*/ 0 h 10000"/>
                        <a:gd name="connsiteX14" fmla="*/ 10008 w 10012"/>
                        <a:gd name="connsiteY14" fmla="*/ 1227 h 10000"/>
                        <a:gd name="connsiteX15" fmla="*/ 9902 w 10012"/>
                        <a:gd name="connsiteY15" fmla="*/ 1887 h 10000"/>
                        <a:gd name="connsiteX16" fmla="*/ 8602 w 10012"/>
                        <a:gd name="connsiteY16" fmla="*/ 8127 h 10000"/>
                        <a:gd name="connsiteX0" fmla="*/ 8602 w 10008"/>
                        <a:gd name="connsiteY0" fmla="*/ 8127 h 10000"/>
                        <a:gd name="connsiteX1" fmla="*/ 8512 w 10008"/>
                        <a:gd name="connsiteY1" fmla="*/ 8509 h 10000"/>
                        <a:gd name="connsiteX2" fmla="*/ 8411 w 10008"/>
                        <a:gd name="connsiteY2" fmla="*/ 8852 h 10000"/>
                        <a:gd name="connsiteX3" fmla="*/ 8291 w 10008"/>
                        <a:gd name="connsiteY3" fmla="*/ 9169 h 10000"/>
                        <a:gd name="connsiteX4" fmla="*/ 8170 w 10008"/>
                        <a:gd name="connsiteY4" fmla="*/ 9446 h 10000"/>
                        <a:gd name="connsiteX5" fmla="*/ 8044 w 10008"/>
                        <a:gd name="connsiteY5" fmla="*/ 9683 h 10000"/>
                        <a:gd name="connsiteX6" fmla="*/ 7916 w 10008"/>
                        <a:gd name="connsiteY6" fmla="*/ 9842 h 10000"/>
                        <a:gd name="connsiteX7" fmla="*/ 7797 w 10008"/>
                        <a:gd name="connsiteY7" fmla="*/ 9960 h 10000"/>
                        <a:gd name="connsiteX8" fmla="*/ 7684 w 10008"/>
                        <a:gd name="connsiteY8" fmla="*/ 10000 h 10000"/>
                        <a:gd name="connsiteX9" fmla="*/ 244 w 10008"/>
                        <a:gd name="connsiteY9" fmla="*/ 10000 h 10000"/>
                        <a:gd name="connsiteX10" fmla="*/ 121 w 10008"/>
                        <a:gd name="connsiteY10" fmla="*/ 8127 h 10000"/>
                        <a:gd name="connsiteX11" fmla="*/ 1402 w 10008"/>
                        <a:gd name="connsiteY11" fmla="*/ 1887 h 10000"/>
                        <a:gd name="connsiteX12" fmla="*/ 2323 w 10008"/>
                        <a:gd name="connsiteY12" fmla="*/ 0 h 10000"/>
                        <a:gd name="connsiteX13" fmla="*/ 9764 w 10008"/>
                        <a:gd name="connsiteY13" fmla="*/ 0 h 10000"/>
                        <a:gd name="connsiteX14" fmla="*/ 10008 w 10008"/>
                        <a:gd name="connsiteY14" fmla="*/ 1227 h 10000"/>
                        <a:gd name="connsiteX15" fmla="*/ 9902 w 10008"/>
                        <a:gd name="connsiteY15" fmla="*/ 1887 h 10000"/>
                        <a:gd name="connsiteX16" fmla="*/ 8602 w 10008"/>
                        <a:gd name="connsiteY16" fmla="*/ 8127 h 10000"/>
                        <a:gd name="connsiteX0" fmla="*/ 8602 w 10008"/>
                        <a:gd name="connsiteY0" fmla="*/ 8127 h 10000"/>
                        <a:gd name="connsiteX1" fmla="*/ 8512 w 10008"/>
                        <a:gd name="connsiteY1" fmla="*/ 8509 h 10000"/>
                        <a:gd name="connsiteX2" fmla="*/ 8411 w 10008"/>
                        <a:gd name="connsiteY2" fmla="*/ 8852 h 10000"/>
                        <a:gd name="connsiteX3" fmla="*/ 8291 w 10008"/>
                        <a:gd name="connsiteY3" fmla="*/ 9169 h 10000"/>
                        <a:gd name="connsiteX4" fmla="*/ 8170 w 10008"/>
                        <a:gd name="connsiteY4" fmla="*/ 9446 h 10000"/>
                        <a:gd name="connsiteX5" fmla="*/ 8044 w 10008"/>
                        <a:gd name="connsiteY5" fmla="*/ 9683 h 10000"/>
                        <a:gd name="connsiteX6" fmla="*/ 7916 w 10008"/>
                        <a:gd name="connsiteY6" fmla="*/ 9842 h 10000"/>
                        <a:gd name="connsiteX7" fmla="*/ 7797 w 10008"/>
                        <a:gd name="connsiteY7" fmla="*/ 9960 h 10000"/>
                        <a:gd name="connsiteX8" fmla="*/ 7684 w 10008"/>
                        <a:gd name="connsiteY8" fmla="*/ 10000 h 10000"/>
                        <a:gd name="connsiteX9" fmla="*/ 244 w 10008"/>
                        <a:gd name="connsiteY9" fmla="*/ 10000 h 10000"/>
                        <a:gd name="connsiteX10" fmla="*/ 121 w 10008"/>
                        <a:gd name="connsiteY10" fmla="*/ 8127 h 10000"/>
                        <a:gd name="connsiteX11" fmla="*/ 1402 w 10008"/>
                        <a:gd name="connsiteY11" fmla="*/ 1887 h 10000"/>
                        <a:gd name="connsiteX12" fmla="*/ 2323 w 10008"/>
                        <a:gd name="connsiteY12" fmla="*/ 0 h 10000"/>
                        <a:gd name="connsiteX13" fmla="*/ 9764 w 10008"/>
                        <a:gd name="connsiteY13" fmla="*/ 0 h 10000"/>
                        <a:gd name="connsiteX14" fmla="*/ 10008 w 10008"/>
                        <a:gd name="connsiteY14" fmla="*/ 1227 h 10000"/>
                        <a:gd name="connsiteX15" fmla="*/ 9902 w 10008"/>
                        <a:gd name="connsiteY15" fmla="*/ 1887 h 10000"/>
                        <a:gd name="connsiteX16" fmla="*/ 8602 w 10008"/>
                        <a:gd name="connsiteY16" fmla="*/ 8127 h 10000"/>
                        <a:gd name="connsiteX0" fmla="*/ 8602 w 10018"/>
                        <a:gd name="connsiteY0" fmla="*/ 8127 h 10000"/>
                        <a:gd name="connsiteX1" fmla="*/ 8512 w 10018"/>
                        <a:gd name="connsiteY1" fmla="*/ 8509 h 10000"/>
                        <a:gd name="connsiteX2" fmla="*/ 8411 w 10018"/>
                        <a:gd name="connsiteY2" fmla="*/ 8852 h 10000"/>
                        <a:gd name="connsiteX3" fmla="*/ 8291 w 10018"/>
                        <a:gd name="connsiteY3" fmla="*/ 9169 h 10000"/>
                        <a:gd name="connsiteX4" fmla="*/ 8170 w 10018"/>
                        <a:gd name="connsiteY4" fmla="*/ 9446 h 10000"/>
                        <a:gd name="connsiteX5" fmla="*/ 8044 w 10018"/>
                        <a:gd name="connsiteY5" fmla="*/ 9683 h 10000"/>
                        <a:gd name="connsiteX6" fmla="*/ 7916 w 10018"/>
                        <a:gd name="connsiteY6" fmla="*/ 9842 h 10000"/>
                        <a:gd name="connsiteX7" fmla="*/ 7797 w 10018"/>
                        <a:gd name="connsiteY7" fmla="*/ 9960 h 10000"/>
                        <a:gd name="connsiteX8" fmla="*/ 7684 w 10018"/>
                        <a:gd name="connsiteY8" fmla="*/ 10000 h 10000"/>
                        <a:gd name="connsiteX9" fmla="*/ 244 w 10018"/>
                        <a:gd name="connsiteY9" fmla="*/ 10000 h 10000"/>
                        <a:gd name="connsiteX10" fmla="*/ 121 w 10018"/>
                        <a:gd name="connsiteY10" fmla="*/ 8127 h 10000"/>
                        <a:gd name="connsiteX11" fmla="*/ 1402 w 10018"/>
                        <a:gd name="connsiteY11" fmla="*/ 1887 h 10000"/>
                        <a:gd name="connsiteX12" fmla="*/ 2323 w 10018"/>
                        <a:gd name="connsiteY12" fmla="*/ 0 h 10000"/>
                        <a:gd name="connsiteX13" fmla="*/ 9764 w 10018"/>
                        <a:gd name="connsiteY13" fmla="*/ 0 h 10000"/>
                        <a:gd name="connsiteX14" fmla="*/ 10008 w 10018"/>
                        <a:gd name="connsiteY14" fmla="*/ 1227 h 10000"/>
                        <a:gd name="connsiteX15" fmla="*/ 9902 w 10018"/>
                        <a:gd name="connsiteY15" fmla="*/ 1887 h 10000"/>
                        <a:gd name="connsiteX16" fmla="*/ 8602 w 10018"/>
                        <a:gd name="connsiteY16" fmla="*/ 8127 h 10000"/>
                        <a:gd name="connsiteX0" fmla="*/ 8602 w 10023"/>
                        <a:gd name="connsiteY0" fmla="*/ 8127 h 10000"/>
                        <a:gd name="connsiteX1" fmla="*/ 8512 w 10023"/>
                        <a:gd name="connsiteY1" fmla="*/ 8509 h 10000"/>
                        <a:gd name="connsiteX2" fmla="*/ 8411 w 10023"/>
                        <a:gd name="connsiteY2" fmla="*/ 8852 h 10000"/>
                        <a:gd name="connsiteX3" fmla="*/ 8291 w 10023"/>
                        <a:gd name="connsiteY3" fmla="*/ 9169 h 10000"/>
                        <a:gd name="connsiteX4" fmla="*/ 8170 w 10023"/>
                        <a:gd name="connsiteY4" fmla="*/ 9446 h 10000"/>
                        <a:gd name="connsiteX5" fmla="*/ 8044 w 10023"/>
                        <a:gd name="connsiteY5" fmla="*/ 9683 h 10000"/>
                        <a:gd name="connsiteX6" fmla="*/ 7916 w 10023"/>
                        <a:gd name="connsiteY6" fmla="*/ 9842 h 10000"/>
                        <a:gd name="connsiteX7" fmla="*/ 7797 w 10023"/>
                        <a:gd name="connsiteY7" fmla="*/ 9960 h 10000"/>
                        <a:gd name="connsiteX8" fmla="*/ 7684 w 10023"/>
                        <a:gd name="connsiteY8" fmla="*/ 10000 h 10000"/>
                        <a:gd name="connsiteX9" fmla="*/ 244 w 10023"/>
                        <a:gd name="connsiteY9" fmla="*/ 10000 h 10000"/>
                        <a:gd name="connsiteX10" fmla="*/ 121 w 10023"/>
                        <a:gd name="connsiteY10" fmla="*/ 8127 h 10000"/>
                        <a:gd name="connsiteX11" fmla="*/ 1402 w 10023"/>
                        <a:gd name="connsiteY11" fmla="*/ 1887 h 10000"/>
                        <a:gd name="connsiteX12" fmla="*/ 2323 w 10023"/>
                        <a:gd name="connsiteY12" fmla="*/ 0 h 10000"/>
                        <a:gd name="connsiteX13" fmla="*/ 9764 w 10023"/>
                        <a:gd name="connsiteY13" fmla="*/ 0 h 10000"/>
                        <a:gd name="connsiteX14" fmla="*/ 10008 w 10023"/>
                        <a:gd name="connsiteY14" fmla="*/ 1227 h 10000"/>
                        <a:gd name="connsiteX15" fmla="*/ 9902 w 10023"/>
                        <a:gd name="connsiteY15" fmla="*/ 1887 h 10000"/>
                        <a:gd name="connsiteX16" fmla="*/ 8602 w 10023"/>
                        <a:gd name="connsiteY16" fmla="*/ 8127 h 10000"/>
                        <a:gd name="connsiteX0" fmla="*/ 8602 w 10016"/>
                        <a:gd name="connsiteY0" fmla="*/ 8127 h 10000"/>
                        <a:gd name="connsiteX1" fmla="*/ 8512 w 10016"/>
                        <a:gd name="connsiteY1" fmla="*/ 8509 h 10000"/>
                        <a:gd name="connsiteX2" fmla="*/ 8411 w 10016"/>
                        <a:gd name="connsiteY2" fmla="*/ 8852 h 10000"/>
                        <a:gd name="connsiteX3" fmla="*/ 8291 w 10016"/>
                        <a:gd name="connsiteY3" fmla="*/ 9169 h 10000"/>
                        <a:gd name="connsiteX4" fmla="*/ 8170 w 10016"/>
                        <a:gd name="connsiteY4" fmla="*/ 9446 h 10000"/>
                        <a:gd name="connsiteX5" fmla="*/ 8044 w 10016"/>
                        <a:gd name="connsiteY5" fmla="*/ 9683 h 10000"/>
                        <a:gd name="connsiteX6" fmla="*/ 7916 w 10016"/>
                        <a:gd name="connsiteY6" fmla="*/ 9842 h 10000"/>
                        <a:gd name="connsiteX7" fmla="*/ 7797 w 10016"/>
                        <a:gd name="connsiteY7" fmla="*/ 9960 h 10000"/>
                        <a:gd name="connsiteX8" fmla="*/ 7684 w 10016"/>
                        <a:gd name="connsiteY8" fmla="*/ 10000 h 10000"/>
                        <a:gd name="connsiteX9" fmla="*/ 244 w 10016"/>
                        <a:gd name="connsiteY9" fmla="*/ 10000 h 10000"/>
                        <a:gd name="connsiteX10" fmla="*/ 121 w 10016"/>
                        <a:gd name="connsiteY10" fmla="*/ 8127 h 10000"/>
                        <a:gd name="connsiteX11" fmla="*/ 1402 w 10016"/>
                        <a:gd name="connsiteY11" fmla="*/ 1887 h 10000"/>
                        <a:gd name="connsiteX12" fmla="*/ 2323 w 10016"/>
                        <a:gd name="connsiteY12" fmla="*/ 0 h 10000"/>
                        <a:gd name="connsiteX13" fmla="*/ 9764 w 10016"/>
                        <a:gd name="connsiteY13" fmla="*/ 0 h 10000"/>
                        <a:gd name="connsiteX14" fmla="*/ 10008 w 10016"/>
                        <a:gd name="connsiteY14" fmla="*/ 1227 h 10000"/>
                        <a:gd name="connsiteX15" fmla="*/ 9902 w 10016"/>
                        <a:gd name="connsiteY15" fmla="*/ 1887 h 10000"/>
                        <a:gd name="connsiteX16" fmla="*/ 8602 w 10016"/>
                        <a:gd name="connsiteY16" fmla="*/ 8127 h 10000"/>
                        <a:gd name="connsiteX0" fmla="*/ 8602 w 10016"/>
                        <a:gd name="connsiteY0" fmla="*/ 8127 h 10000"/>
                        <a:gd name="connsiteX1" fmla="*/ 8512 w 10016"/>
                        <a:gd name="connsiteY1" fmla="*/ 8509 h 10000"/>
                        <a:gd name="connsiteX2" fmla="*/ 8411 w 10016"/>
                        <a:gd name="connsiteY2" fmla="*/ 8852 h 10000"/>
                        <a:gd name="connsiteX3" fmla="*/ 8291 w 10016"/>
                        <a:gd name="connsiteY3" fmla="*/ 9169 h 10000"/>
                        <a:gd name="connsiteX4" fmla="*/ 8170 w 10016"/>
                        <a:gd name="connsiteY4" fmla="*/ 9446 h 10000"/>
                        <a:gd name="connsiteX5" fmla="*/ 8044 w 10016"/>
                        <a:gd name="connsiteY5" fmla="*/ 9683 h 10000"/>
                        <a:gd name="connsiteX6" fmla="*/ 7916 w 10016"/>
                        <a:gd name="connsiteY6" fmla="*/ 9842 h 10000"/>
                        <a:gd name="connsiteX7" fmla="*/ 7797 w 10016"/>
                        <a:gd name="connsiteY7" fmla="*/ 9960 h 10000"/>
                        <a:gd name="connsiteX8" fmla="*/ 7684 w 10016"/>
                        <a:gd name="connsiteY8" fmla="*/ 10000 h 10000"/>
                        <a:gd name="connsiteX9" fmla="*/ 244 w 10016"/>
                        <a:gd name="connsiteY9" fmla="*/ 10000 h 10000"/>
                        <a:gd name="connsiteX10" fmla="*/ 121 w 10016"/>
                        <a:gd name="connsiteY10" fmla="*/ 8127 h 10000"/>
                        <a:gd name="connsiteX11" fmla="*/ 1402 w 10016"/>
                        <a:gd name="connsiteY11" fmla="*/ 1887 h 10000"/>
                        <a:gd name="connsiteX12" fmla="*/ 2323 w 10016"/>
                        <a:gd name="connsiteY12" fmla="*/ 0 h 10000"/>
                        <a:gd name="connsiteX13" fmla="*/ 9764 w 10016"/>
                        <a:gd name="connsiteY13" fmla="*/ 0 h 10000"/>
                        <a:gd name="connsiteX14" fmla="*/ 10008 w 10016"/>
                        <a:gd name="connsiteY14" fmla="*/ 1227 h 10000"/>
                        <a:gd name="connsiteX15" fmla="*/ 9902 w 10016"/>
                        <a:gd name="connsiteY15" fmla="*/ 1887 h 10000"/>
                        <a:gd name="connsiteX16" fmla="*/ 8602 w 10016"/>
                        <a:gd name="connsiteY16" fmla="*/ 8127 h 10000"/>
                        <a:gd name="connsiteX0" fmla="*/ 8602 w 10032"/>
                        <a:gd name="connsiteY0" fmla="*/ 8127 h 10000"/>
                        <a:gd name="connsiteX1" fmla="*/ 8512 w 10032"/>
                        <a:gd name="connsiteY1" fmla="*/ 8509 h 10000"/>
                        <a:gd name="connsiteX2" fmla="*/ 8411 w 10032"/>
                        <a:gd name="connsiteY2" fmla="*/ 8852 h 10000"/>
                        <a:gd name="connsiteX3" fmla="*/ 8291 w 10032"/>
                        <a:gd name="connsiteY3" fmla="*/ 9169 h 10000"/>
                        <a:gd name="connsiteX4" fmla="*/ 8170 w 10032"/>
                        <a:gd name="connsiteY4" fmla="*/ 9446 h 10000"/>
                        <a:gd name="connsiteX5" fmla="*/ 8044 w 10032"/>
                        <a:gd name="connsiteY5" fmla="*/ 9683 h 10000"/>
                        <a:gd name="connsiteX6" fmla="*/ 7916 w 10032"/>
                        <a:gd name="connsiteY6" fmla="*/ 9842 h 10000"/>
                        <a:gd name="connsiteX7" fmla="*/ 7797 w 10032"/>
                        <a:gd name="connsiteY7" fmla="*/ 9960 h 10000"/>
                        <a:gd name="connsiteX8" fmla="*/ 7684 w 10032"/>
                        <a:gd name="connsiteY8" fmla="*/ 10000 h 10000"/>
                        <a:gd name="connsiteX9" fmla="*/ 244 w 10032"/>
                        <a:gd name="connsiteY9" fmla="*/ 10000 h 10000"/>
                        <a:gd name="connsiteX10" fmla="*/ 121 w 10032"/>
                        <a:gd name="connsiteY10" fmla="*/ 8127 h 10000"/>
                        <a:gd name="connsiteX11" fmla="*/ 1402 w 10032"/>
                        <a:gd name="connsiteY11" fmla="*/ 1887 h 10000"/>
                        <a:gd name="connsiteX12" fmla="*/ 2323 w 10032"/>
                        <a:gd name="connsiteY12" fmla="*/ 0 h 10000"/>
                        <a:gd name="connsiteX13" fmla="*/ 9764 w 10032"/>
                        <a:gd name="connsiteY13" fmla="*/ 0 h 10000"/>
                        <a:gd name="connsiteX14" fmla="*/ 10025 w 10032"/>
                        <a:gd name="connsiteY14" fmla="*/ 1086 h 10000"/>
                        <a:gd name="connsiteX15" fmla="*/ 9902 w 10032"/>
                        <a:gd name="connsiteY15" fmla="*/ 1887 h 10000"/>
                        <a:gd name="connsiteX16" fmla="*/ 8602 w 10032"/>
                        <a:gd name="connsiteY16" fmla="*/ 8127 h 10000"/>
                        <a:gd name="connsiteX0" fmla="*/ 8602 w 10035"/>
                        <a:gd name="connsiteY0" fmla="*/ 8127 h 10000"/>
                        <a:gd name="connsiteX1" fmla="*/ 8512 w 10035"/>
                        <a:gd name="connsiteY1" fmla="*/ 8509 h 10000"/>
                        <a:gd name="connsiteX2" fmla="*/ 8411 w 10035"/>
                        <a:gd name="connsiteY2" fmla="*/ 8852 h 10000"/>
                        <a:gd name="connsiteX3" fmla="*/ 8291 w 10035"/>
                        <a:gd name="connsiteY3" fmla="*/ 9169 h 10000"/>
                        <a:gd name="connsiteX4" fmla="*/ 8170 w 10035"/>
                        <a:gd name="connsiteY4" fmla="*/ 9446 h 10000"/>
                        <a:gd name="connsiteX5" fmla="*/ 8044 w 10035"/>
                        <a:gd name="connsiteY5" fmla="*/ 9683 h 10000"/>
                        <a:gd name="connsiteX6" fmla="*/ 7916 w 10035"/>
                        <a:gd name="connsiteY6" fmla="*/ 9842 h 10000"/>
                        <a:gd name="connsiteX7" fmla="*/ 7797 w 10035"/>
                        <a:gd name="connsiteY7" fmla="*/ 9960 h 10000"/>
                        <a:gd name="connsiteX8" fmla="*/ 7684 w 10035"/>
                        <a:gd name="connsiteY8" fmla="*/ 10000 h 10000"/>
                        <a:gd name="connsiteX9" fmla="*/ 244 w 10035"/>
                        <a:gd name="connsiteY9" fmla="*/ 10000 h 10000"/>
                        <a:gd name="connsiteX10" fmla="*/ 121 w 10035"/>
                        <a:gd name="connsiteY10" fmla="*/ 8127 h 10000"/>
                        <a:gd name="connsiteX11" fmla="*/ 1402 w 10035"/>
                        <a:gd name="connsiteY11" fmla="*/ 1887 h 10000"/>
                        <a:gd name="connsiteX12" fmla="*/ 2323 w 10035"/>
                        <a:gd name="connsiteY12" fmla="*/ 0 h 10000"/>
                        <a:gd name="connsiteX13" fmla="*/ 9764 w 10035"/>
                        <a:gd name="connsiteY13" fmla="*/ 0 h 10000"/>
                        <a:gd name="connsiteX14" fmla="*/ 10025 w 10035"/>
                        <a:gd name="connsiteY14" fmla="*/ 1086 h 10000"/>
                        <a:gd name="connsiteX15" fmla="*/ 9902 w 10035"/>
                        <a:gd name="connsiteY15" fmla="*/ 1887 h 10000"/>
                        <a:gd name="connsiteX16" fmla="*/ 8602 w 10035"/>
                        <a:gd name="connsiteY16" fmla="*/ 8127 h 10000"/>
                        <a:gd name="connsiteX0" fmla="*/ 8602 w 10040"/>
                        <a:gd name="connsiteY0" fmla="*/ 8127 h 10000"/>
                        <a:gd name="connsiteX1" fmla="*/ 8512 w 10040"/>
                        <a:gd name="connsiteY1" fmla="*/ 8509 h 10000"/>
                        <a:gd name="connsiteX2" fmla="*/ 8411 w 10040"/>
                        <a:gd name="connsiteY2" fmla="*/ 8852 h 10000"/>
                        <a:gd name="connsiteX3" fmla="*/ 8291 w 10040"/>
                        <a:gd name="connsiteY3" fmla="*/ 9169 h 10000"/>
                        <a:gd name="connsiteX4" fmla="*/ 8170 w 10040"/>
                        <a:gd name="connsiteY4" fmla="*/ 9446 h 10000"/>
                        <a:gd name="connsiteX5" fmla="*/ 8044 w 10040"/>
                        <a:gd name="connsiteY5" fmla="*/ 9683 h 10000"/>
                        <a:gd name="connsiteX6" fmla="*/ 7916 w 10040"/>
                        <a:gd name="connsiteY6" fmla="*/ 9842 h 10000"/>
                        <a:gd name="connsiteX7" fmla="*/ 7797 w 10040"/>
                        <a:gd name="connsiteY7" fmla="*/ 9960 h 10000"/>
                        <a:gd name="connsiteX8" fmla="*/ 7684 w 10040"/>
                        <a:gd name="connsiteY8" fmla="*/ 10000 h 10000"/>
                        <a:gd name="connsiteX9" fmla="*/ 244 w 10040"/>
                        <a:gd name="connsiteY9" fmla="*/ 10000 h 10000"/>
                        <a:gd name="connsiteX10" fmla="*/ 121 w 10040"/>
                        <a:gd name="connsiteY10" fmla="*/ 8127 h 10000"/>
                        <a:gd name="connsiteX11" fmla="*/ 1402 w 10040"/>
                        <a:gd name="connsiteY11" fmla="*/ 1887 h 10000"/>
                        <a:gd name="connsiteX12" fmla="*/ 2323 w 10040"/>
                        <a:gd name="connsiteY12" fmla="*/ 0 h 10000"/>
                        <a:gd name="connsiteX13" fmla="*/ 9764 w 10040"/>
                        <a:gd name="connsiteY13" fmla="*/ 0 h 10000"/>
                        <a:gd name="connsiteX14" fmla="*/ 10025 w 10040"/>
                        <a:gd name="connsiteY14" fmla="*/ 1086 h 10000"/>
                        <a:gd name="connsiteX15" fmla="*/ 9902 w 10040"/>
                        <a:gd name="connsiteY15" fmla="*/ 1887 h 10000"/>
                        <a:gd name="connsiteX16" fmla="*/ 8602 w 10040"/>
                        <a:gd name="connsiteY16" fmla="*/ 8127 h 10000"/>
                        <a:gd name="connsiteX0" fmla="*/ 8602 w 10040"/>
                        <a:gd name="connsiteY0" fmla="*/ 8127 h 10000"/>
                        <a:gd name="connsiteX1" fmla="*/ 8512 w 10040"/>
                        <a:gd name="connsiteY1" fmla="*/ 8509 h 10000"/>
                        <a:gd name="connsiteX2" fmla="*/ 8411 w 10040"/>
                        <a:gd name="connsiteY2" fmla="*/ 8852 h 10000"/>
                        <a:gd name="connsiteX3" fmla="*/ 8291 w 10040"/>
                        <a:gd name="connsiteY3" fmla="*/ 9169 h 10000"/>
                        <a:gd name="connsiteX4" fmla="*/ 8170 w 10040"/>
                        <a:gd name="connsiteY4" fmla="*/ 9446 h 10000"/>
                        <a:gd name="connsiteX5" fmla="*/ 8044 w 10040"/>
                        <a:gd name="connsiteY5" fmla="*/ 9683 h 10000"/>
                        <a:gd name="connsiteX6" fmla="*/ 7916 w 10040"/>
                        <a:gd name="connsiteY6" fmla="*/ 9842 h 10000"/>
                        <a:gd name="connsiteX7" fmla="*/ 7797 w 10040"/>
                        <a:gd name="connsiteY7" fmla="*/ 9960 h 10000"/>
                        <a:gd name="connsiteX8" fmla="*/ 7684 w 10040"/>
                        <a:gd name="connsiteY8" fmla="*/ 10000 h 10000"/>
                        <a:gd name="connsiteX9" fmla="*/ 244 w 10040"/>
                        <a:gd name="connsiteY9" fmla="*/ 10000 h 10000"/>
                        <a:gd name="connsiteX10" fmla="*/ 121 w 10040"/>
                        <a:gd name="connsiteY10" fmla="*/ 8127 h 10000"/>
                        <a:gd name="connsiteX11" fmla="*/ 1402 w 10040"/>
                        <a:gd name="connsiteY11" fmla="*/ 1887 h 10000"/>
                        <a:gd name="connsiteX12" fmla="*/ 2323 w 10040"/>
                        <a:gd name="connsiteY12" fmla="*/ 0 h 10000"/>
                        <a:gd name="connsiteX13" fmla="*/ 9764 w 10040"/>
                        <a:gd name="connsiteY13" fmla="*/ 0 h 10000"/>
                        <a:gd name="connsiteX14" fmla="*/ 10025 w 10040"/>
                        <a:gd name="connsiteY14" fmla="*/ 1086 h 10000"/>
                        <a:gd name="connsiteX15" fmla="*/ 9902 w 10040"/>
                        <a:gd name="connsiteY15" fmla="*/ 1887 h 10000"/>
                        <a:gd name="connsiteX16" fmla="*/ 8602 w 10040"/>
                        <a:gd name="connsiteY16" fmla="*/ 8127 h 10000"/>
                        <a:gd name="connsiteX0" fmla="*/ 8602 w 10034"/>
                        <a:gd name="connsiteY0" fmla="*/ 8127 h 10000"/>
                        <a:gd name="connsiteX1" fmla="*/ 8512 w 10034"/>
                        <a:gd name="connsiteY1" fmla="*/ 8509 h 10000"/>
                        <a:gd name="connsiteX2" fmla="*/ 8411 w 10034"/>
                        <a:gd name="connsiteY2" fmla="*/ 8852 h 10000"/>
                        <a:gd name="connsiteX3" fmla="*/ 8291 w 10034"/>
                        <a:gd name="connsiteY3" fmla="*/ 9169 h 10000"/>
                        <a:gd name="connsiteX4" fmla="*/ 8170 w 10034"/>
                        <a:gd name="connsiteY4" fmla="*/ 9446 h 10000"/>
                        <a:gd name="connsiteX5" fmla="*/ 8044 w 10034"/>
                        <a:gd name="connsiteY5" fmla="*/ 9683 h 10000"/>
                        <a:gd name="connsiteX6" fmla="*/ 7916 w 10034"/>
                        <a:gd name="connsiteY6" fmla="*/ 9842 h 10000"/>
                        <a:gd name="connsiteX7" fmla="*/ 7797 w 10034"/>
                        <a:gd name="connsiteY7" fmla="*/ 9960 h 10000"/>
                        <a:gd name="connsiteX8" fmla="*/ 7684 w 10034"/>
                        <a:gd name="connsiteY8" fmla="*/ 10000 h 10000"/>
                        <a:gd name="connsiteX9" fmla="*/ 244 w 10034"/>
                        <a:gd name="connsiteY9" fmla="*/ 10000 h 10000"/>
                        <a:gd name="connsiteX10" fmla="*/ 121 w 10034"/>
                        <a:gd name="connsiteY10" fmla="*/ 8127 h 10000"/>
                        <a:gd name="connsiteX11" fmla="*/ 1402 w 10034"/>
                        <a:gd name="connsiteY11" fmla="*/ 1887 h 10000"/>
                        <a:gd name="connsiteX12" fmla="*/ 2323 w 10034"/>
                        <a:gd name="connsiteY12" fmla="*/ 0 h 10000"/>
                        <a:gd name="connsiteX13" fmla="*/ 9764 w 10034"/>
                        <a:gd name="connsiteY13" fmla="*/ 0 h 10000"/>
                        <a:gd name="connsiteX14" fmla="*/ 10018 w 10034"/>
                        <a:gd name="connsiteY14" fmla="*/ 1192 h 10000"/>
                        <a:gd name="connsiteX15" fmla="*/ 9902 w 10034"/>
                        <a:gd name="connsiteY15" fmla="*/ 1887 h 10000"/>
                        <a:gd name="connsiteX16" fmla="*/ 8602 w 10034"/>
                        <a:gd name="connsiteY16"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916 w 10036"/>
                        <a:gd name="connsiteY6" fmla="*/ 9842 h 10000"/>
                        <a:gd name="connsiteX7" fmla="*/ 7797 w 10036"/>
                        <a:gd name="connsiteY7" fmla="*/ 9960 h 10000"/>
                        <a:gd name="connsiteX8" fmla="*/ 7684 w 10036"/>
                        <a:gd name="connsiteY8" fmla="*/ 10000 h 10000"/>
                        <a:gd name="connsiteX9" fmla="*/ 244 w 10036"/>
                        <a:gd name="connsiteY9" fmla="*/ 10000 h 10000"/>
                        <a:gd name="connsiteX10" fmla="*/ 121 w 10036"/>
                        <a:gd name="connsiteY10" fmla="*/ 8127 h 10000"/>
                        <a:gd name="connsiteX11" fmla="*/ 1402 w 10036"/>
                        <a:gd name="connsiteY11" fmla="*/ 1887 h 10000"/>
                        <a:gd name="connsiteX12" fmla="*/ 2323 w 10036"/>
                        <a:gd name="connsiteY12" fmla="*/ 0 h 10000"/>
                        <a:gd name="connsiteX13" fmla="*/ 9764 w 10036"/>
                        <a:gd name="connsiteY13" fmla="*/ 0 h 10000"/>
                        <a:gd name="connsiteX14" fmla="*/ 10018 w 10036"/>
                        <a:gd name="connsiteY14" fmla="*/ 1192 h 10000"/>
                        <a:gd name="connsiteX15" fmla="*/ 9902 w 10036"/>
                        <a:gd name="connsiteY15" fmla="*/ 1887 h 10000"/>
                        <a:gd name="connsiteX16" fmla="*/ 8602 w 10036"/>
                        <a:gd name="connsiteY16"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916 w 10036"/>
                        <a:gd name="connsiteY6" fmla="*/ 9842 h 10000"/>
                        <a:gd name="connsiteX7" fmla="*/ 7684 w 10036"/>
                        <a:gd name="connsiteY7" fmla="*/ 10000 h 10000"/>
                        <a:gd name="connsiteX8" fmla="*/ 244 w 10036"/>
                        <a:gd name="connsiteY8" fmla="*/ 10000 h 10000"/>
                        <a:gd name="connsiteX9" fmla="*/ 121 w 10036"/>
                        <a:gd name="connsiteY9" fmla="*/ 8127 h 10000"/>
                        <a:gd name="connsiteX10" fmla="*/ 1402 w 10036"/>
                        <a:gd name="connsiteY10" fmla="*/ 1887 h 10000"/>
                        <a:gd name="connsiteX11" fmla="*/ 2323 w 10036"/>
                        <a:gd name="connsiteY11" fmla="*/ 0 h 10000"/>
                        <a:gd name="connsiteX12" fmla="*/ 9764 w 10036"/>
                        <a:gd name="connsiteY12" fmla="*/ 0 h 10000"/>
                        <a:gd name="connsiteX13" fmla="*/ 10018 w 10036"/>
                        <a:gd name="connsiteY13" fmla="*/ 1192 h 10000"/>
                        <a:gd name="connsiteX14" fmla="*/ 9902 w 10036"/>
                        <a:gd name="connsiteY14" fmla="*/ 1887 h 10000"/>
                        <a:gd name="connsiteX15" fmla="*/ 8602 w 10036"/>
                        <a:gd name="connsiteY15"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8044 w 10036"/>
                        <a:gd name="connsiteY5" fmla="*/ 9683 h 10000"/>
                        <a:gd name="connsiteX6" fmla="*/ 7684 w 10036"/>
                        <a:gd name="connsiteY6" fmla="*/ 10000 h 10000"/>
                        <a:gd name="connsiteX7" fmla="*/ 244 w 10036"/>
                        <a:gd name="connsiteY7" fmla="*/ 10000 h 10000"/>
                        <a:gd name="connsiteX8" fmla="*/ 121 w 10036"/>
                        <a:gd name="connsiteY8" fmla="*/ 8127 h 10000"/>
                        <a:gd name="connsiteX9" fmla="*/ 1402 w 10036"/>
                        <a:gd name="connsiteY9" fmla="*/ 1887 h 10000"/>
                        <a:gd name="connsiteX10" fmla="*/ 2323 w 10036"/>
                        <a:gd name="connsiteY10" fmla="*/ 0 h 10000"/>
                        <a:gd name="connsiteX11" fmla="*/ 9764 w 10036"/>
                        <a:gd name="connsiteY11" fmla="*/ 0 h 10000"/>
                        <a:gd name="connsiteX12" fmla="*/ 10018 w 10036"/>
                        <a:gd name="connsiteY12" fmla="*/ 1192 h 10000"/>
                        <a:gd name="connsiteX13" fmla="*/ 9902 w 10036"/>
                        <a:gd name="connsiteY13" fmla="*/ 1887 h 10000"/>
                        <a:gd name="connsiteX14" fmla="*/ 8602 w 10036"/>
                        <a:gd name="connsiteY14"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8170 w 10036"/>
                        <a:gd name="connsiteY4" fmla="*/ 9446 h 10000"/>
                        <a:gd name="connsiteX5" fmla="*/ 7684 w 10036"/>
                        <a:gd name="connsiteY5" fmla="*/ 10000 h 10000"/>
                        <a:gd name="connsiteX6" fmla="*/ 244 w 10036"/>
                        <a:gd name="connsiteY6" fmla="*/ 10000 h 10000"/>
                        <a:gd name="connsiteX7" fmla="*/ 121 w 10036"/>
                        <a:gd name="connsiteY7" fmla="*/ 8127 h 10000"/>
                        <a:gd name="connsiteX8" fmla="*/ 1402 w 10036"/>
                        <a:gd name="connsiteY8" fmla="*/ 1887 h 10000"/>
                        <a:gd name="connsiteX9" fmla="*/ 2323 w 10036"/>
                        <a:gd name="connsiteY9" fmla="*/ 0 h 10000"/>
                        <a:gd name="connsiteX10" fmla="*/ 9764 w 10036"/>
                        <a:gd name="connsiteY10" fmla="*/ 0 h 10000"/>
                        <a:gd name="connsiteX11" fmla="*/ 10018 w 10036"/>
                        <a:gd name="connsiteY11" fmla="*/ 1192 h 10000"/>
                        <a:gd name="connsiteX12" fmla="*/ 9902 w 10036"/>
                        <a:gd name="connsiteY12" fmla="*/ 1887 h 10000"/>
                        <a:gd name="connsiteX13" fmla="*/ 8602 w 10036"/>
                        <a:gd name="connsiteY13" fmla="*/ 8127 h 10000"/>
                        <a:gd name="connsiteX0" fmla="*/ 8602 w 10036"/>
                        <a:gd name="connsiteY0" fmla="*/ 8127 h 10000"/>
                        <a:gd name="connsiteX1" fmla="*/ 8512 w 10036"/>
                        <a:gd name="connsiteY1" fmla="*/ 8509 h 10000"/>
                        <a:gd name="connsiteX2" fmla="*/ 8411 w 10036"/>
                        <a:gd name="connsiteY2" fmla="*/ 8852 h 10000"/>
                        <a:gd name="connsiteX3" fmla="*/ 8291 w 10036"/>
                        <a:gd name="connsiteY3" fmla="*/ 9169 h 10000"/>
                        <a:gd name="connsiteX4" fmla="*/ 7684 w 10036"/>
                        <a:gd name="connsiteY4" fmla="*/ 10000 h 10000"/>
                        <a:gd name="connsiteX5" fmla="*/ 244 w 10036"/>
                        <a:gd name="connsiteY5" fmla="*/ 10000 h 10000"/>
                        <a:gd name="connsiteX6" fmla="*/ 121 w 10036"/>
                        <a:gd name="connsiteY6" fmla="*/ 8127 h 10000"/>
                        <a:gd name="connsiteX7" fmla="*/ 1402 w 10036"/>
                        <a:gd name="connsiteY7" fmla="*/ 1887 h 10000"/>
                        <a:gd name="connsiteX8" fmla="*/ 2323 w 10036"/>
                        <a:gd name="connsiteY8" fmla="*/ 0 h 10000"/>
                        <a:gd name="connsiteX9" fmla="*/ 9764 w 10036"/>
                        <a:gd name="connsiteY9" fmla="*/ 0 h 10000"/>
                        <a:gd name="connsiteX10" fmla="*/ 10018 w 10036"/>
                        <a:gd name="connsiteY10" fmla="*/ 1192 h 10000"/>
                        <a:gd name="connsiteX11" fmla="*/ 9902 w 10036"/>
                        <a:gd name="connsiteY11" fmla="*/ 1887 h 10000"/>
                        <a:gd name="connsiteX12" fmla="*/ 8602 w 10036"/>
                        <a:gd name="connsiteY12" fmla="*/ 8127 h 10000"/>
                        <a:gd name="connsiteX0" fmla="*/ 8602 w 10036"/>
                        <a:gd name="connsiteY0" fmla="*/ 8127 h 10000"/>
                        <a:gd name="connsiteX1" fmla="*/ 8512 w 10036"/>
                        <a:gd name="connsiteY1" fmla="*/ 8509 h 10000"/>
                        <a:gd name="connsiteX2" fmla="*/ 8411 w 10036"/>
                        <a:gd name="connsiteY2" fmla="*/ 8852 h 10000"/>
                        <a:gd name="connsiteX3" fmla="*/ 7684 w 10036"/>
                        <a:gd name="connsiteY3" fmla="*/ 10000 h 10000"/>
                        <a:gd name="connsiteX4" fmla="*/ 244 w 10036"/>
                        <a:gd name="connsiteY4" fmla="*/ 10000 h 10000"/>
                        <a:gd name="connsiteX5" fmla="*/ 121 w 10036"/>
                        <a:gd name="connsiteY5" fmla="*/ 8127 h 10000"/>
                        <a:gd name="connsiteX6" fmla="*/ 1402 w 10036"/>
                        <a:gd name="connsiteY6" fmla="*/ 1887 h 10000"/>
                        <a:gd name="connsiteX7" fmla="*/ 2323 w 10036"/>
                        <a:gd name="connsiteY7" fmla="*/ 0 h 10000"/>
                        <a:gd name="connsiteX8" fmla="*/ 9764 w 10036"/>
                        <a:gd name="connsiteY8" fmla="*/ 0 h 10000"/>
                        <a:gd name="connsiteX9" fmla="*/ 10018 w 10036"/>
                        <a:gd name="connsiteY9" fmla="*/ 1192 h 10000"/>
                        <a:gd name="connsiteX10" fmla="*/ 9902 w 10036"/>
                        <a:gd name="connsiteY10" fmla="*/ 1887 h 10000"/>
                        <a:gd name="connsiteX11" fmla="*/ 8602 w 10036"/>
                        <a:gd name="connsiteY11" fmla="*/ 8127 h 10000"/>
                        <a:gd name="connsiteX0" fmla="*/ 8602 w 10036"/>
                        <a:gd name="connsiteY0" fmla="*/ 8127 h 10000"/>
                        <a:gd name="connsiteX1" fmla="*/ 8512 w 10036"/>
                        <a:gd name="connsiteY1" fmla="*/ 8509 h 10000"/>
                        <a:gd name="connsiteX2" fmla="*/ 7684 w 10036"/>
                        <a:gd name="connsiteY2" fmla="*/ 10000 h 10000"/>
                        <a:gd name="connsiteX3" fmla="*/ 244 w 10036"/>
                        <a:gd name="connsiteY3" fmla="*/ 10000 h 10000"/>
                        <a:gd name="connsiteX4" fmla="*/ 121 w 10036"/>
                        <a:gd name="connsiteY4" fmla="*/ 8127 h 10000"/>
                        <a:gd name="connsiteX5" fmla="*/ 1402 w 10036"/>
                        <a:gd name="connsiteY5" fmla="*/ 1887 h 10000"/>
                        <a:gd name="connsiteX6" fmla="*/ 2323 w 10036"/>
                        <a:gd name="connsiteY6" fmla="*/ 0 h 10000"/>
                        <a:gd name="connsiteX7" fmla="*/ 9764 w 10036"/>
                        <a:gd name="connsiteY7" fmla="*/ 0 h 10000"/>
                        <a:gd name="connsiteX8" fmla="*/ 10018 w 10036"/>
                        <a:gd name="connsiteY8" fmla="*/ 1192 h 10000"/>
                        <a:gd name="connsiteX9" fmla="*/ 9902 w 10036"/>
                        <a:gd name="connsiteY9" fmla="*/ 1887 h 10000"/>
                        <a:gd name="connsiteX10" fmla="*/ 8602 w 10036"/>
                        <a:gd name="connsiteY10"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 name="connsiteX0" fmla="*/ 8602 w 10036"/>
                        <a:gd name="connsiteY0" fmla="*/ 8127 h 10000"/>
                        <a:gd name="connsiteX1" fmla="*/ 7684 w 10036"/>
                        <a:gd name="connsiteY1" fmla="*/ 10000 h 10000"/>
                        <a:gd name="connsiteX2" fmla="*/ 244 w 10036"/>
                        <a:gd name="connsiteY2" fmla="*/ 10000 h 10000"/>
                        <a:gd name="connsiteX3" fmla="*/ 121 w 10036"/>
                        <a:gd name="connsiteY3" fmla="*/ 8127 h 10000"/>
                        <a:gd name="connsiteX4" fmla="*/ 1402 w 10036"/>
                        <a:gd name="connsiteY4" fmla="*/ 1887 h 10000"/>
                        <a:gd name="connsiteX5" fmla="*/ 2323 w 10036"/>
                        <a:gd name="connsiteY5" fmla="*/ 0 h 10000"/>
                        <a:gd name="connsiteX6" fmla="*/ 9764 w 10036"/>
                        <a:gd name="connsiteY6" fmla="*/ 0 h 10000"/>
                        <a:gd name="connsiteX7" fmla="*/ 10018 w 10036"/>
                        <a:gd name="connsiteY7" fmla="*/ 1192 h 10000"/>
                        <a:gd name="connsiteX8" fmla="*/ 9902 w 10036"/>
                        <a:gd name="connsiteY8" fmla="*/ 1887 h 10000"/>
                        <a:gd name="connsiteX9" fmla="*/ 8602 w 10036"/>
                        <a:gd name="connsiteY9" fmla="*/ 81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6" h="10000">
                          <a:moveTo>
                            <a:pt x="8602" y="8127"/>
                          </a:moveTo>
                          <a:cubicBezTo>
                            <a:pt x="8347" y="9239"/>
                            <a:pt x="8070" y="9788"/>
                            <a:pt x="7684" y="10000"/>
                          </a:cubicBezTo>
                          <a:lnTo>
                            <a:pt x="244" y="10000"/>
                          </a:lnTo>
                          <a:cubicBezTo>
                            <a:pt x="-78" y="10012"/>
                            <a:pt x="-42" y="8975"/>
                            <a:pt x="121" y="8127"/>
                          </a:cubicBezTo>
                          <a:lnTo>
                            <a:pt x="1402" y="1887"/>
                          </a:lnTo>
                          <a:cubicBezTo>
                            <a:pt x="1679" y="748"/>
                            <a:pt x="1964" y="98"/>
                            <a:pt x="2323" y="0"/>
                          </a:cubicBezTo>
                          <a:lnTo>
                            <a:pt x="9764" y="0"/>
                          </a:lnTo>
                          <a:cubicBezTo>
                            <a:pt x="10053" y="-5"/>
                            <a:pt x="10059" y="865"/>
                            <a:pt x="10018" y="1192"/>
                          </a:cubicBezTo>
                          <a:cubicBezTo>
                            <a:pt x="9970" y="1506"/>
                            <a:pt x="9935" y="1764"/>
                            <a:pt x="9902" y="1887"/>
                          </a:cubicBezTo>
                          <a:lnTo>
                            <a:pt x="8602" y="8127"/>
                          </a:lnTo>
                          <a:close/>
                        </a:path>
                      </a:pathLst>
                    </a:custGeom>
                    <a:solidFill>
                      <a:schemeClr val="accent1"/>
                    </a:solidFill>
                    <a:ln w="0">
                      <a:noFill/>
                      <a:prstDash val="solid"/>
                      <a:round/>
                      <a:headEnd/>
                      <a:tailEnd/>
                    </a:ln>
                    <a:effectLst/>
                    <a:scene3d>
                      <a:camera prst="orthographicFront"/>
                      <a:lightRig rig="threePt" dir="t"/>
                    </a:scene3d>
                    <a:sp3d>
                      <a:bevelT w="139700" h="139700" prst="divot"/>
                    </a:sp3d>
                  </p:spPr>
                  <p:txBody>
                    <a:bodyPr vert="horz" wrap="square" lIns="91440" tIns="45720" rIns="91440" bIns="45720" numCol="1" anchor="t" anchorCtr="0" compatLnSpc="1">
                      <a:prstTxWarp prst="textNoShape">
                        <a:avLst/>
                      </a:prstTxWarp>
                    </a:bodyPr>
                    <a:lstStyle/>
                    <a:p>
                      <a:pPr defTabSz="914400"/>
                      <a:endParaRPr lang="en-US" sz="1400" kern="0" dirty="0">
                        <a:solidFill>
                          <a:prstClr val="black"/>
                        </a:solidFill>
                        <a:latin typeface="Calibri"/>
                      </a:endParaRPr>
                    </a:p>
                  </p:txBody>
                </p:sp>
              </p:grpSp>
            </p:grpSp>
            <p:grpSp>
              <p:nvGrpSpPr>
                <p:cNvPr id="42" name="Group 41"/>
                <p:cNvGrpSpPr/>
                <p:nvPr/>
              </p:nvGrpSpPr>
              <p:grpSpPr>
                <a:xfrm>
                  <a:off x="996474" y="5506056"/>
                  <a:ext cx="548640" cy="729109"/>
                  <a:chOff x="996474" y="5506056"/>
                  <a:chExt cx="548640" cy="729109"/>
                </a:xfrm>
                <a:effectLst>
                  <a:outerShdw blurRad="50800" dist="38100" dir="2700000" algn="tl" rotWithShape="0">
                    <a:prstClr val="black">
                      <a:alpha val="40000"/>
                    </a:prstClr>
                  </a:outerShdw>
                </a:effectLst>
              </p:grpSpPr>
              <p:sp>
                <p:nvSpPr>
                  <p:cNvPr id="43" name="Oval 42"/>
                  <p:cNvSpPr/>
                  <p:nvPr/>
                </p:nvSpPr>
                <p:spPr>
                  <a:xfrm>
                    <a:off x="996474" y="5591622"/>
                    <a:ext cx="548640" cy="548640"/>
                  </a:xfrm>
                  <a:prstGeom prst="ellipse">
                    <a:avLst/>
                  </a:prstGeom>
                  <a:solidFill>
                    <a:schemeClr val="accent1"/>
                  </a:solidFill>
                  <a:ln w="63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44" name="TextBox 43"/>
                  <p:cNvSpPr txBox="1"/>
                  <p:nvPr/>
                </p:nvSpPr>
                <p:spPr>
                  <a:xfrm>
                    <a:off x="1020018" y="5506056"/>
                    <a:ext cx="514614" cy="72910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schemeClr val="bg1"/>
                        </a:solidFill>
                        <a:latin typeface="Agency FB" panose="020B0503020202020204" pitchFamily="34" charset="0"/>
                      </a:rPr>
                      <a:t>04</a:t>
                    </a:r>
                  </a:p>
                </p:txBody>
              </p:sp>
            </p:grpSp>
          </p:grpSp>
        </p:grpSp>
        <p:sp>
          <p:nvSpPr>
            <p:cNvPr id="50" name="TextBox 49"/>
            <p:cNvSpPr txBox="1"/>
            <p:nvPr/>
          </p:nvSpPr>
          <p:spPr>
            <a:xfrm flipH="1">
              <a:off x="3900707" y="3396262"/>
              <a:ext cx="4981439" cy="461665"/>
            </a:xfrm>
            <a:prstGeom prst="rect">
              <a:avLst/>
            </a:prstGeom>
            <a:noFill/>
          </p:spPr>
          <p:txBody>
            <a:bodyPr wrap="square" rtlCol="0">
              <a:spAutoFit/>
            </a:bodyPr>
            <a:lstStyle/>
            <a:p>
              <a:pPr lvl="0"/>
              <a:r>
                <a:rPr lang="en-US" sz="1200" b="1" dirty="0">
                  <a:solidFill>
                    <a:schemeClr val="bg1"/>
                  </a:solidFill>
                  <a:latin typeface="Calibri" panose="020F0502020204030204" pitchFamily="34" charset="0"/>
                  <a:cs typeface="Calibri" panose="020F0502020204030204" pitchFamily="34" charset="0"/>
                </a:rPr>
                <a:t>MOHAP has proposed recommendations for NHWA capability indicators related to above mentioned areas</a:t>
              </a:r>
            </a:p>
          </p:txBody>
        </p:sp>
        <p:sp>
          <p:nvSpPr>
            <p:cNvPr id="51" name="TextBox 50"/>
            <p:cNvSpPr txBox="1"/>
            <p:nvPr/>
          </p:nvSpPr>
          <p:spPr>
            <a:xfrm flipH="1">
              <a:off x="3923078" y="4447139"/>
              <a:ext cx="4981439" cy="461665"/>
            </a:xfrm>
            <a:prstGeom prst="rect">
              <a:avLst/>
            </a:prstGeom>
            <a:noFill/>
          </p:spPr>
          <p:txBody>
            <a:bodyPr wrap="square" rtlCol="0">
              <a:spAutoFit/>
            </a:bodyPr>
            <a:lstStyle/>
            <a:p>
              <a:pPr lvl="0"/>
              <a:r>
                <a:rPr lang="en-US" sz="1200" b="1" dirty="0">
                  <a:solidFill>
                    <a:schemeClr val="bg1"/>
                  </a:solidFill>
                  <a:latin typeface="Calibri" panose="020F0502020204030204" pitchFamily="34" charset="0"/>
                  <a:cs typeface="Calibri" panose="020F0502020204030204" pitchFamily="34" charset="0"/>
                </a:rPr>
                <a:t>Implementation of these recommendations promote holistic development and improvement of UAE health labour workforce</a:t>
              </a:r>
            </a:p>
          </p:txBody>
        </p:sp>
      </p:grpSp>
      <p:sp>
        <p:nvSpPr>
          <p:cNvPr id="52" name="TextBox 51"/>
          <p:cNvSpPr txBox="1"/>
          <p:nvPr/>
        </p:nvSpPr>
        <p:spPr>
          <a:xfrm flipH="1">
            <a:off x="4012356" y="5278405"/>
            <a:ext cx="4981439" cy="830997"/>
          </a:xfrm>
          <a:prstGeom prst="rect">
            <a:avLst/>
          </a:prstGeom>
          <a:noFill/>
        </p:spPr>
        <p:txBody>
          <a:bodyPr wrap="square" rtlCol="0">
            <a:spAutoFit/>
          </a:bodyPr>
          <a:lstStyle/>
          <a:p>
            <a:r>
              <a:rPr lang="en-US" sz="1200" b="1" dirty="0">
                <a:solidFill>
                  <a:schemeClr val="bg1"/>
                </a:solidFill>
                <a:latin typeface="Calibri" panose="020F0502020204030204" pitchFamily="34" charset="0"/>
                <a:cs typeface="Calibri" panose="020F0502020204030204" pitchFamily="34" charset="0"/>
              </a:rPr>
              <a:t>100% conformance to NHWA indicators help achieve global health milestones such as universal health coverage (UHC) and sustainable development goals (SDGs)</a:t>
            </a:r>
          </a:p>
          <a:p>
            <a:pPr lvl="0"/>
            <a:r>
              <a:rPr lang="en-US" sz="1200" b="1" dirty="0">
                <a:solidFill>
                  <a:schemeClr val="bg1"/>
                </a:solidFill>
                <a:latin typeface="Calibri" panose="020F0502020204030204" pitchFamily="34" charset="0"/>
                <a:cs typeface="Calibri" panose="020F0502020204030204" pitchFamily="34" charset="0"/>
              </a:rPr>
              <a:t> </a:t>
            </a:r>
          </a:p>
        </p:txBody>
      </p:sp>
      <p:sp>
        <p:nvSpPr>
          <p:cNvPr id="49" name="TextBox 48">
            <a:extLst>
              <a:ext uri="{FF2B5EF4-FFF2-40B4-BE49-F238E27FC236}">
                <a16:creationId xmlns:a16="http://schemas.microsoft.com/office/drawing/2014/main" id="{F7AB3AC9-95E9-467E-B8DB-F2684FB5B836}"/>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OVERVIEW</a:t>
            </a:r>
          </a:p>
        </p:txBody>
      </p:sp>
      <p:sp>
        <p:nvSpPr>
          <p:cNvPr id="53" name="TextBox 52">
            <a:extLst>
              <a:ext uri="{FF2B5EF4-FFF2-40B4-BE49-F238E27FC236}">
                <a16:creationId xmlns:a16="http://schemas.microsoft.com/office/drawing/2014/main" id="{7529F0B7-E7DC-474D-BC7E-19D2D444419F}"/>
              </a:ext>
            </a:extLst>
          </p:cNvPr>
          <p:cNvSpPr txBox="1"/>
          <p:nvPr/>
        </p:nvSpPr>
        <p:spPr>
          <a:xfrm>
            <a:off x="559561" y="5977441"/>
            <a:ext cx="8016268"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HRHIS</a:t>
            </a:r>
            <a:r>
              <a:rPr lang="en-US" sz="1000" dirty="0">
                <a:latin typeface="Calibri" panose="020F0502020204030204" pitchFamily="34" charset="0"/>
                <a:cs typeface="Calibri" panose="020F0502020204030204" pitchFamily="34" charset="0"/>
              </a:rPr>
              <a:t> - Human Resources for Health Information Systems</a:t>
            </a:r>
            <a:br>
              <a:rPr lang="en-US" sz="1000" dirty="0">
                <a:latin typeface="Calibri" panose="020F0502020204030204" pitchFamily="34" charset="0"/>
                <a:cs typeface="Calibri" panose="020F0502020204030204" pitchFamily="34" charset="0"/>
              </a:rPr>
            </a:br>
            <a:r>
              <a:rPr lang="en-US" sz="1000" b="1" dirty="0">
                <a:latin typeface="Calibri" panose="020F0502020204030204" pitchFamily="34" charset="0"/>
                <a:cs typeface="Calibri" panose="020F0502020204030204" pitchFamily="34" charset="0"/>
              </a:rPr>
              <a:t>IHR</a:t>
            </a:r>
            <a:r>
              <a:rPr lang="en-US" sz="1000" dirty="0">
                <a:latin typeface="Calibri" panose="020F0502020204030204" pitchFamily="34" charset="0"/>
                <a:cs typeface="Calibri" panose="020F0502020204030204" pitchFamily="34" charset="0"/>
              </a:rPr>
              <a:t> - International Health Regulations</a:t>
            </a:r>
          </a:p>
        </p:txBody>
      </p:sp>
    </p:spTree>
    <p:extLst>
      <p:ext uri="{BB962C8B-B14F-4D97-AF65-F5344CB8AC3E}">
        <p14:creationId xmlns:p14="http://schemas.microsoft.com/office/powerpoint/2010/main" val="323039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en-US" dirty="0"/>
              <a:t>44</a:t>
            </a:r>
          </a:p>
        </p:txBody>
      </p:sp>
      <p:sp>
        <p:nvSpPr>
          <p:cNvPr id="52" name="TextBox 51"/>
          <p:cNvSpPr txBox="1"/>
          <p:nvPr/>
        </p:nvSpPr>
        <p:spPr>
          <a:xfrm flipH="1">
            <a:off x="3923078" y="5428247"/>
            <a:ext cx="4981439" cy="830997"/>
          </a:xfrm>
          <a:prstGeom prst="rect">
            <a:avLst/>
          </a:prstGeom>
          <a:noFill/>
        </p:spPr>
        <p:txBody>
          <a:bodyPr wrap="square" rtlCol="0">
            <a:spAutoFit/>
          </a:bodyPr>
          <a:lstStyle/>
          <a:p>
            <a:r>
              <a:rPr lang="en-US" sz="1200" b="1" dirty="0">
                <a:solidFill>
                  <a:schemeClr val="bg1"/>
                </a:solidFill>
                <a:latin typeface="Calibri" panose="020F0502020204030204" pitchFamily="34" charset="0"/>
                <a:cs typeface="Calibri" panose="020F0502020204030204" pitchFamily="34" charset="0"/>
              </a:rPr>
              <a:t>100% conformance to NHWA indicators help achieve global health milestones such as universal health coverage (UHC) and sustainable development goals (SDGs)</a:t>
            </a:r>
          </a:p>
          <a:p>
            <a:pPr lvl="0"/>
            <a:r>
              <a:rPr lang="en-US" sz="1200" b="1" dirty="0">
                <a:solidFill>
                  <a:schemeClr val="bg1"/>
                </a:solidFill>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8454C12B-0C1F-4C11-A879-46AFE169B649}"/>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HWF POLICY RECOMMENDATIONS</a:t>
            </a:r>
          </a:p>
        </p:txBody>
      </p:sp>
      <p:sp>
        <p:nvSpPr>
          <p:cNvPr id="10" name="TextBox 9">
            <a:extLst>
              <a:ext uri="{FF2B5EF4-FFF2-40B4-BE49-F238E27FC236}">
                <a16:creationId xmlns:a16="http://schemas.microsoft.com/office/drawing/2014/main" id="{7FD243C5-CC3A-4D35-B178-8BAD0F3C0763}"/>
              </a:ext>
            </a:extLst>
          </p:cNvPr>
          <p:cNvSpPr txBox="1"/>
          <p:nvPr/>
        </p:nvSpPr>
        <p:spPr>
          <a:xfrm>
            <a:off x="496571" y="6453862"/>
            <a:ext cx="10555852" cy="369332"/>
          </a:xfrm>
          <a:prstGeom prst="rect">
            <a:avLst/>
          </a:prstGeom>
          <a:noFill/>
        </p:spPr>
        <p:txBody>
          <a:bodyPr wrap="square" rtlCol="0">
            <a:spAutoFit/>
          </a:bodyPr>
          <a:lstStyle/>
          <a:p>
            <a:r>
              <a:rPr lang="en-US" sz="900" b="1" dirty="0">
                <a:latin typeface="Calibri" panose="020F0502020204030204" pitchFamily="34" charset="0"/>
                <a:cs typeface="Calibri" panose="020F0502020204030204" pitchFamily="34" charset="0"/>
              </a:rPr>
              <a:t>HRHIS</a:t>
            </a:r>
            <a:r>
              <a:rPr lang="en-US" sz="900" dirty="0">
                <a:latin typeface="Calibri" panose="020F0502020204030204" pitchFamily="34" charset="0"/>
                <a:cs typeface="Calibri" panose="020F0502020204030204" pitchFamily="34" charset="0"/>
              </a:rPr>
              <a:t> - Human Resources for Health Information Systems , </a:t>
            </a:r>
            <a:r>
              <a:rPr lang="en-US" sz="900" b="1" dirty="0">
                <a:latin typeface="Calibri" panose="020F0502020204030204" pitchFamily="34" charset="0"/>
                <a:cs typeface="Calibri" panose="020F0502020204030204" pitchFamily="34" charset="0"/>
              </a:rPr>
              <a:t>CPD</a:t>
            </a:r>
            <a:r>
              <a:rPr lang="en-US" sz="900" dirty="0">
                <a:latin typeface="Calibri" panose="020F0502020204030204" pitchFamily="34" charset="0"/>
                <a:cs typeface="Calibri" panose="020F0502020204030204" pitchFamily="34" charset="0"/>
              </a:rPr>
              <a:t> - Continuing Professional Development</a:t>
            </a:r>
            <a:br>
              <a:rPr lang="en-US" sz="900" dirty="0">
                <a:latin typeface="Calibri" panose="020F0502020204030204" pitchFamily="34" charset="0"/>
                <a:cs typeface="Calibri" panose="020F0502020204030204" pitchFamily="34" charset="0"/>
              </a:rPr>
            </a:br>
            <a:r>
              <a:rPr lang="en-US" sz="900" b="1" dirty="0">
                <a:latin typeface="Calibri" panose="020F0502020204030204" pitchFamily="34" charset="0"/>
                <a:cs typeface="Calibri" panose="020F0502020204030204" pitchFamily="34" charset="0"/>
              </a:rPr>
              <a:t>IHR</a:t>
            </a:r>
            <a:r>
              <a:rPr lang="en-US" sz="900" dirty="0">
                <a:latin typeface="Calibri" panose="020F0502020204030204" pitchFamily="34" charset="0"/>
                <a:cs typeface="Calibri" panose="020F0502020204030204" pitchFamily="34" charset="0"/>
              </a:rPr>
              <a:t> - International Health Regulations , </a:t>
            </a:r>
            <a:r>
              <a:rPr lang="en-US" sz="900" b="1" dirty="0">
                <a:latin typeface="Calibri" panose="020F0502020204030204" pitchFamily="34" charset="0"/>
                <a:cs typeface="Calibri" panose="020F0502020204030204" pitchFamily="34" charset="0"/>
              </a:rPr>
              <a:t>IPE</a:t>
            </a:r>
            <a:r>
              <a:rPr lang="en-US" sz="900" dirty="0">
                <a:latin typeface="Calibri" panose="020F0502020204030204" pitchFamily="34" charset="0"/>
                <a:cs typeface="Calibri" panose="020F0502020204030204" pitchFamily="34" charset="0"/>
              </a:rPr>
              <a:t> - Interprofessional Education  </a:t>
            </a:r>
            <a:r>
              <a:rPr lang="en-US" sz="900" b="1" dirty="0">
                <a:latin typeface="Calibri" panose="020F0502020204030204" pitchFamily="34" charset="0"/>
                <a:cs typeface="Calibri" panose="020F0502020204030204" pitchFamily="34" charset="0"/>
              </a:rPr>
              <a:t>FETP</a:t>
            </a:r>
            <a:r>
              <a:rPr lang="en-US" sz="900" dirty="0">
                <a:latin typeface="Calibri" panose="020F0502020204030204" pitchFamily="34" charset="0"/>
                <a:cs typeface="Calibri" panose="020F0502020204030204" pitchFamily="34" charset="0"/>
              </a:rPr>
              <a:t> - Field Epidemiology Training Programmes</a:t>
            </a:r>
          </a:p>
        </p:txBody>
      </p:sp>
      <p:grpSp>
        <p:nvGrpSpPr>
          <p:cNvPr id="12" name="Group 11">
            <a:extLst>
              <a:ext uri="{FF2B5EF4-FFF2-40B4-BE49-F238E27FC236}">
                <a16:creationId xmlns:a16="http://schemas.microsoft.com/office/drawing/2014/main" id="{62B10762-5A60-4429-82AA-62817BFB45C2}"/>
              </a:ext>
            </a:extLst>
          </p:cNvPr>
          <p:cNvGrpSpPr/>
          <p:nvPr/>
        </p:nvGrpSpPr>
        <p:grpSpPr>
          <a:xfrm>
            <a:off x="590551" y="1946774"/>
            <a:ext cx="11010899" cy="4473176"/>
            <a:chOff x="752475" y="1418254"/>
            <a:chExt cx="11010899" cy="5113792"/>
          </a:xfrm>
        </p:grpSpPr>
        <p:grpSp>
          <p:nvGrpSpPr>
            <p:cNvPr id="13" name="Group 12">
              <a:extLst>
                <a:ext uri="{FF2B5EF4-FFF2-40B4-BE49-F238E27FC236}">
                  <a16:creationId xmlns:a16="http://schemas.microsoft.com/office/drawing/2014/main" id="{9BE6D5B2-F899-43BD-A16E-6CB78CB29133}"/>
                </a:ext>
              </a:extLst>
            </p:cNvPr>
            <p:cNvGrpSpPr/>
            <p:nvPr/>
          </p:nvGrpSpPr>
          <p:grpSpPr>
            <a:xfrm>
              <a:off x="3640561" y="1418254"/>
              <a:ext cx="4910878" cy="4764164"/>
              <a:chOff x="3646137" y="1418254"/>
              <a:chExt cx="4910878" cy="4764164"/>
            </a:xfrm>
          </p:grpSpPr>
          <p:grpSp>
            <p:nvGrpSpPr>
              <p:cNvPr id="32" name="Group 31">
                <a:extLst>
                  <a:ext uri="{FF2B5EF4-FFF2-40B4-BE49-F238E27FC236}">
                    <a16:creationId xmlns:a16="http://schemas.microsoft.com/office/drawing/2014/main" id="{26460646-5F75-41F0-9594-DD6BCB1F6F8D}"/>
                  </a:ext>
                </a:extLst>
              </p:cNvPr>
              <p:cNvGrpSpPr/>
              <p:nvPr/>
            </p:nvGrpSpPr>
            <p:grpSpPr>
              <a:xfrm>
                <a:off x="3646137" y="1418254"/>
                <a:ext cx="4910878" cy="4764164"/>
                <a:chOff x="3646137" y="1418254"/>
                <a:chExt cx="4910878" cy="4764164"/>
              </a:xfrm>
            </p:grpSpPr>
            <p:grpSp>
              <p:nvGrpSpPr>
                <p:cNvPr id="34" name="Group 33">
                  <a:extLst>
                    <a:ext uri="{FF2B5EF4-FFF2-40B4-BE49-F238E27FC236}">
                      <a16:creationId xmlns:a16="http://schemas.microsoft.com/office/drawing/2014/main" id="{3B568A2C-323F-481F-836F-CBECC9164D4D}"/>
                    </a:ext>
                  </a:extLst>
                </p:cNvPr>
                <p:cNvGrpSpPr/>
                <p:nvPr/>
              </p:nvGrpSpPr>
              <p:grpSpPr>
                <a:xfrm>
                  <a:off x="6112322" y="1418254"/>
                  <a:ext cx="1610481" cy="1868159"/>
                  <a:chOff x="6112322" y="1418254"/>
                  <a:chExt cx="1610481" cy="1868159"/>
                </a:xfrm>
              </p:grpSpPr>
              <p:sp>
                <p:nvSpPr>
                  <p:cNvPr id="51" name="Hexagon 50">
                    <a:extLst>
                      <a:ext uri="{FF2B5EF4-FFF2-40B4-BE49-F238E27FC236}">
                        <a16:creationId xmlns:a16="http://schemas.microsoft.com/office/drawing/2014/main" id="{0525B9CF-5AA6-4B44-873E-06ADBFA58BDC}"/>
                      </a:ext>
                    </a:extLst>
                  </p:cNvPr>
                  <p:cNvSpPr/>
                  <p:nvPr/>
                </p:nvSpPr>
                <p:spPr>
                  <a:xfrm rot="5400000">
                    <a:off x="5983483" y="1547093"/>
                    <a:ext cx="1868159" cy="1610481"/>
                  </a:xfrm>
                  <a:prstGeom prst="hexagon">
                    <a:avLst>
                      <a:gd name="adj" fmla="val 28558"/>
                      <a:gd name="vf" fmla="val 115470"/>
                    </a:avLst>
                  </a:prstGeom>
                  <a:solidFill>
                    <a:srgbClr val="5E3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3" name="Hexagon 52">
                    <a:extLst>
                      <a:ext uri="{FF2B5EF4-FFF2-40B4-BE49-F238E27FC236}">
                        <a16:creationId xmlns:a16="http://schemas.microsoft.com/office/drawing/2014/main" id="{87E8AAD5-1927-4A74-80E5-7206E703E3A4}"/>
                      </a:ext>
                    </a:extLst>
                  </p:cNvPr>
                  <p:cNvSpPr/>
                  <p:nvPr/>
                </p:nvSpPr>
                <p:spPr>
                  <a:xfrm rot="5400000">
                    <a:off x="6158317" y="1697812"/>
                    <a:ext cx="1518492" cy="1309043"/>
                  </a:xfrm>
                  <a:prstGeom prst="hexagon">
                    <a:avLst>
                      <a:gd name="adj" fmla="val 28558"/>
                      <a:gd name="vf" fmla="val 115470"/>
                    </a:avLst>
                  </a:prstGeom>
                  <a:gradFill flip="none" rotWithShape="1">
                    <a:gsLst>
                      <a:gs pos="100000">
                        <a:schemeClr val="bg2">
                          <a:lumMod val="90000"/>
                        </a:schemeClr>
                      </a:gs>
                      <a:gs pos="0">
                        <a:schemeClr val="bg1"/>
                      </a:gs>
                    </a:gsLst>
                    <a:lin ang="5400000" scaled="1"/>
                    <a:tileRect/>
                  </a:gradFill>
                  <a:ln>
                    <a:solidFill>
                      <a:schemeClr val="bg1"/>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075A669B-CB15-44A5-980C-048DDB70DEC5}"/>
                    </a:ext>
                  </a:extLst>
                </p:cNvPr>
                <p:cNvGrpSpPr/>
                <p:nvPr/>
              </p:nvGrpSpPr>
              <p:grpSpPr>
                <a:xfrm>
                  <a:off x="6946534" y="2862724"/>
                  <a:ext cx="1610481" cy="1868159"/>
                  <a:chOff x="7706549" y="4195445"/>
                  <a:chExt cx="1610481" cy="1868159"/>
                </a:xfrm>
              </p:grpSpPr>
              <p:sp>
                <p:nvSpPr>
                  <p:cNvPr id="48" name="Hexagon 47">
                    <a:extLst>
                      <a:ext uri="{FF2B5EF4-FFF2-40B4-BE49-F238E27FC236}">
                        <a16:creationId xmlns:a16="http://schemas.microsoft.com/office/drawing/2014/main" id="{BDF16DAE-4B5E-4858-B6EB-155AD5DB6310}"/>
                      </a:ext>
                    </a:extLst>
                  </p:cNvPr>
                  <p:cNvSpPr/>
                  <p:nvPr/>
                </p:nvSpPr>
                <p:spPr>
                  <a:xfrm rot="16200000" flipV="1">
                    <a:off x="7577710" y="4324284"/>
                    <a:ext cx="1868159" cy="1610481"/>
                  </a:xfrm>
                  <a:prstGeom prst="hexagon">
                    <a:avLst>
                      <a:gd name="adj" fmla="val 28558"/>
                      <a:gd name="vf" fmla="val 115470"/>
                    </a:avLst>
                  </a:prstGeom>
                  <a:solidFill>
                    <a:srgbClr val="FBBF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50" name="Hexagon 49">
                    <a:extLst>
                      <a:ext uri="{FF2B5EF4-FFF2-40B4-BE49-F238E27FC236}">
                        <a16:creationId xmlns:a16="http://schemas.microsoft.com/office/drawing/2014/main" id="{17E76A93-8EA2-4CB4-B5A1-7DB9BA14950D}"/>
                      </a:ext>
                    </a:extLst>
                  </p:cNvPr>
                  <p:cNvSpPr/>
                  <p:nvPr/>
                </p:nvSpPr>
                <p:spPr>
                  <a:xfrm rot="16200000" flipV="1">
                    <a:off x="7752544" y="4475003"/>
                    <a:ext cx="1518492" cy="1309043"/>
                  </a:xfrm>
                  <a:prstGeom prst="hexagon">
                    <a:avLst>
                      <a:gd name="adj" fmla="val 28558"/>
                      <a:gd name="vf" fmla="val 115470"/>
                    </a:avLst>
                  </a:prstGeom>
                  <a:gradFill flip="none" rotWithShape="1">
                    <a:gsLst>
                      <a:gs pos="100000">
                        <a:schemeClr val="bg2">
                          <a:lumMod val="90000"/>
                        </a:schemeClr>
                      </a:gs>
                      <a:gs pos="0">
                        <a:schemeClr val="bg1"/>
                      </a:gs>
                    </a:gsLst>
                    <a:lin ang="5400000" scaled="1"/>
                    <a:tileRect/>
                  </a:gradFill>
                  <a:ln>
                    <a:solidFill>
                      <a:schemeClr val="bg1"/>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31F99D89-2ECA-45B7-B7EE-E97F788D10BC}"/>
                    </a:ext>
                  </a:extLst>
                </p:cNvPr>
                <p:cNvGrpSpPr/>
                <p:nvPr/>
              </p:nvGrpSpPr>
              <p:grpSpPr>
                <a:xfrm>
                  <a:off x="6131820" y="4314259"/>
                  <a:ext cx="1610481" cy="1868159"/>
                  <a:chOff x="5155721" y="4195445"/>
                  <a:chExt cx="1610481" cy="1868159"/>
                </a:xfrm>
              </p:grpSpPr>
              <p:sp>
                <p:nvSpPr>
                  <p:cNvPr id="46" name="Hexagon 45">
                    <a:extLst>
                      <a:ext uri="{FF2B5EF4-FFF2-40B4-BE49-F238E27FC236}">
                        <a16:creationId xmlns:a16="http://schemas.microsoft.com/office/drawing/2014/main" id="{76D85A94-07CA-4404-8322-7CD374C7CF6A}"/>
                      </a:ext>
                    </a:extLst>
                  </p:cNvPr>
                  <p:cNvSpPr/>
                  <p:nvPr/>
                </p:nvSpPr>
                <p:spPr>
                  <a:xfrm rot="16200000" flipV="1">
                    <a:off x="5026882" y="4324284"/>
                    <a:ext cx="1868159" cy="1610481"/>
                  </a:xfrm>
                  <a:prstGeom prst="hexagon">
                    <a:avLst>
                      <a:gd name="adj" fmla="val 28558"/>
                      <a:gd name="vf" fmla="val 115470"/>
                    </a:avLst>
                  </a:prstGeom>
                  <a:solidFill>
                    <a:srgbClr val="6BA5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7" name="Hexagon 46">
                    <a:extLst>
                      <a:ext uri="{FF2B5EF4-FFF2-40B4-BE49-F238E27FC236}">
                        <a16:creationId xmlns:a16="http://schemas.microsoft.com/office/drawing/2014/main" id="{BFB1201E-8E53-48BF-9A61-CD3C968972D0}"/>
                      </a:ext>
                    </a:extLst>
                  </p:cNvPr>
                  <p:cNvSpPr/>
                  <p:nvPr/>
                </p:nvSpPr>
                <p:spPr>
                  <a:xfrm rot="16200000" flipV="1">
                    <a:off x="5201716" y="4475003"/>
                    <a:ext cx="1518492" cy="1309043"/>
                  </a:xfrm>
                  <a:prstGeom prst="hexagon">
                    <a:avLst>
                      <a:gd name="adj" fmla="val 28558"/>
                      <a:gd name="vf" fmla="val 115470"/>
                    </a:avLst>
                  </a:prstGeom>
                  <a:gradFill flip="none" rotWithShape="1">
                    <a:gsLst>
                      <a:gs pos="100000">
                        <a:schemeClr val="bg2">
                          <a:lumMod val="90000"/>
                        </a:schemeClr>
                      </a:gs>
                      <a:gs pos="0">
                        <a:schemeClr val="bg1"/>
                      </a:gs>
                    </a:gsLst>
                    <a:lin ang="5400000" scaled="1"/>
                    <a:tileRect/>
                  </a:gradFill>
                  <a:ln>
                    <a:solidFill>
                      <a:schemeClr val="bg1"/>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CBA9A04B-21CC-4E1F-81DD-103FFAC9AA3D}"/>
                    </a:ext>
                  </a:extLst>
                </p:cNvPr>
                <p:cNvGrpSpPr/>
                <p:nvPr/>
              </p:nvGrpSpPr>
              <p:grpSpPr>
                <a:xfrm>
                  <a:off x="4482234" y="4314259"/>
                  <a:ext cx="1610481" cy="1868159"/>
                  <a:chOff x="8965239" y="1523780"/>
                  <a:chExt cx="1610481" cy="1868159"/>
                </a:xfrm>
              </p:grpSpPr>
              <p:sp>
                <p:nvSpPr>
                  <p:cNvPr id="44" name="Hexagon 43">
                    <a:extLst>
                      <a:ext uri="{FF2B5EF4-FFF2-40B4-BE49-F238E27FC236}">
                        <a16:creationId xmlns:a16="http://schemas.microsoft.com/office/drawing/2014/main" id="{07506403-F03E-42FD-8A31-467117595442}"/>
                      </a:ext>
                    </a:extLst>
                  </p:cNvPr>
                  <p:cNvSpPr/>
                  <p:nvPr/>
                </p:nvSpPr>
                <p:spPr>
                  <a:xfrm rot="5400000">
                    <a:off x="8836400" y="1652619"/>
                    <a:ext cx="1868159" cy="1610481"/>
                  </a:xfrm>
                  <a:prstGeom prst="hexagon">
                    <a:avLst>
                      <a:gd name="adj" fmla="val 28558"/>
                      <a:gd name="vf" fmla="val 115470"/>
                    </a:avLst>
                  </a:prstGeom>
                  <a:solidFill>
                    <a:srgbClr val="057F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5" name="Hexagon 44">
                    <a:extLst>
                      <a:ext uri="{FF2B5EF4-FFF2-40B4-BE49-F238E27FC236}">
                        <a16:creationId xmlns:a16="http://schemas.microsoft.com/office/drawing/2014/main" id="{E852E995-5272-45B5-9E16-D0E31F62957F}"/>
                      </a:ext>
                    </a:extLst>
                  </p:cNvPr>
                  <p:cNvSpPr/>
                  <p:nvPr/>
                </p:nvSpPr>
                <p:spPr>
                  <a:xfrm rot="5400000">
                    <a:off x="9011234" y="1803338"/>
                    <a:ext cx="1518492" cy="1309043"/>
                  </a:xfrm>
                  <a:prstGeom prst="hexagon">
                    <a:avLst>
                      <a:gd name="adj" fmla="val 28558"/>
                      <a:gd name="vf" fmla="val 115470"/>
                    </a:avLst>
                  </a:prstGeom>
                  <a:gradFill flip="none" rotWithShape="1">
                    <a:gsLst>
                      <a:gs pos="100000">
                        <a:schemeClr val="bg2">
                          <a:lumMod val="90000"/>
                        </a:schemeClr>
                      </a:gs>
                      <a:gs pos="0">
                        <a:schemeClr val="bg1"/>
                      </a:gs>
                    </a:gsLst>
                    <a:lin ang="5400000" scaled="1"/>
                    <a:tileRect/>
                  </a:gradFill>
                  <a:ln>
                    <a:solidFill>
                      <a:schemeClr val="bg1"/>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ADEFBBB4-A47D-42EE-A66A-EF8B1AE488F1}"/>
                    </a:ext>
                  </a:extLst>
                </p:cNvPr>
                <p:cNvGrpSpPr/>
                <p:nvPr/>
              </p:nvGrpSpPr>
              <p:grpSpPr>
                <a:xfrm>
                  <a:off x="3646137" y="2864916"/>
                  <a:ext cx="1610481" cy="1868159"/>
                  <a:chOff x="1346205" y="1512629"/>
                  <a:chExt cx="1610481" cy="1868159"/>
                </a:xfrm>
              </p:grpSpPr>
              <p:sp>
                <p:nvSpPr>
                  <p:cNvPr id="42" name="Hexagon 41">
                    <a:extLst>
                      <a:ext uri="{FF2B5EF4-FFF2-40B4-BE49-F238E27FC236}">
                        <a16:creationId xmlns:a16="http://schemas.microsoft.com/office/drawing/2014/main" id="{C4B20F44-48F0-43B9-BA71-7A7CF9340C8A}"/>
                      </a:ext>
                    </a:extLst>
                  </p:cNvPr>
                  <p:cNvSpPr/>
                  <p:nvPr/>
                </p:nvSpPr>
                <p:spPr>
                  <a:xfrm rot="5400000">
                    <a:off x="1217366" y="1641468"/>
                    <a:ext cx="1868159" cy="1610481"/>
                  </a:xfrm>
                  <a:prstGeom prst="hexagon">
                    <a:avLst>
                      <a:gd name="adj" fmla="val 28558"/>
                      <a:gd name="vf" fmla="val 115470"/>
                    </a:avLst>
                  </a:prstGeom>
                  <a:solidFill>
                    <a:srgbClr val="FF86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3" name="Hexagon 42">
                    <a:extLst>
                      <a:ext uri="{FF2B5EF4-FFF2-40B4-BE49-F238E27FC236}">
                        <a16:creationId xmlns:a16="http://schemas.microsoft.com/office/drawing/2014/main" id="{723F7904-C2C0-4B15-A7DE-8672920A8F36}"/>
                      </a:ext>
                    </a:extLst>
                  </p:cNvPr>
                  <p:cNvSpPr/>
                  <p:nvPr/>
                </p:nvSpPr>
                <p:spPr>
                  <a:xfrm rot="5400000">
                    <a:off x="1392200" y="1792187"/>
                    <a:ext cx="1518492" cy="1309043"/>
                  </a:xfrm>
                  <a:prstGeom prst="hexagon">
                    <a:avLst>
                      <a:gd name="adj" fmla="val 28558"/>
                      <a:gd name="vf" fmla="val 115470"/>
                    </a:avLst>
                  </a:prstGeom>
                  <a:gradFill flip="none" rotWithShape="1">
                    <a:gsLst>
                      <a:gs pos="100000">
                        <a:schemeClr val="bg2">
                          <a:lumMod val="90000"/>
                        </a:schemeClr>
                      </a:gs>
                      <a:gs pos="0">
                        <a:schemeClr val="bg1"/>
                      </a:gs>
                    </a:gsLst>
                    <a:lin ang="5400000" scaled="1"/>
                    <a:tileRect/>
                  </a:gradFill>
                  <a:ln>
                    <a:solidFill>
                      <a:schemeClr val="bg1"/>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6C27E116-FA72-4C94-B2C9-C2C66D5471BD}"/>
                    </a:ext>
                  </a:extLst>
                </p:cNvPr>
                <p:cNvGrpSpPr/>
                <p:nvPr/>
              </p:nvGrpSpPr>
              <p:grpSpPr>
                <a:xfrm>
                  <a:off x="4459749" y="1418254"/>
                  <a:ext cx="1610481" cy="1868159"/>
                  <a:chOff x="3885883" y="1512629"/>
                  <a:chExt cx="1610481" cy="1868159"/>
                </a:xfrm>
              </p:grpSpPr>
              <p:sp>
                <p:nvSpPr>
                  <p:cNvPr id="40" name="Hexagon 39">
                    <a:extLst>
                      <a:ext uri="{FF2B5EF4-FFF2-40B4-BE49-F238E27FC236}">
                        <a16:creationId xmlns:a16="http://schemas.microsoft.com/office/drawing/2014/main" id="{59D4D4A8-DC54-475E-93B5-05D43A514879}"/>
                      </a:ext>
                    </a:extLst>
                  </p:cNvPr>
                  <p:cNvSpPr/>
                  <p:nvPr/>
                </p:nvSpPr>
                <p:spPr>
                  <a:xfrm rot="5400000">
                    <a:off x="3757044" y="1641468"/>
                    <a:ext cx="1868159" cy="1610481"/>
                  </a:xfrm>
                  <a:prstGeom prst="hexagon">
                    <a:avLst>
                      <a:gd name="adj" fmla="val 28558"/>
                      <a:gd name="vf" fmla="val 115470"/>
                    </a:avLst>
                  </a:prstGeom>
                  <a:solidFill>
                    <a:srgbClr val="C23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sp>
                <p:nvSpPr>
                  <p:cNvPr id="41" name="Hexagon 40">
                    <a:extLst>
                      <a:ext uri="{FF2B5EF4-FFF2-40B4-BE49-F238E27FC236}">
                        <a16:creationId xmlns:a16="http://schemas.microsoft.com/office/drawing/2014/main" id="{427B4092-6879-4D66-9BE9-BCD1C5640B1E}"/>
                      </a:ext>
                    </a:extLst>
                  </p:cNvPr>
                  <p:cNvSpPr/>
                  <p:nvPr/>
                </p:nvSpPr>
                <p:spPr>
                  <a:xfrm rot="5400000">
                    <a:off x="3931878" y="1792187"/>
                    <a:ext cx="1518492" cy="1309043"/>
                  </a:xfrm>
                  <a:prstGeom prst="hexagon">
                    <a:avLst>
                      <a:gd name="adj" fmla="val 28558"/>
                      <a:gd name="vf" fmla="val 115470"/>
                    </a:avLst>
                  </a:prstGeom>
                  <a:gradFill flip="none" rotWithShape="1">
                    <a:gsLst>
                      <a:gs pos="100000">
                        <a:schemeClr val="bg2">
                          <a:lumMod val="90000"/>
                        </a:schemeClr>
                      </a:gs>
                      <a:gs pos="0">
                        <a:schemeClr val="bg1"/>
                      </a:gs>
                    </a:gsLst>
                    <a:lin ang="5400000" scaled="1"/>
                    <a:tileRect/>
                  </a:gradFill>
                  <a:ln>
                    <a:solidFill>
                      <a:schemeClr val="bg1"/>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grpSp>
          <p:sp>
            <p:nvSpPr>
              <p:cNvPr id="33" name="TextBox 32">
                <a:extLst>
                  <a:ext uri="{FF2B5EF4-FFF2-40B4-BE49-F238E27FC236}">
                    <a16:creationId xmlns:a16="http://schemas.microsoft.com/office/drawing/2014/main" id="{482DA09C-9F5E-4901-BDED-175EEE869181}"/>
                  </a:ext>
                </a:extLst>
              </p:cNvPr>
              <p:cNvSpPr txBox="1"/>
              <p:nvPr/>
            </p:nvSpPr>
            <p:spPr>
              <a:xfrm>
                <a:off x="5188031" y="3435483"/>
                <a:ext cx="1810755" cy="809264"/>
              </a:xfrm>
              <a:prstGeom prst="rect">
                <a:avLst/>
              </a:prstGeom>
              <a:noFill/>
              <a:effectLst>
                <a:glow rad="228600">
                  <a:schemeClr val="accent6">
                    <a:satMod val="175000"/>
                    <a:alpha val="40000"/>
                  </a:schemeClr>
                </a:glow>
              </a:effectLst>
            </p:spPr>
            <p:txBody>
              <a:bodyPr wrap="square" rtlCol="0">
                <a:spAutoFit/>
              </a:bodyPr>
              <a:lstStyle/>
              <a:p>
                <a:pPr algn="ctr"/>
                <a:r>
                  <a:rPr lang="en-US" sz="2000" b="1" dirty="0">
                    <a:solidFill>
                      <a:srgbClr val="A5644E"/>
                    </a:solidFill>
                    <a:latin typeface="Cambria" panose="02040503050406030204" pitchFamily="18" charset="0"/>
                    <a:ea typeface="Cambria" panose="02040503050406030204" pitchFamily="18" charset="0"/>
                    <a:cs typeface="Arial" panose="020B0604020202020204" pitchFamily="34" charset="0"/>
                  </a:rPr>
                  <a:t>HEALTH WORKFORCE</a:t>
                </a:r>
                <a:endParaRPr lang="en-US" sz="1400" b="1" dirty="0">
                  <a:solidFill>
                    <a:srgbClr val="A5644E"/>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CE95E634-640E-43AA-953A-115BF890D650}"/>
                </a:ext>
              </a:extLst>
            </p:cNvPr>
            <p:cNvGrpSpPr/>
            <p:nvPr/>
          </p:nvGrpSpPr>
          <p:grpSpPr>
            <a:xfrm>
              <a:off x="8088810" y="5000622"/>
              <a:ext cx="3055440" cy="793405"/>
              <a:chOff x="8131482" y="1684398"/>
              <a:chExt cx="3055440" cy="793405"/>
            </a:xfrm>
          </p:grpSpPr>
          <p:sp>
            <p:nvSpPr>
              <p:cNvPr id="30" name="Rectangle 29">
                <a:extLst>
                  <a:ext uri="{FF2B5EF4-FFF2-40B4-BE49-F238E27FC236}">
                    <a16:creationId xmlns:a16="http://schemas.microsoft.com/office/drawing/2014/main" id="{FAFEC90A-2414-4AB5-BBFE-81FC1CC54080}"/>
                  </a:ext>
                </a:extLst>
              </p:cNvPr>
              <p:cNvSpPr/>
              <p:nvPr/>
            </p:nvSpPr>
            <p:spPr>
              <a:xfrm>
                <a:off x="8131482" y="2020392"/>
                <a:ext cx="2514711" cy="457411"/>
              </a:xfrm>
              <a:prstGeom prst="rect">
                <a:avLst/>
              </a:prstGeom>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dirty="0">
                    <a:solidFill>
                      <a:schemeClr val="tx1">
                        <a:lumMod val="65000"/>
                        <a:lumOff val="35000"/>
                      </a:schemeClr>
                    </a:solidFill>
                    <a:latin typeface="Calibri" panose="020F0502020204030204" pitchFamily="34" charset="0"/>
                    <a:cs typeface="Calibri" panose="020F0502020204030204" pitchFamily="34" charset="0"/>
                  </a:rPr>
                  <a:t>Provisioning of </a:t>
                </a:r>
                <a:r>
                  <a:rPr lang="en-US" sz="1000" b="1" kern="0" dirty="0">
                    <a:solidFill>
                      <a:schemeClr val="tx1">
                        <a:lumMod val="65000"/>
                        <a:lumOff val="35000"/>
                      </a:schemeClr>
                    </a:solidFill>
                    <a:latin typeface="Calibri" panose="020F0502020204030204" pitchFamily="34" charset="0"/>
                    <a:cs typeface="Calibri" panose="020F0502020204030204" pitchFamily="34" charset="0"/>
                  </a:rPr>
                  <a:t>Compassionate Leaves.</a:t>
                </a:r>
              </a:p>
              <a:p>
                <a:pPr marL="171450" indent="-171450">
                  <a:buFont typeface="Arial" panose="020B0604020202020204" pitchFamily="34" charset="0"/>
                  <a:buChar char="•"/>
                  <a:defRPr/>
                </a:pPr>
                <a:r>
                  <a:rPr lang="en-US" sz="1000" kern="0" dirty="0">
                    <a:solidFill>
                      <a:schemeClr val="tx1">
                        <a:lumMod val="65000"/>
                        <a:lumOff val="35000"/>
                      </a:schemeClr>
                    </a:solidFill>
                    <a:latin typeface="Calibri" panose="020F0502020204030204" pitchFamily="34" charset="0"/>
                    <a:cs typeface="Calibri" panose="020F0502020204030204" pitchFamily="34" charset="0"/>
                  </a:rPr>
                  <a:t>Regulation of </a:t>
                </a:r>
                <a:r>
                  <a:rPr lang="en-US" sz="1000" b="1" kern="0" dirty="0">
                    <a:solidFill>
                      <a:schemeClr val="tx1">
                        <a:lumMod val="65000"/>
                        <a:lumOff val="35000"/>
                      </a:schemeClr>
                    </a:solidFill>
                    <a:latin typeface="Calibri" panose="020F0502020204030204" pitchFamily="34" charset="0"/>
                    <a:cs typeface="Calibri" panose="020F0502020204030204" pitchFamily="34" charset="0"/>
                  </a:rPr>
                  <a:t>Dual Sector </a:t>
                </a:r>
                <a:r>
                  <a:rPr lang="en-US" sz="1000" kern="0" dirty="0">
                    <a:solidFill>
                      <a:schemeClr val="tx1">
                        <a:lumMod val="65000"/>
                        <a:lumOff val="35000"/>
                      </a:schemeClr>
                    </a:solidFill>
                    <a:latin typeface="Calibri" panose="020F0502020204030204" pitchFamily="34" charset="0"/>
                    <a:cs typeface="Calibri" panose="020F0502020204030204" pitchFamily="34" charset="0"/>
                  </a:rPr>
                  <a:t>Practise.</a:t>
                </a:r>
              </a:p>
            </p:txBody>
          </p:sp>
          <p:sp>
            <p:nvSpPr>
              <p:cNvPr id="31" name="TextBox 30">
                <a:extLst>
                  <a:ext uri="{FF2B5EF4-FFF2-40B4-BE49-F238E27FC236}">
                    <a16:creationId xmlns:a16="http://schemas.microsoft.com/office/drawing/2014/main" id="{1AC40DEE-3919-4C72-A690-BA14B0D973F8}"/>
                  </a:ext>
                </a:extLst>
              </p:cNvPr>
              <p:cNvSpPr txBox="1"/>
              <p:nvPr/>
            </p:nvSpPr>
            <p:spPr>
              <a:xfrm>
                <a:off x="8131482" y="1684398"/>
                <a:ext cx="3055440" cy="422225"/>
              </a:xfrm>
              <a:prstGeom prst="rect">
                <a:avLst/>
              </a:prstGeom>
              <a:noFill/>
            </p:spPr>
            <p:txBody>
              <a:bodyPr wrap="square" rtlCol="0">
                <a:spAutoFit/>
              </a:bodyPr>
              <a:lstStyle/>
              <a:p>
                <a:r>
                  <a:rPr lang="en-US" b="1" u="sng" dirty="0">
                    <a:solidFill>
                      <a:srgbClr val="6BA543"/>
                    </a:solidFill>
                    <a:latin typeface="Cambria" panose="02040503050406030204" pitchFamily="18" charset="0"/>
                    <a:ea typeface="Cambria" panose="02040503050406030204" pitchFamily="18" charset="0"/>
                    <a:cs typeface="Arial" panose="020B0604020202020204" pitchFamily="34" charset="0"/>
                  </a:rPr>
                  <a:t>Employment Flexibility</a:t>
                </a:r>
              </a:p>
            </p:txBody>
          </p:sp>
        </p:grpSp>
        <p:grpSp>
          <p:nvGrpSpPr>
            <p:cNvPr id="15" name="Group 14">
              <a:extLst>
                <a:ext uri="{FF2B5EF4-FFF2-40B4-BE49-F238E27FC236}">
                  <a16:creationId xmlns:a16="http://schemas.microsoft.com/office/drawing/2014/main" id="{D0BB79C4-5B8D-4062-8A06-14791321C927}"/>
                </a:ext>
              </a:extLst>
            </p:cNvPr>
            <p:cNvGrpSpPr/>
            <p:nvPr/>
          </p:nvGrpSpPr>
          <p:grpSpPr>
            <a:xfrm>
              <a:off x="1550750" y="5011324"/>
              <a:ext cx="3197729" cy="1520722"/>
              <a:chOff x="8353886" y="1695100"/>
              <a:chExt cx="3197729" cy="1520722"/>
            </a:xfrm>
          </p:grpSpPr>
          <p:sp>
            <p:nvSpPr>
              <p:cNvPr id="28" name="Rectangle 27">
                <a:extLst>
                  <a:ext uri="{FF2B5EF4-FFF2-40B4-BE49-F238E27FC236}">
                    <a16:creationId xmlns:a16="http://schemas.microsoft.com/office/drawing/2014/main" id="{CF35A33D-3245-45ED-9245-C2323D5E221A}"/>
                  </a:ext>
                </a:extLst>
              </p:cNvPr>
              <p:cNvSpPr/>
              <p:nvPr/>
            </p:nvSpPr>
            <p:spPr>
              <a:xfrm>
                <a:off x="9036904" y="2054703"/>
                <a:ext cx="2514711" cy="116111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00" kern="0" dirty="0">
                    <a:solidFill>
                      <a:schemeClr val="tx1">
                        <a:lumMod val="65000"/>
                        <a:lumOff val="35000"/>
                      </a:schemeClr>
                    </a:solidFill>
                    <a:latin typeface="Calibri" panose="020F0502020204030204" pitchFamily="34" charset="0"/>
                    <a:cs typeface="Calibri" panose="020F0502020204030204" pitchFamily="34" charset="0"/>
                  </a:rPr>
                  <a:t>Storage of </a:t>
                </a:r>
                <a:r>
                  <a:rPr lang="en-US" sz="1000" b="1" kern="0" dirty="0">
                    <a:solidFill>
                      <a:schemeClr val="tx1">
                        <a:lumMod val="65000"/>
                        <a:lumOff val="35000"/>
                      </a:schemeClr>
                    </a:solidFill>
                    <a:latin typeface="Calibri" panose="020F0502020204030204" pitchFamily="34" charset="0"/>
                    <a:cs typeface="Calibri" panose="020F0502020204030204" pitchFamily="34" charset="0"/>
                  </a:rPr>
                  <a:t>below data;</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kern="0" dirty="0">
                    <a:solidFill>
                      <a:schemeClr val="tx1">
                        <a:lumMod val="65000"/>
                        <a:lumOff val="35000"/>
                      </a:schemeClr>
                    </a:solidFill>
                    <a:latin typeface="Calibri" panose="020F0502020204030204" pitchFamily="34" charset="0"/>
                    <a:cs typeface="Calibri" panose="020F0502020204030204" pitchFamily="34" charset="0"/>
                  </a:rPr>
                  <a:t>HRHIS</a:t>
                </a:r>
                <a:r>
                  <a:rPr lang="en-US" sz="1000" kern="0" dirty="0">
                    <a:solidFill>
                      <a:schemeClr val="tx1">
                        <a:lumMod val="65000"/>
                        <a:lumOff val="35000"/>
                      </a:schemeClr>
                    </a:solidFill>
                    <a:latin typeface="Calibri" panose="020F0502020204030204" pitchFamily="34" charset="0"/>
                    <a:cs typeface="Calibri" panose="020F0502020204030204" pitchFamily="34" charset="0"/>
                  </a:rPr>
                  <a:t> - Worker Training</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Licensing </a:t>
                </a:r>
                <a:r>
                  <a:rPr kumimoji="0" lang="en-US" sz="100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O/P from Education Institutions and </a:t>
                </a:r>
                <a:r>
                  <a:rPr lang="en-US" sz="1000" kern="0" dirty="0">
                    <a:solidFill>
                      <a:schemeClr val="tx1">
                        <a:lumMod val="65000"/>
                        <a:lumOff val="35000"/>
                      </a:schemeClr>
                    </a:solidFill>
                    <a:latin typeface="Calibri" panose="020F0502020204030204" pitchFamily="34" charset="0"/>
                    <a:cs typeface="Calibri" panose="020F0502020204030204" pitchFamily="34" charset="0"/>
                  </a:rPr>
                  <a:t>Geocoded Facility Locations</a:t>
                </a:r>
                <a:endParaRPr kumimoji="0" lang="en-US" sz="100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a:t>
                </a:r>
              </a:p>
            </p:txBody>
          </p:sp>
          <p:sp>
            <p:nvSpPr>
              <p:cNvPr id="29" name="TextBox 28">
                <a:extLst>
                  <a:ext uri="{FF2B5EF4-FFF2-40B4-BE49-F238E27FC236}">
                    <a16:creationId xmlns:a16="http://schemas.microsoft.com/office/drawing/2014/main" id="{6100BC53-2DEF-46BB-9423-6ABC56E2415A}"/>
                  </a:ext>
                </a:extLst>
              </p:cNvPr>
              <p:cNvSpPr txBox="1"/>
              <p:nvPr/>
            </p:nvSpPr>
            <p:spPr>
              <a:xfrm>
                <a:off x="8353886" y="1695100"/>
                <a:ext cx="2391183" cy="422225"/>
              </a:xfrm>
              <a:prstGeom prst="rect">
                <a:avLst/>
              </a:prstGeom>
              <a:noFill/>
            </p:spPr>
            <p:txBody>
              <a:bodyPr wrap="square" rtlCol="0">
                <a:spAutoFit/>
              </a:bodyPr>
              <a:lstStyle/>
              <a:p>
                <a:pPr algn="ctr"/>
                <a:r>
                  <a:rPr lang="en-US" b="1" u="sng" dirty="0">
                    <a:solidFill>
                      <a:srgbClr val="057FBC"/>
                    </a:solidFill>
                    <a:latin typeface="Cambria" panose="02040503050406030204" pitchFamily="18" charset="0"/>
                    <a:ea typeface="Cambria" panose="02040503050406030204" pitchFamily="18" charset="0"/>
                    <a:cs typeface="Arial" panose="020B0604020202020204" pitchFamily="34" charset="0"/>
                  </a:rPr>
                  <a:t>Systems</a:t>
                </a:r>
              </a:p>
            </p:txBody>
          </p:sp>
        </p:grpSp>
        <p:grpSp>
          <p:nvGrpSpPr>
            <p:cNvPr id="16" name="Group 15">
              <a:extLst>
                <a:ext uri="{FF2B5EF4-FFF2-40B4-BE49-F238E27FC236}">
                  <a16:creationId xmlns:a16="http://schemas.microsoft.com/office/drawing/2014/main" id="{5033DF9A-B962-4CAC-A80F-5DBAC92D9414}"/>
                </a:ext>
              </a:extLst>
            </p:cNvPr>
            <p:cNvGrpSpPr/>
            <p:nvPr/>
          </p:nvGrpSpPr>
          <p:grpSpPr>
            <a:xfrm>
              <a:off x="8786229" y="3345558"/>
              <a:ext cx="2514711" cy="1145258"/>
              <a:chOff x="8172426" y="1684398"/>
              <a:chExt cx="2514711" cy="1145258"/>
            </a:xfrm>
          </p:grpSpPr>
          <p:sp>
            <p:nvSpPr>
              <p:cNvPr id="26" name="Rectangle 25">
                <a:extLst>
                  <a:ext uri="{FF2B5EF4-FFF2-40B4-BE49-F238E27FC236}">
                    <a16:creationId xmlns:a16="http://schemas.microsoft.com/office/drawing/2014/main" id="{DC07B004-A45D-43CF-B010-4565793DCCD3}"/>
                  </a:ext>
                </a:extLst>
              </p:cNvPr>
              <p:cNvSpPr/>
              <p:nvPr/>
            </p:nvSpPr>
            <p:spPr>
              <a:xfrm>
                <a:off x="8172426" y="2020392"/>
                <a:ext cx="2514711" cy="809264"/>
              </a:xfrm>
              <a:prstGeom prst="rect">
                <a:avLst/>
              </a:prstGeom>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US" sz="1000" kern="0" dirty="0">
                    <a:solidFill>
                      <a:schemeClr val="tx1">
                        <a:lumMod val="65000"/>
                        <a:lumOff val="35000"/>
                      </a:schemeClr>
                    </a:solidFill>
                    <a:latin typeface="Calibri" panose="020F0502020204030204" pitchFamily="34" charset="0"/>
                    <a:cs typeface="Calibri" panose="020F0502020204030204" pitchFamily="34" charset="0"/>
                  </a:rPr>
                  <a:t>Determination of </a:t>
                </a:r>
                <a:r>
                  <a:rPr lang="en-US" sz="1000" b="1" kern="0" dirty="0">
                    <a:solidFill>
                      <a:schemeClr val="tx1">
                        <a:lumMod val="65000"/>
                        <a:lumOff val="35000"/>
                      </a:schemeClr>
                    </a:solidFill>
                    <a:latin typeface="Calibri" panose="020F0502020204030204" pitchFamily="34" charset="0"/>
                    <a:cs typeface="Calibri" panose="020F0502020204030204" pitchFamily="34" charset="0"/>
                  </a:rPr>
                  <a:t>Minimum Wage </a:t>
                </a:r>
                <a:r>
                  <a:rPr lang="en-US" sz="1000" kern="0" dirty="0">
                    <a:solidFill>
                      <a:schemeClr val="tx1">
                        <a:lumMod val="65000"/>
                        <a:lumOff val="35000"/>
                      </a:schemeClr>
                    </a:solidFill>
                    <a:latin typeface="Calibri" panose="020F0502020204030204" pitchFamily="34" charset="0"/>
                    <a:cs typeface="Calibri" panose="020F0502020204030204" pitchFamily="34" charset="0"/>
                  </a:rPr>
                  <a:t>to protect worker’s against low wages.</a:t>
                </a:r>
                <a:endParaRPr lang="en-US" sz="1000" b="1" kern="0" dirty="0">
                  <a:solidFill>
                    <a:schemeClr val="tx1">
                      <a:lumMod val="65000"/>
                      <a:lumOff val="35000"/>
                    </a:schemeClr>
                  </a:solidFill>
                  <a:latin typeface="Calibri" panose="020F0502020204030204" pitchFamily="34" charset="0"/>
                  <a:cs typeface="Calibri" panose="020F0502020204030204" pitchFamily="34" charset="0"/>
                </a:endParaRPr>
              </a:p>
              <a:p>
                <a:pPr marR="0" lvl="0" defTabSz="914400" rtl="0" eaLnBrk="1" fontAlgn="auto" latinLnBrk="0" hangingPunct="1">
                  <a:lnSpc>
                    <a:spcPct val="100000"/>
                  </a:lnSpc>
                  <a:spcBef>
                    <a:spcPts val="0"/>
                  </a:spcBef>
                  <a:spcAft>
                    <a:spcPts val="0"/>
                  </a:spcAft>
                  <a:buClrTx/>
                  <a:buSzTx/>
                  <a:tabLst/>
                  <a:defRPr/>
                </a:pPr>
                <a:endParaRPr lang="en-US" sz="1000" kern="0" dirty="0">
                  <a:solidFill>
                    <a:schemeClr val="tx1">
                      <a:lumMod val="65000"/>
                      <a:lumOff val="35000"/>
                    </a:schemeClr>
                  </a:solidFill>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BEE0EC9E-A740-49AE-95C6-1DCC2119F6B6}"/>
                  </a:ext>
                </a:extLst>
              </p:cNvPr>
              <p:cNvSpPr txBox="1"/>
              <p:nvPr/>
            </p:nvSpPr>
            <p:spPr>
              <a:xfrm>
                <a:off x="8172426" y="1684398"/>
                <a:ext cx="2514711" cy="422225"/>
              </a:xfrm>
              <a:prstGeom prst="rect">
                <a:avLst/>
              </a:prstGeom>
              <a:noFill/>
            </p:spPr>
            <p:txBody>
              <a:bodyPr wrap="square" rtlCol="0">
                <a:spAutoFit/>
              </a:bodyPr>
              <a:lstStyle/>
              <a:p>
                <a:r>
                  <a:rPr lang="en-US" b="1" u="sng" dirty="0">
                    <a:solidFill>
                      <a:srgbClr val="FBBF49"/>
                    </a:solidFill>
                    <a:latin typeface="Cambria" panose="02040503050406030204" pitchFamily="18" charset="0"/>
                    <a:ea typeface="Cambria" panose="02040503050406030204" pitchFamily="18" charset="0"/>
                    <a:cs typeface="Arial" panose="020B0604020202020204" pitchFamily="34" charset="0"/>
                  </a:rPr>
                  <a:t>Wage Protection</a:t>
                </a:r>
              </a:p>
            </p:txBody>
          </p:sp>
        </p:grpSp>
        <p:grpSp>
          <p:nvGrpSpPr>
            <p:cNvPr id="17" name="Group 16">
              <a:extLst>
                <a:ext uri="{FF2B5EF4-FFF2-40B4-BE49-F238E27FC236}">
                  <a16:creationId xmlns:a16="http://schemas.microsoft.com/office/drawing/2014/main" id="{771BE0ED-D23D-402E-9D7C-3F285CAF351B}"/>
                </a:ext>
              </a:extLst>
            </p:cNvPr>
            <p:cNvGrpSpPr/>
            <p:nvPr/>
          </p:nvGrpSpPr>
          <p:grpSpPr>
            <a:xfrm>
              <a:off x="752475" y="3345558"/>
              <a:ext cx="2653296" cy="793405"/>
              <a:chOff x="8423136" y="1684398"/>
              <a:chExt cx="2653296" cy="793405"/>
            </a:xfrm>
          </p:grpSpPr>
          <p:sp>
            <p:nvSpPr>
              <p:cNvPr id="24" name="Rectangle 23">
                <a:extLst>
                  <a:ext uri="{FF2B5EF4-FFF2-40B4-BE49-F238E27FC236}">
                    <a16:creationId xmlns:a16="http://schemas.microsoft.com/office/drawing/2014/main" id="{DA234D68-7645-4A0C-8EBC-55E3B330ABEE}"/>
                  </a:ext>
                </a:extLst>
              </p:cNvPr>
              <p:cNvSpPr/>
              <p:nvPr/>
            </p:nvSpPr>
            <p:spPr>
              <a:xfrm>
                <a:off x="8561721" y="2020392"/>
                <a:ext cx="2514711" cy="45741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IHR*</a:t>
                </a:r>
                <a:r>
                  <a:rPr kumimoji="0" lang="en-US" sz="1000" b="1" u="none" strike="noStrike" kern="0" cap="none" spc="0" normalizeH="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Reporting automation</a:t>
                </a:r>
                <a:r>
                  <a:rPr kumimoji="0" lang="en-US" sz="1000" u="none" strike="noStrike" kern="0" cap="none" spc="0" normalizeH="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by integration with HRHIS.</a:t>
                </a:r>
                <a:endParaRPr kumimoji="0" lang="en-US" sz="100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F7EF8C65-6E8F-4E95-B789-79CE547A7C11}"/>
                  </a:ext>
                </a:extLst>
              </p:cNvPr>
              <p:cNvSpPr txBox="1"/>
              <p:nvPr/>
            </p:nvSpPr>
            <p:spPr>
              <a:xfrm>
                <a:off x="8423136" y="1684398"/>
                <a:ext cx="2653296" cy="422225"/>
              </a:xfrm>
              <a:prstGeom prst="rect">
                <a:avLst/>
              </a:prstGeom>
              <a:noFill/>
            </p:spPr>
            <p:txBody>
              <a:bodyPr wrap="square" rtlCol="0">
                <a:spAutoFit/>
              </a:bodyPr>
              <a:lstStyle/>
              <a:p>
                <a:pPr algn="r"/>
                <a:r>
                  <a:rPr lang="en-US" b="1" u="sng" dirty="0">
                    <a:solidFill>
                      <a:srgbClr val="FF864A"/>
                    </a:solidFill>
                    <a:latin typeface="Cambria" panose="02040503050406030204" pitchFamily="18" charset="0"/>
                    <a:ea typeface="Cambria" panose="02040503050406030204" pitchFamily="18" charset="0"/>
                    <a:cs typeface="Arial" panose="020B0604020202020204" pitchFamily="34" charset="0"/>
                  </a:rPr>
                  <a:t>IHR Reporting</a:t>
                </a:r>
              </a:p>
            </p:txBody>
          </p:sp>
        </p:grpSp>
        <p:grpSp>
          <p:nvGrpSpPr>
            <p:cNvPr id="18" name="Group 17">
              <a:extLst>
                <a:ext uri="{FF2B5EF4-FFF2-40B4-BE49-F238E27FC236}">
                  <a16:creationId xmlns:a16="http://schemas.microsoft.com/office/drawing/2014/main" id="{AC6599D3-8188-4D89-BC5B-DCDE6A64E29F}"/>
                </a:ext>
              </a:extLst>
            </p:cNvPr>
            <p:cNvGrpSpPr/>
            <p:nvPr/>
          </p:nvGrpSpPr>
          <p:grpSpPr>
            <a:xfrm>
              <a:off x="8088809" y="1690494"/>
              <a:ext cx="3674565" cy="1321185"/>
              <a:chOff x="8131481" y="1690494"/>
              <a:chExt cx="3674565" cy="1321185"/>
            </a:xfrm>
          </p:grpSpPr>
          <p:sp>
            <p:nvSpPr>
              <p:cNvPr id="22" name="Rectangle 21">
                <a:extLst>
                  <a:ext uri="{FF2B5EF4-FFF2-40B4-BE49-F238E27FC236}">
                    <a16:creationId xmlns:a16="http://schemas.microsoft.com/office/drawing/2014/main" id="{460901B1-60F2-41DA-834F-E8D1229CA031}"/>
                  </a:ext>
                </a:extLst>
              </p:cNvPr>
              <p:cNvSpPr/>
              <p:nvPr/>
            </p:nvSpPr>
            <p:spPr>
              <a:xfrm>
                <a:off x="8131482" y="2026488"/>
                <a:ext cx="3674564" cy="985191"/>
              </a:xfrm>
              <a:prstGeom prst="rect">
                <a:avLst/>
              </a:prstGeom>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dirty="0">
                    <a:solidFill>
                      <a:schemeClr val="tx1">
                        <a:lumMod val="65000"/>
                        <a:lumOff val="35000"/>
                      </a:schemeClr>
                    </a:solidFill>
                    <a:latin typeface="Calibri" panose="020F0502020204030204" pitchFamily="34" charset="0"/>
                    <a:cs typeface="Calibri" panose="020F0502020204030204" pitchFamily="34" charset="0"/>
                  </a:rPr>
                  <a:t>Accreditation Standards for </a:t>
                </a:r>
                <a:r>
                  <a:rPr lang="en-US" sz="1000" b="1" kern="0" dirty="0">
                    <a:solidFill>
                      <a:schemeClr val="tx1">
                        <a:lumMod val="65000"/>
                        <a:lumOff val="35000"/>
                      </a:schemeClr>
                    </a:solidFill>
                    <a:latin typeface="Calibri" panose="020F0502020204030204" pitchFamily="34" charset="0"/>
                    <a:cs typeface="Calibri" panose="020F0502020204030204" pitchFamily="34" charset="0"/>
                  </a:rPr>
                  <a:t>Free-Zone</a:t>
                </a:r>
                <a:r>
                  <a:rPr lang="en-US" sz="1000" kern="0" dirty="0">
                    <a:solidFill>
                      <a:schemeClr val="tx1">
                        <a:lumMod val="65000"/>
                        <a:lumOff val="35000"/>
                      </a:schemeClr>
                    </a:solidFill>
                    <a:latin typeface="Calibri" panose="020F0502020204030204" pitchFamily="34" charset="0"/>
                    <a:cs typeface="Calibri" panose="020F0502020204030204" pitchFamily="34" charset="0"/>
                  </a:rPr>
                  <a:t> Universities.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noProof="0" dirty="0">
                    <a:solidFill>
                      <a:schemeClr val="tx1">
                        <a:lumMod val="65000"/>
                        <a:lumOff val="35000"/>
                      </a:schemeClr>
                    </a:solidFill>
                    <a:latin typeface="Calibri" panose="020F0502020204030204" pitchFamily="34" charset="0"/>
                    <a:cs typeface="Calibri" panose="020F0502020204030204" pitchFamily="34" charset="0"/>
                  </a:rPr>
                  <a:t>Mandatory and formalized </a:t>
                </a:r>
                <a:r>
                  <a:rPr lang="en-US" sz="1000" b="1" kern="0" noProof="0" dirty="0">
                    <a:solidFill>
                      <a:schemeClr val="tx1">
                        <a:lumMod val="65000"/>
                        <a:lumOff val="35000"/>
                      </a:schemeClr>
                    </a:solidFill>
                    <a:latin typeface="Calibri" panose="020F0502020204030204" pitchFamily="34" charset="0"/>
                    <a:cs typeface="Calibri" panose="020F0502020204030204" pitchFamily="34" charset="0"/>
                  </a:rPr>
                  <a:t>IPE* </a:t>
                </a:r>
                <a:r>
                  <a:rPr lang="en-US" sz="1000" kern="0" noProof="0" dirty="0">
                    <a:solidFill>
                      <a:schemeClr val="tx1">
                        <a:lumMod val="65000"/>
                        <a:lumOff val="35000"/>
                      </a:schemeClr>
                    </a:solidFill>
                    <a:latin typeface="Calibri" panose="020F0502020204030204" pitchFamily="34" charset="0"/>
                    <a:cs typeface="Calibri" panose="020F0502020204030204" pitchFamily="34" charset="0"/>
                  </a:rPr>
                  <a:t>Implementation.</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dirty="0">
                    <a:solidFill>
                      <a:schemeClr val="tx1">
                        <a:lumMod val="65000"/>
                        <a:lumOff val="35000"/>
                      </a:schemeClr>
                    </a:solidFill>
                    <a:latin typeface="Calibri" panose="020F0502020204030204" pitchFamily="34" charset="0"/>
                    <a:cs typeface="Calibri" panose="020F0502020204030204" pitchFamily="34" charset="0"/>
                  </a:rPr>
                  <a:t>Integration of </a:t>
                </a:r>
                <a:r>
                  <a:rPr lang="en-US" sz="1000" b="1" kern="0" dirty="0">
                    <a:solidFill>
                      <a:schemeClr val="tx1">
                        <a:lumMod val="65000"/>
                        <a:lumOff val="35000"/>
                      </a:schemeClr>
                    </a:solidFill>
                    <a:latin typeface="Calibri" panose="020F0502020204030204" pitchFamily="34" charset="0"/>
                    <a:cs typeface="Calibri" panose="020F0502020204030204" pitchFamily="34" charset="0"/>
                  </a:rPr>
                  <a:t>CPD</a:t>
                </a:r>
                <a:r>
                  <a:rPr lang="en-US" sz="1000" kern="0" dirty="0">
                    <a:solidFill>
                      <a:schemeClr val="tx1">
                        <a:lumMod val="65000"/>
                        <a:lumOff val="35000"/>
                      </a:schemeClr>
                    </a:solidFill>
                    <a:latin typeface="Calibri" panose="020F0502020204030204" pitchFamily="34" charset="0"/>
                    <a:cs typeface="Calibri" panose="020F0502020204030204" pitchFamily="34" charset="0"/>
                  </a:rPr>
                  <a:t> into </a:t>
                </a:r>
                <a:r>
                  <a:rPr lang="en-US" sz="1000" b="1" kern="0" dirty="0">
                    <a:solidFill>
                      <a:schemeClr val="tx1">
                        <a:lumMod val="65000"/>
                        <a:lumOff val="35000"/>
                      </a:schemeClr>
                    </a:solidFill>
                    <a:latin typeface="Calibri" panose="020F0502020204030204" pitchFamily="34" charset="0"/>
                    <a:cs typeface="Calibri" panose="020F0502020204030204" pitchFamily="34" charset="0"/>
                  </a:rPr>
                  <a:t>National Education Plan</a:t>
                </a:r>
                <a:endParaRPr lang="en-US" sz="1000" b="1" kern="0" noProof="0" dirty="0">
                  <a:solidFill>
                    <a:schemeClr val="tx1">
                      <a:lumMod val="65000"/>
                      <a:lumOff val="35000"/>
                    </a:schemeClr>
                  </a:solidFill>
                  <a:latin typeface="Calibri" panose="020F0502020204030204" pitchFamily="34" charset="0"/>
                  <a:cs typeface="Calibri" panose="020F050202020403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0" noProof="0" dirty="0">
                  <a:solidFill>
                    <a:schemeClr val="tx1">
                      <a:lumMod val="65000"/>
                      <a:lumOff val="35000"/>
                    </a:schemeClr>
                  </a:solidFill>
                  <a:latin typeface="Calibri" panose="020F0502020204030204" pitchFamily="34" charset="0"/>
                  <a:cs typeface="Calibri" panose="020F050202020403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33B1DA-3193-463C-A90D-FE2C65E0D8B4}"/>
                  </a:ext>
                </a:extLst>
              </p:cNvPr>
              <p:cNvSpPr txBox="1"/>
              <p:nvPr/>
            </p:nvSpPr>
            <p:spPr>
              <a:xfrm>
                <a:off x="8131481" y="1690494"/>
                <a:ext cx="3674565" cy="422225"/>
              </a:xfrm>
              <a:prstGeom prst="rect">
                <a:avLst/>
              </a:prstGeom>
              <a:noFill/>
            </p:spPr>
            <p:txBody>
              <a:bodyPr wrap="square" rtlCol="0">
                <a:spAutoFit/>
              </a:bodyPr>
              <a:lstStyle/>
              <a:p>
                <a:r>
                  <a:rPr lang="en-US" b="1" u="sng" dirty="0">
                    <a:solidFill>
                      <a:srgbClr val="5E3267"/>
                    </a:solidFill>
                    <a:latin typeface="Cambria" panose="02040503050406030204" pitchFamily="18" charset="0"/>
                    <a:ea typeface="Cambria" panose="02040503050406030204" pitchFamily="18" charset="0"/>
                    <a:cs typeface="Arial" panose="020B0604020202020204" pitchFamily="34" charset="0"/>
                  </a:rPr>
                  <a:t>Higher Education</a:t>
                </a:r>
              </a:p>
            </p:txBody>
          </p:sp>
        </p:grpSp>
        <p:grpSp>
          <p:nvGrpSpPr>
            <p:cNvPr id="19" name="Group 18">
              <a:extLst>
                <a:ext uri="{FF2B5EF4-FFF2-40B4-BE49-F238E27FC236}">
                  <a16:creationId xmlns:a16="http://schemas.microsoft.com/office/drawing/2014/main" id="{96090B2E-EFC0-4DA9-A3E7-162A742ED098}"/>
                </a:ext>
              </a:extLst>
            </p:cNvPr>
            <p:cNvGrpSpPr/>
            <p:nvPr/>
          </p:nvGrpSpPr>
          <p:grpSpPr>
            <a:xfrm>
              <a:off x="1676696" y="1690494"/>
              <a:ext cx="2538334" cy="983476"/>
              <a:chOff x="8479832" y="1684398"/>
              <a:chExt cx="2538334" cy="983476"/>
            </a:xfrm>
          </p:grpSpPr>
          <p:sp>
            <p:nvSpPr>
              <p:cNvPr id="20" name="Rectangle 19">
                <a:extLst>
                  <a:ext uri="{FF2B5EF4-FFF2-40B4-BE49-F238E27FC236}">
                    <a16:creationId xmlns:a16="http://schemas.microsoft.com/office/drawing/2014/main" id="{E61E704B-C938-4AE7-B5FB-434081794197}"/>
                  </a:ext>
                </a:extLst>
              </p:cNvPr>
              <p:cNvSpPr/>
              <p:nvPr/>
            </p:nvSpPr>
            <p:spPr>
              <a:xfrm>
                <a:off x="8503455" y="2034536"/>
                <a:ext cx="2514711" cy="63333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Sustainable Capacity </a:t>
                </a:r>
                <a:r>
                  <a:rPr kumimoji="0" lang="en-US" sz="1000" u="none" strike="noStrike" kern="0" cap="none" spc="0" normalizeH="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for </a:t>
                </a:r>
                <a:r>
                  <a:rPr kumimoji="0" lang="en-US" sz="1000" b="1" u="none" strike="noStrike" kern="0" cap="none" spc="0" normalizeH="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FETP*</a:t>
                </a:r>
                <a:r>
                  <a:rPr kumimoji="0" lang="en-US" sz="1000" u="none" strike="noStrike" kern="0" cap="none" spc="0" normalizeH="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 with baselined training material and multi-stakeholder participation.</a:t>
                </a:r>
                <a:endParaRPr kumimoji="0" lang="en-US" sz="100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2B7FADB-5403-44AE-B37F-DEC1F5C6FF6F}"/>
                  </a:ext>
                </a:extLst>
              </p:cNvPr>
              <p:cNvSpPr txBox="1"/>
              <p:nvPr/>
            </p:nvSpPr>
            <p:spPr>
              <a:xfrm>
                <a:off x="8479832" y="1684398"/>
                <a:ext cx="2514712" cy="422225"/>
              </a:xfrm>
              <a:prstGeom prst="rect">
                <a:avLst/>
              </a:prstGeom>
              <a:noFill/>
            </p:spPr>
            <p:txBody>
              <a:bodyPr wrap="square" rtlCol="0">
                <a:spAutoFit/>
              </a:bodyPr>
              <a:lstStyle/>
              <a:p>
                <a:pPr algn="r"/>
                <a:r>
                  <a:rPr lang="en-US" b="1" u="sng" dirty="0">
                    <a:solidFill>
                      <a:srgbClr val="C23E4A"/>
                    </a:solidFill>
                    <a:latin typeface="Cambria" panose="02040503050406030204" pitchFamily="18" charset="0"/>
                    <a:ea typeface="Cambria" panose="02040503050406030204" pitchFamily="18" charset="0"/>
                    <a:cs typeface="Arial" panose="020B0604020202020204" pitchFamily="34" charset="0"/>
                  </a:rPr>
                  <a:t>FETP Capacity</a:t>
                </a:r>
              </a:p>
            </p:txBody>
          </p:sp>
        </p:grpSp>
      </p:grpSp>
      <p:pic>
        <p:nvPicPr>
          <p:cNvPr id="54" name="Picture 53">
            <a:extLst>
              <a:ext uri="{FF2B5EF4-FFF2-40B4-BE49-F238E27FC236}">
                <a16:creationId xmlns:a16="http://schemas.microsoft.com/office/drawing/2014/main" id="{F2493C0E-613F-4E5A-A0DD-F6C0165A5B2B}"/>
              </a:ext>
            </a:extLst>
          </p:cNvPr>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775089" y="2410385"/>
            <a:ext cx="679087" cy="679087"/>
          </a:xfrm>
          <a:prstGeom prst="rect">
            <a:avLst/>
          </a:prstGeom>
        </p:spPr>
      </p:pic>
      <p:pic>
        <p:nvPicPr>
          <p:cNvPr id="55" name="Picture 54">
            <a:extLst>
              <a:ext uri="{FF2B5EF4-FFF2-40B4-BE49-F238E27FC236}">
                <a16:creationId xmlns:a16="http://schemas.microsoft.com/office/drawing/2014/main" id="{BF3798FD-0996-426A-918F-BC800ECB29D3}"/>
              </a:ext>
            </a:extLst>
          </p:cNvPr>
          <p:cNvPicPr>
            <a:picLocks noChangeAspect="1"/>
          </p:cNvPicPr>
          <p:nvPr/>
        </p:nvPicPr>
        <p:blipFill>
          <a:blip r:embed="rId3">
            <a:duotone>
              <a:prstClr val="black"/>
              <a:srgbClr val="FBBF49">
                <a:tint val="45000"/>
                <a:satMod val="400000"/>
              </a:srgbClr>
            </a:duotone>
            <a:extLst>
              <a:ext uri="{28A0092B-C50C-407E-A947-70E740481C1C}">
                <a14:useLocalDpi xmlns:a14="http://schemas.microsoft.com/office/drawing/2010/main" val="0"/>
              </a:ext>
            </a:extLst>
          </a:blip>
          <a:stretch>
            <a:fillRect/>
          </a:stretch>
        </p:blipFill>
        <p:spPr>
          <a:xfrm>
            <a:off x="7328242" y="3710794"/>
            <a:ext cx="512064" cy="512064"/>
          </a:xfrm>
          <a:prstGeom prst="rect">
            <a:avLst/>
          </a:prstGeom>
        </p:spPr>
      </p:pic>
      <p:pic>
        <p:nvPicPr>
          <p:cNvPr id="56" name="Picture 55">
            <a:extLst>
              <a:ext uri="{FF2B5EF4-FFF2-40B4-BE49-F238E27FC236}">
                <a16:creationId xmlns:a16="http://schemas.microsoft.com/office/drawing/2014/main" id="{D08E7472-33A5-4273-A72D-CF40F4853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701" y="5095238"/>
            <a:ext cx="507576" cy="507576"/>
          </a:xfrm>
          <a:prstGeom prst="rect">
            <a:avLst/>
          </a:prstGeom>
        </p:spPr>
      </p:pic>
      <p:pic>
        <p:nvPicPr>
          <p:cNvPr id="57" name="Picture 56">
            <a:extLst>
              <a:ext uri="{FF2B5EF4-FFF2-40B4-BE49-F238E27FC236}">
                <a16:creationId xmlns:a16="http://schemas.microsoft.com/office/drawing/2014/main" id="{92EBF214-34E5-4380-B016-2B9737655F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4243" y="5115526"/>
            <a:ext cx="534137" cy="534137"/>
          </a:xfrm>
          <a:prstGeom prst="rect">
            <a:avLst/>
          </a:prstGeom>
        </p:spPr>
      </p:pic>
      <p:pic>
        <p:nvPicPr>
          <p:cNvPr id="58" name="Picture 57">
            <a:extLst>
              <a:ext uri="{FF2B5EF4-FFF2-40B4-BE49-F238E27FC236}">
                <a16:creationId xmlns:a16="http://schemas.microsoft.com/office/drawing/2014/main" id="{33027667-4F67-4078-894B-97CE21DB0E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793" y="3671385"/>
            <a:ext cx="512064" cy="512064"/>
          </a:xfrm>
          <a:prstGeom prst="rect">
            <a:avLst/>
          </a:prstGeom>
        </p:spPr>
      </p:pic>
      <p:pic>
        <p:nvPicPr>
          <p:cNvPr id="59" name="Picture 58">
            <a:extLst>
              <a:ext uri="{FF2B5EF4-FFF2-40B4-BE49-F238E27FC236}">
                <a16:creationId xmlns:a16="http://schemas.microsoft.com/office/drawing/2014/main" id="{D3F60136-0BAB-42BC-AAD6-70C3EFFFB9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4243" y="2461867"/>
            <a:ext cx="595146" cy="595146"/>
          </a:xfrm>
          <a:prstGeom prst="rect">
            <a:avLst/>
          </a:prstGeom>
        </p:spPr>
      </p:pic>
      <p:sp>
        <p:nvSpPr>
          <p:cNvPr id="60" name="Title 3">
            <a:extLst>
              <a:ext uri="{FF2B5EF4-FFF2-40B4-BE49-F238E27FC236}">
                <a16:creationId xmlns:a16="http://schemas.microsoft.com/office/drawing/2014/main" id="{D05B8EBA-85FF-437A-AE19-87C6A6A2D52C}"/>
              </a:ext>
            </a:extLst>
          </p:cNvPr>
          <p:cNvSpPr>
            <a:spLocks noGrp="1"/>
          </p:cNvSpPr>
          <p:nvPr>
            <p:ph type="title"/>
          </p:nvPr>
        </p:nvSpPr>
        <p:spPr>
          <a:xfrm>
            <a:off x="559561" y="259307"/>
            <a:ext cx="11251436" cy="769393"/>
          </a:xfrm>
        </p:spPr>
        <p:txBody>
          <a:bodyPr/>
          <a:lstStyle/>
          <a:p>
            <a:r>
              <a:rPr lang="en-US" dirty="0"/>
              <a:t>Nhwa : policy recommendations (2/18)</a:t>
            </a:r>
          </a:p>
        </p:txBody>
      </p:sp>
    </p:spTree>
    <p:extLst>
      <p:ext uri="{BB962C8B-B14F-4D97-AF65-F5344CB8AC3E}">
        <p14:creationId xmlns:p14="http://schemas.microsoft.com/office/powerpoint/2010/main" val="3495926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(3/18)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00531232"/>
              </p:ext>
            </p:extLst>
          </p:nvPr>
        </p:nvGraphicFramePr>
        <p:xfrm>
          <a:off x="457200" y="1927861"/>
          <a:ext cx="11353799" cy="3977639"/>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476358">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algn="l" defTabSz="914400" rtl="0" eaLnBrk="1" latinLnBrk="0" hangingPunct="1"/>
                      <a:r>
                        <a:rPr lang="en-US" sz="1400" b="0" kern="1200" dirty="0">
                          <a:solidFill>
                            <a:schemeClr val="tx1"/>
                          </a:solidFill>
                          <a:latin typeface="Calibri" panose="020F0502020204030204" pitchFamily="34" charset="0"/>
                          <a:cs typeface="Calibri" panose="020F0502020204030204" pitchFamily="34" charset="0"/>
                        </a:rPr>
                        <a:t>       Accreditation mechanisms for education and training institutions and their programmes</a:t>
                      </a:r>
                      <a:endParaRPr lang="en-US" sz="1400" b="0" kern="1200" dirty="0">
                        <a:solidFill>
                          <a:schemeClr val="tx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0"/>
                  </a:ext>
                </a:extLst>
              </a:tr>
              <a:tr h="476358">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Calibri" panose="020F0502020204030204" pitchFamily="34" charset="0"/>
                          <a:ea typeface="+mn-ea"/>
                          <a:cs typeface="Calibri" panose="020F0502020204030204" pitchFamily="34" charset="0"/>
                        </a:rPr>
                        <a:t>       Ministry of Education</a:t>
                      </a:r>
                      <a:endParaRPr lang="en-US" sz="1400" b="0" kern="1200" dirty="0">
                        <a:solidFill>
                          <a:schemeClr val="dk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1"/>
                  </a:ext>
                </a:extLst>
              </a:tr>
              <a:tr h="2189038">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marR="0" lvl="0" indent="-285750" algn="l" defTabSz="914400" rtl="0" eaLnBrk="1" fontAlgn="auto" latinLnBrk="0" hangingPunct="1">
                        <a:lnSpc>
                          <a:spcPct val="100000"/>
                        </a:lnSpc>
                        <a:spcBef>
                          <a:spcPts val="2400"/>
                        </a:spcBef>
                        <a:spcAft>
                          <a:spcPts val="0"/>
                        </a:spcAft>
                        <a:buClr>
                          <a:schemeClr val="accent1"/>
                        </a:buClr>
                        <a:buSzTx/>
                        <a:buFont typeface="Wingdings" panose="05000000000000000000" pitchFamily="2" charset="2"/>
                        <a:buChar char="v"/>
                        <a:tabLst/>
                        <a:defRPr/>
                      </a:pPr>
                      <a:r>
                        <a:rPr lang="en-US" sz="1400" kern="1200" dirty="0">
                          <a:solidFill>
                            <a:schemeClr val="tx1"/>
                          </a:solidFill>
                          <a:latin typeface="Calibri" panose="020F0502020204030204" pitchFamily="34" charset="0"/>
                          <a:cs typeface="Calibri" panose="020F0502020204030204" pitchFamily="34" charset="0"/>
                        </a:rPr>
                        <a:t>Part of this indicator ascertains </a:t>
                      </a:r>
                      <a:r>
                        <a:rPr lang="en-US" sz="1400" b="1" kern="1200" baseline="0" dirty="0">
                          <a:solidFill>
                            <a:schemeClr val="accent1"/>
                          </a:solidFill>
                          <a:latin typeface="Calibri" panose="020F0502020204030204" pitchFamily="34" charset="0"/>
                          <a:cs typeface="Calibri" panose="020F0502020204030204" pitchFamily="34" charset="0"/>
                        </a:rPr>
                        <a:t>non compulsory </a:t>
                      </a:r>
                      <a:r>
                        <a:rPr lang="en-US" sz="1400" kern="1200" baseline="0" dirty="0">
                          <a:solidFill>
                            <a:schemeClr val="tx1"/>
                          </a:solidFill>
                          <a:latin typeface="Calibri" panose="020F0502020204030204" pitchFamily="34" charset="0"/>
                          <a:cs typeface="Calibri" panose="020F0502020204030204" pitchFamily="34" charset="0"/>
                        </a:rPr>
                        <a:t>areas for </a:t>
                      </a:r>
                      <a:r>
                        <a:rPr lang="en-US" sz="1400" b="1" kern="1200" baseline="0" dirty="0">
                          <a:solidFill>
                            <a:schemeClr val="accent1"/>
                          </a:solidFill>
                          <a:latin typeface="Calibri" panose="020F0502020204030204" pitchFamily="34" charset="0"/>
                          <a:ea typeface="+mn-ea"/>
                          <a:cs typeface="Calibri" panose="020F0502020204030204" pitchFamily="34" charset="0"/>
                        </a:rPr>
                        <a:t>accreditation</a:t>
                      </a:r>
                      <a:r>
                        <a:rPr lang="en-US" sz="1400" kern="1200" baseline="0" dirty="0">
                          <a:solidFill>
                            <a:schemeClr val="tx1"/>
                          </a:solidFill>
                          <a:latin typeface="Calibri" panose="020F0502020204030204" pitchFamily="34" charset="0"/>
                          <a:cs typeface="Calibri" panose="020F0502020204030204" pitchFamily="34" charset="0"/>
                        </a:rPr>
                        <a:t> of health workforce education and training institutions and their programmes.</a:t>
                      </a:r>
                    </a:p>
                    <a:p>
                      <a:pPr marL="285750" marR="0" lvl="0" indent="-285750" algn="l" defTabSz="914400" rtl="0" eaLnBrk="1" fontAlgn="auto" latinLnBrk="0" hangingPunct="1">
                        <a:lnSpc>
                          <a:spcPct val="100000"/>
                        </a:lnSpc>
                        <a:spcBef>
                          <a:spcPts val="2400"/>
                        </a:spcBef>
                        <a:spcAft>
                          <a:spcPts val="0"/>
                        </a:spcAft>
                        <a:buClr>
                          <a:schemeClr val="accent1"/>
                        </a:buClr>
                        <a:buSzTx/>
                        <a:buFont typeface="Wingdings" panose="05000000000000000000" pitchFamily="2" charset="2"/>
                        <a:buChar char="v"/>
                        <a:tabLst/>
                        <a:defRPr/>
                      </a:pPr>
                      <a:r>
                        <a:rPr lang="en-US" sz="1400" baseline="0" dirty="0">
                          <a:solidFill>
                            <a:schemeClr val="tx1"/>
                          </a:solidFill>
                          <a:latin typeface="Calibri" panose="020F0502020204030204" pitchFamily="34" charset="0"/>
                          <a:cs typeface="Calibri" panose="020F0502020204030204" pitchFamily="34" charset="0"/>
                        </a:rPr>
                        <a:t>Education areas </a:t>
                      </a:r>
                      <a:r>
                        <a:rPr lang="en-US" sz="1400" dirty="0">
                          <a:solidFill>
                            <a:schemeClr val="tx1"/>
                          </a:solidFill>
                          <a:latin typeface="Calibri" panose="020F0502020204030204" pitchFamily="34" charset="0"/>
                          <a:cs typeface="Calibri" panose="020F0502020204030204" pitchFamily="34" charset="0"/>
                        </a:rPr>
                        <a:t>such as </a:t>
                      </a:r>
                      <a:r>
                        <a:rPr lang="en-US" sz="1400" kern="1200" dirty="0">
                          <a:solidFill>
                            <a:schemeClr val="tx1"/>
                          </a:solidFill>
                          <a:latin typeface="Calibri" panose="020F0502020204030204" pitchFamily="34" charset="0"/>
                          <a:ea typeface="+mn-ea"/>
                          <a:cs typeface="Calibri" panose="020F0502020204030204" pitchFamily="34" charset="0"/>
                        </a:rPr>
                        <a:t>governance, student faculty, facilities,</a:t>
                      </a:r>
                      <a:r>
                        <a:rPr lang="en-US" sz="1400" kern="1200" baseline="0" dirty="0">
                          <a:solidFill>
                            <a:schemeClr val="tx1"/>
                          </a:solidFill>
                          <a:latin typeface="Calibri" panose="020F0502020204030204" pitchFamily="34" charset="0"/>
                          <a:ea typeface="+mn-ea"/>
                          <a:cs typeface="Calibri" panose="020F0502020204030204" pitchFamily="34" charset="0"/>
                        </a:rPr>
                        <a:t> research, legal compliance </a:t>
                      </a:r>
                      <a:r>
                        <a:rPr lang="en-US" sz="1400" baseline="0" dirty="0">
                          <a:solidFill>
                            <a:schemeClr val="tx1"/>
                          </a:solidFill>
                          <a:latin typeface="Calibri" panose="020F0502020204030204" pitchFamily="34" charset="0"/>
                          <a:cs typeface="Calibri" panose="020F0502020204030204" pitchFamily="34" charset="0"/>
                        </a:rPr>
                        <a:t>etc. </a:t>
                      </a:r>
                      <a:r>
                        <a:rPr lang="en-US" sz="1400" dirty="0">
                          <a:solidFill>
                            <a:schemeClr val="tx1"/>
                          </a:solidFill>
                          <a:latin typeface="Calibri" panose="020F0502020204030204" pitchFamily="34" charset="0"/>
                          <a:cs typeface="Calibri" panose="020F0502020204030204" pitchFamily="34" charset="0"/>
                        </a:rPr>
                        <a:t>need to be </a:t>
                      </a:r>
                      <a:r>
                        <a:rPr lang="en-US" sz="1400" kern="1200" dirty="0">
                          <a:solidFill>
                            <a:schemeClr val="tx1"/>
                          </a:solidFill>
                          <a:latin typeface="Calibri" panose="020F0502020204030204" pitchFamily="34" charset="0"/>
                          <a:ea typeface="+mn-ea"/>
                          <a:cs typeface="Calibri" panose="020F0502020204030204" pitchFamily="34" charset="0"/>
                        </a:rPr>
                        <a:t>accredited periodically</a:t>
                      </a:r>
                      <a:r>
                        <a:rPr lang="en-US" sz="1400" b="1" kern="1200" baseline="0" dirty="0">
                          <a:solidFill>
                            <a:schemeClr val="accent1"/>
                          </a:solidFill>
                          <a:latin typeface="Calibri" panose="020F0502020204030204" pitchFamily="34" charset="0"/>
                          <a:ea typeface="+mn-ea"/>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to ensure </a:t>
                      </a:r>
                      <a:r>
                        <a:rPr lang="en-US" sz="1400" b="1" kern="1200" baseline="0" dirty="0">
                          <a:solidFill>
                            <a:schemeClr val="accent1"/>
                          </a:solidFill>
                          <a:latin typeface="Calibri" panose="020F0502020204030204" pitchFamily="34" charset="0"/>
                          <a:ea typeface="+mn-ea"/>
                          <a:cs typeface="Calibri" panose="020F0502020204030204" pitchFamily="34" charset="0"/>
                        </a:rPr>
                        <a:t>standardized</a:t>
                      </a:r>
                      <a:r>
                        <a:rPr lang="en-US" sz="1400" kern="1200" baseline="0" dirty="0">
                          <a:solidFill>
                            <a:schemeClr val="tx1"/>
                          </a:solidFill>
                          <a:latin typeface="Calibri" panose="020F0502020204030204" pitchFamily="34" charset="0"/>
                          <a:ea typeface="+mn-ea"/>
                          <a:cs typeface="Calibri" panose="020F0502020204030204" pitchFamily="34" charset="0"/>
                        </a:rPr>
                        <a:t>, </a:t>
                      </a:r>
                      <a:r>
                        <a:rPr lang="en-US" sz="1400" b="1" kern="1200" baseline="0" dirty="0">
                          <a:solidFill>
                            <a:schemeClr val="accent1"/>
                          </a:solidFill>
                          <a:latin typeface="Calibri" panose="020F0502020204030204" pitchFamily="34" charset="0"/>
                          <a:ea typeface="+mn-ea"/>
                          <a:cs typeface="Calibri" panose="020F0502020204030204" pitchFamily="34" charset="0"/>
                        </a:rPr>
                        <a:t>high quality </a:t>
                      </a:r>
                      <a:r>
                        <a:rPr lang="en-US" sz="1400" kern="1200" baseline="0" dirty="0">
                          <a:solidFill>
                            <a:schemeClr val="tx1"/>
                          </a:solidFill>
                          <a:latin typeface="Calibri" panose="020F0502020204030204" pitchFamily="34" charset="0"/>
                          <a:ea typeface="+mn-ea"/>
                          <a:cs typeface="Calibri" panose="020F0502020204030204" pitchFamily="34" charset="0"/>
                        </a:rPr>
                        <a:t>and</a:t>
                      </a:r>
                      <a:r>
                        <a:rPr lang="en-US" sz="1400" b="1" kern="1200" baseline="0" dirty="0">
                          <a:solidFill>
                            <a:schemeClr val="accent1"/>
                          </a:solidFill>
                          <a:latin typeface="Calibri" panose="020F0502020204030204" pitchFamily="34" charset="0"/>
                          <a:ea typeface="+mn-ea"/>
                          <a:cs typeface="Calibri" panose="020F0502020204030204" pitchFamily="34" charset="0"/>
                        </a:rPr>
                        <a:t> relevant education</a:t>
                      </a:r>
                      <a:r>
                        <a:rPr lang="en-US" sz="1400" baseline="0" dirty="0">
                          <a:solidFill>
                            <a:schemeClr val="tx1"/>
                          </a:solidFill>
                          <a:latin typeface="Calibri" panose="020F0502020204030204" pitchFamily="34" charset="0"/>
                          <a:cs typeface="Calibri" panose="020F0502020204030204" pitchFamily="34" charset="0"/>
                        </a:rPr>
                        <a:t> is being imparted.</a:t>
                      </a:r>
                      <a:endParaRPr lang="en-US" sz="1400" kern="1200" baseline="0" dirty="0">
                        <a:solidFill>
                          <a:schemeClr val="tx1"/>
                        </a:solidFill>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2400"/>
                        </a:spcBef>
                        <a:spcAft>
                          <a:spcPts val="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cs typeface="Calibri" panose="020F0502020204030204" pitchFamily="34" charset="0"/>
                        </a:rPr>
                        <a:t>The </a:t>
                      </a:r>
                      <a:r>
                        <a:rPr lang="en-US" sz="1400" kern="1200" dirty="0">
                          <a:solidFill>
                            <a:schemeClr val="tx1"/>
                          </a:solidFill>
                          <a:latin typeface="Calibri" panose="020F0502020204030204" pitchFamily="34" charset="0"/>
                          <a:cs typeface="Calibri" panose="020F0502020204030204" pitchFamily="34" charset="0"/>
                        </a:rPr>
                        <a:t>accreditation procedure was established </a:t>
                      </a:r>
                      <a:r>
                        <a:rPr lang="en-US" sz="1400" kern="1200" dirty="0">
                          <a:solidFill>
                            <a:schemeClr val="tx1"/>
                          </a:solidFill>
                          <a:latin typeface="Calibri" panose="020F0502020204030204" pitchFamily="34" charset="0"/>
                          <a:ea typeface="+mn-ea"/>
                          <a:cs typeface="Calibri" panose="020F0502020204030204" pitchFamily="34" charset="0"/>
                        </a:rPr>
                        <a:t>for</a:t>
                      </a:r>
                      <a:r>
                        <a:rPr lang="en-US" sz="1400" b="1" kern="1200" baseline="0" dirty="0">
                          <a:solidFill>
                            <a:schemeClr val="accent1"/>
                          </a:solidFill>
                          <a:latin typeface="Calibri" panose="020F0502020204030204" pitchFamily="34" charset="0"/>
                          <a:ea typeface="+mn-ea"/>
                          <a:cs typeface="Calibri" panose="020F0502020204030204" pitchFamily="34" charset="0"/>
                        </a:rPr>
                        <a:t> Free-Zones </a:t>
                      </a:r>
                      <a:r>
                        <a:rPr lang="en-US" sz="1400" kern="1200" dirty="0">
                          <a:solidFill>
                            <a:schemeClr val="tx1"/>
                          </a:solidFill>
                          <a:latin typeface="Calibri" panose="020F0502020204030204" pitchFamily="34" charset="0"/>
                          <a:cs typeface="Calibri" panose="020F0502020204030204" pitchFamily="34" charset="0"/>
                        </a:rPr>
                        <a:t>however the Implementation was not completed.</a:t>
                      </a:r>
                      <a:endParaRPr lang="en-US" sz="1400" kern="1200" dirty="0">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3043069969"/>
                  </a:ext>
                </a:extLst>
              </a:tr>
              <a:tr h="835885">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dirty="0">
                          <a:solidFill>
                            <a:prstClr val="black"/>
                          </a:solidFill>
                          <a:latin typeface="Calibri" panose="020F0502020204030204" pitchFamily="34" charset="0"/>
                          <a:cs typeface="Calibri" panose="020F0502020204030204" pitchFamily="34" charset="0"/>
                        </a:rPr>
                        <a:t>The established </a:t>
                      </a:r>
                      <a:r>
                        <a:rPr lang="en-US" sz="1400" b="1" dirty="0">
                          <a:solidFill>
                            <a:srgbClr val="F0A22E"/>
                          </a:solidFill>
                          <a:latin typeface="Calibri" panose="020F0502020204030204" pitchFamily="34" charset="0"/>
                          <a:cs typeface="Calibri" panose="020F0502020204030204" pitchFamily="34" charset="0"/>
                        </a:rPr>
                        <a:t>accreditation standards </a:t>
                      </a:r>
                      <a:r>
                        <a:rPr lang="en-US" sz="1400" dirty="0">
                          <a:solidFill>
                            <a:prstClr val="black"/>
                          </a:solidFill>
                          <a:latin typeface="Calibri" panose="020F0502020204030204" pitchFamily="34" charset="0"/>
                          <a:cs typeface="Calibri" panose="020F0502020204030204" pitchFamily="34" charset="0"/>
                        </a:rPr>
                        <a:t>for Free-Zones based higher education institutions in the UAE should be implemented and mandatorily applied.</a:t>
                      </a: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45</a:t>
            </a:r>
          </a:p>
        </p:txBody>
      </p:sp>
      <p:sp>
        <p:nvSpPr>
          <p:cNvPr id="12" name="TextBox 11">
            <a:extLst>
              <a:ext uri="{FF2B5EF4-FFF2-40B4-BE49-F238E27FC236}">
                <a16:creationId xmlns:a16="http://schemas.microsoft.com/office/drawing/2014/main" id="{3B87FE96-F243-4ACA-9428-1C5FD7B30F5D}"/>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3 : EDUCATION AND TRAINING REGULATION &amp; ACCREDITATION</a:t>
            </a:r>
          </a:p>
        </p:txBody>
      </p:sp>
    </p:spTree>
    <p:extLst>
      <p:ext uri="{BB962C8B-B14F-4D97-AF65-F5344CB8AC3E}">
        <p14:creationId xmlns:p14="http://schemas.microsoft.com/office/powerpoint/2010/main" val="2638310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(4/18)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15007731"/>
              </p:ext>
            </p:extLst>
          </p:nvPr>
        </p:nvGraphicFramePr>
        <p:xfrm>
          <a:off x="460841" y="1940641"/>
          <a:ext cx="11353799" cy="3964859"/>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461897">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algn="l" defTabSz="914400" rtl="0" eaLnBrk="1" latinLnBrk="0" hangingPunct="1"/>
                      <a:r>
                        <a:rPr lang="en-US" sz="1400" b="0" kern="1200" dirty="0">
                          <a:latin typeface="Calibri" panose="020F0502020204030204" pitchFamily="34" charset="0"/>
                          <a:cs typeface="Calibri" panose="020F0502020204030204" pitchFamily="34" charset="0"/>
                        </a:rPr>
                        <a:t>       Standards for inter-professional education (IPE)</a:t>
                      </a:r>
                      <a:endParaRPr lang="en-US" sz="1400" b="0" kern="1200" dirty="0">
                        <a:solidFill>
                          <a:schemeClr val="dk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0"/>
                  </a:ext>
                </a:extLst>
              </a:tr>
              <a:tr h="476587">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algn="l" defTabSz="914400" rtl="0" eaLnBrk="1" latinLnBrk="0" hangingPunct="1"/>
                      <a:r>
                        <a:rPr lang="en-US" sz="1400" b="0" kern="1200" dirty="0">
                          <a:solidFill>
                            <a:schemeClr val="tx1"/>
                          </a:solidFill>
                          <a:latin typeface="Calibri" panose="020F0502020204030204" pitchFamily="34" charset="0"/>
                          <a:ea typeface="+mn-ea"/>
                          <a:cs typeface="Calibri" panose="020F0502020204030204" pitchFamily="34" charset="0"/>
                        </a:rPr>
                        <a:t>       Ministry of Education</a:t>
                      </a:r>
                    </a:p>
                  </a:txBody>
                  <a:tcPr anchor="ctr">
                    <a:solidFill>
                      <a:schemeClr val="bg1"/>
                    </a:solidFill>
                  </a:tcPr>
                </a:tc>
                <a:extLst>
                  <a:ext uri="{0D108BD9-81ED-4DB2-BD59-A6C34878D82A}">
                    <a16:rowId xmlns:a16="http://schemas.microsoft.com/office/drawing/2014/main" val="10001"/>
                  </a:ext>
                </a:extLst>
              </a:tr>
              <a:tr h="2190089">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indent="-285750" algn="l">
                        <a:spcBef>
                          <a:spcPts val="1800"/>
                        </a:spcBef>
                        <a:buClr>
                          <a:schemeClr val="accent1"/>
                        </a:buClr>
                        <a:buFont typeface="Wingdings" panose="05000000000000000000" pitchFamily="2" charset="2"/>
                        <a:buChar char="v"/>
                      </a:pPr>
                      <a:r>
                        <a:rPr lang="en-US" sz="1400" kern="1200" baseline="0" dirty="0">
                          <a:solidFill>
                            <a:schemeClr val="dk1"/>
                          </a:solidFill>
                          <a:latin typeface="Calibri" panose="020F0502020204030204" pitchFamily="34" charset="0"/>
                          <a:ea typeface="+mn-ea"/>
                          <a:cs typeface="Calibri" panose="020F0502020204030204" pitchFamily="34" charset="0"/>
                        </a:rPr>
                        <a:t>This indicator deals with </a:t>
                      </a:r>
                      <a:r>
                        <a:rPr lang="en-US" sz="1400" b="1" kern="1200" baseline="0" dirty="0">
                          <a:solidFill>
                            <a:schemeClr val="accent1"/>
                          </a:solidFill>
                          <a:latin typeface="Calibri" panose="020F0502020204030204" pitchFamily="34" charset="0"/>
                          <a:ea typeface="+mn-ea"/>
                          <a:cs typeface="Calibri" panose="020F0502020204030204" pitchFamily="34" charset="0"/>
                        </a:rPr>
                        <a:t>inclusion of standards for IPE education </a:t>
                      </a:r>
                      <a:r>
                        <a:rPr lang="en-US" sz="1400" kern="1200" baseline="0" dirty="0">
                          <a:solidFill>
                            <a:schemeClr val="dk1"/>
                          </a:solidFill>
                          <a:latin typeface="Calibri" panose="020F0502020204030204" pitchFamily="34" charset="0"/>
                          <a:ea typeface="+mn-ea"/>
                          <a:cs typeface="Calibri" panose="020F0502020204030204" pitchFamily="34" charset="0"/>
                        </a:rPr>
                        <a:t>in educational accreditation.</a:t>
                      </a:r>
                    </a:p>
                    <a:p>
                      <a:pPr marL="285750" marR="0" lvl="0" indent="-285750" algn="l" defTabSz="914400" rtl="0" eaLnBrk="1" fontAlgn="auto" latinLnBrk="0" hangingPunct="1">
                        <a:lnSpc>
                          <a:spcPct val="100000"/>
                        </a:lnSpc>
                        <a:spcBef>
                          <a:spcPts val="1800"/>
                        </a:spcBef>
                        <a:spcAft>
                          <a:spcPts val="0"/>
                        </a:spcAft>
                        <a:buClr>
                          <a:srgbClr val="FFC000"/>
                        </a:buClr>
                        <a:buSzTx/>
                        <a:buFont typeface="Wingdings" panose="05000000000000000000" pitchFamily="2" charset="2"/>
                        <a:buChar char="v"/>
                        <a:tabLst/>
                        <a:defRPr/>
                      </a:pPr>
                      <a:r>
                        <a:rPr lang="en-US" sz="1400" kern="1200" dirty="0">
                          <a:latin typeface="Calibri" panose="020F0502020204030204" pitchFamily="34" charset="0"/>
                          <a:cs typeface="Calibri" panose="020F0502020204030204" pitchFamily="34" charset="0"/>
                        </a:rPr>
                        <a:t>IPE education is</a:t>
                      </a:r>
                      <a:r>
                        <a:rPr lang="en-US" sz="1400" kern="1200" baseline="0" dirty="0">
                          <a:latin typeface="Calibri" panose="020F0502020204030204" pitchFamily="34" charset="0"/>
                          <a:cs typeface="Calibri" panose="020F0502020204030204" pitchFamily="34" charset="0"/>
                        </a:rPr>
                        <a:t> a </a:t>
                      </a:r>
                      <a:r>
                        <a:rPr lang="en-US" sz="1400" b="1" kern="1200" baseline="0" dirty="0">
                          <a:solidFill>
                            <a:schemeClr val="accent1"/>
                          </a:solidFill>
                          <a:latin typeface="Calibri" panose="020F0502020204030204" pitchFamily="34" charset="0"/>
                          <a:cs typeface="Calibri" panose="020F0502020204030204" pitchFamily="34" charset="0"/>
                        </a:rPr>
                        <a:t>collaborative approach </a:t>
                      </a:r>
                      <a:r>
                        <a:rPr lang="en-US" sz="1400" kern="1200" baseline="0" dirty="0">
                          <a:latin typeface="Calibri" panose="020F0502020204030204" pitchFamily="34" charset="0"/>
                          <a:cs typeface="Calibri" panose="020F0502020204030204" pitchFamily="34" charset="0"/>
                        </a:rPr>
                        <a:t>to learning resulting in </a:t>
                      </a:r>
                      <a:r>
                        <a:rPr lang="en-US" sz="1400" b="1" kern="1200" baseline="0" dirty="0">
                          <a:solidFill>
                            <a:schemeClr val="accent1"/>
                          </a:solidFill>
                          <a:latin typeface="Calibri" panose="020F0502020204030204" pitchFamily="34" charset="0"/>
                          <a:cs typeface="Calibri" panose="020F0502020204030204" pitchFamily="34" charset="0"/>
                        </a:rPr>
                        <a:t>improved knowledge </a:t>
                      </a:r>
                      <a:r>
                        <a:rPr lang="en-US" sz="1400" kern="1200" baseline="0" dirty="0">
                          <a:latin typeface="Calibri" panose="020F0502020204030204" pitchFamily="34" charset="0"/>
                          <a:cs typeface="Calibri" panose="020F0502020204030204" pitchFamily="34" charset="0"/>
                        </a:rPr>
                        <a:t>and </a:t>
                      </a:r>
                      <a:r>
                        <a:rPr lang="en-US" sz="1400" b="1" kern="1200" baseline="0" dirty="0">
                          <a:solidFill>
                            <a:schemeClr val="accent1"/>
                          </a:solidFill>
                          <a:latin typeface="Calibri" panose="020F0502020204030204" pitchFamily="34" charset="0"/>
                          <a:cs typeface="Calibri" panose="020F0502020204030204" pitchFamily="34" charset="0"/>
                        </a:rPr>
                        <a:t>health outcomes</a:t>
                      </a:r>
                      <a:r>
                        <a:rPr lang="en-US" sz="1400" kern="1200" baseline="0" dirty="0">
                          <a:latin typeface="Calibri" panose="020F0502020204030204" pitchFamily="34" charset="0"/>
                          <a:cs typeface="Calibri" panose="020F0502020204030204" pitchFamily="34" charset="0"/>
                        </a:rPr>
                        <a:t>.</a:t>
                      </a:r>
                    </a:p>
                    <a:p>
                      <a:pPr marL="285750" marR="0" lvl="0" indent="-285750" algn="l" defTabSz="914400" rtl="0" eaLnBrk="1" fontAlgn="auto" latinLnBrk="0" hangingPunct="1">
                        <a:lnSpc>
                          <a:spcPct val="100000"/>
                        </a:lnSpc>
                        <a:spcBef>
                          <a:spcPts val="1800"/>
                        </a:spcBef>
                        <a:spcAft>
                          <a:spcPts val="0"/>
                        </a:spcAft>
                        <a:buClr>
                          <a:srgbClr val="FFC000"/>
                        </a:buClr>
                        <a:buSzTx/>
                        <a:buFont typeface="Wingdings" panose="05000000000000000000" pitchFamily="2" charset="2"/>
                        <a:buChar char="v"/>
                        <a:tabLst/>
                        <a:defRPr/>
                      </a:pPr>
                      <a:r>
                        <a:rPr lang="en-US" sz="1400" kern="1200" baseline="0" dirty="0">
                          <a:latin typeface="Calibri" panose="020F0502020204030204" pitchFamily="34" charset="0"/>
                          <a:cs typeface="Calibri" panose="020F0502020204030204" pitchFamily="34" charset="0"/>
                        </a:rPr>
                        <a:t>IPE is regarded as an integral </a:t>
                      </a:r>
                      <a:r>
                        <a:rPr lang="en-US" sz="1400" b="1" kern="1200" baseline="0" dirty="0">
                          <a:solidFill>
                            <a:schemeClr val="accent1"/>
                          </a:solidFill>
                          <a:latin typeface="Calibri" panose="020F0502020204030204" pitchFamily="34" charset="0"/>
                          <a:cs typeface="Calibri" panose="020F0502020204030204" pitchFamily="34" charset="0"/>
                        </a:rPr>
                        <a:t>mitigation strategy </a:t>
                      </a:r>
                      <a:r>
                        <a:rPr lang="en-US" sz="1400" kern="1200" baseline="0" dirty="0">
                          <a:latin typeface="Calibri" panose="020F0502020204030204" pitchFamily="34" charset="0"/>
                          <a:cs typeface="Calibri" panose="020F0502020204030204" pitchFamily="34" charset="0"/>
                        </a:rPr>
                        <a:t>towards </a:t>
                      </a:r>
                      <a:r>
                        <a:rPr lang="en-US" sz="1400" b="1" kern="1200" baseline="0" dirty="0">
                          <a:solidFill>
                            <a:schemeClr val="accent1"/>
                          </a:solidFill>
                          <a:latin typeface="Calibri" panose="020F0502020204030204" pitchFamily="34" charset="0"/>
                          <a:cs typeface="Calibri" panose="020F0502020204030204" pitchFamily="34" charset="0"/>
                        </a:rPr>
                        <a:t>global health workforce crisis </a:t>
                      </a:r>
                      <a:r>
                        <a:rPr lang="en-US" sz="1400" kern="1200" baseline="0" dirty="0">
                          <a:latin typeface="Calibri" panose="020F0502020204030204" pitchFamily="34" charset="0"/>
                          <a:cs typeface="Calibri" panose="020F0502020204030204" pitchFamily="34" charset="0"/>
                        </a:rPr>
                        <a:t>which takes place in many different countries and healthcare settings across a range of income categories.</a:t>
                      </a:r>
                    </a:p>
                    <a:p>
                      <a:pPr marL="285750" marR="0" lvl="0" indent="-285750" algn="l" defTabSz="914400" rtl="0" eaLnBrk="1" fontAlgn="auto" latinLnBrk="0" hangingPunct="1">
                        <a:lnSpc>
                          <a:spcPct val="100000"/>
                        </a:lnSpc>
                        <a:spcBef>
                          <a:spcPts val="1800"/>
                        </a:spcBef>
                        <a:spcAft>
                          <a:spcPts val="0"/>
                        </a:spcAft>
                        <a:buClr>
                          <a:srgbClr val="FFC000"/>
                        </a:buClr>
                        <a:buSzTx/>
                        <a:buFont typeface="Wingdings" panose="05000000000000000000" pitchFamily="2" charset="2"/>
                        <a:buChar char="v"/>
                        <a:tabLst/>
                        <a:defRPr/>
                      </a:pPr>
                      <a:r>
                        <a:rPr lang="en-US" sz="1400" kern="1200" baseline="0" dirty="0">
                          <a:solidFill>
                            <a:schemeClr val="dk1"/>
                          </a:solidFill>
                          <a:latin typeface="Calibri" panose="020F0502020204030204" pitchFamily="34" charset="0"/>
                          <a:ea typeface="+mn-ea"/>
                          <a:cs typeface="Calibri" panose="020F0502020204030204" pitchFamily="34" charset="0"/>
                        </a:rPr>
                        <a:t>IPE is encouraged but </a:t>
                      </a:r>
                      <a:r>
                        <a:rPr lang="en-US" sz="1400" b="1" kern="1200" baseline="0" dirty="0">
                          <a:solidFill>
                            <a:schemeClr val="accent1"/>
                          </a:solidFill>
                          <a:latin typeface="Calibri" panose="020F0502020204030204" pitchFamily="34" charset="0"/>
                          <a:ea typeface="+mn-ea"/>
                          <a:cs typeface="Calibri" panose="020F0502020204030204" pitchFamily="34" charset="0"/>
                        </a:rPr>
                        <a:t>not mandatory </a:t>
                      </a:r>
                      <a:r>
                        <a:rPr lang="en-US" sz="1400" kern="1200" baseline="0" dirty="0">
                          <a:solidFill>
                            <a:schemeClr val="dk1"/>
                          </a:solidFill>
                          <a:latin typeface="Calibri" panose="020F0502020204030204" pitchFamily="34" charset="0"/>
                          <a:ea typeface="+mn-ea"/>
                          <a:cs typeface="Calibri" panose="020F0502020204030204" pitchFamily="34" charset="0"/>
                        </a:rPr>
                        <a:t>for health education universities.</a:t>
                      </a:r>
                    </a:p>
                  </a:txBody>
                  <a:tcPr anchor="ctr">
                    <a:solidFill>
                      <a:schemeClr val="bg1"/>
                    </a:solidFill>
                  </a:tcPr>
                </a:tc>
                <a:extLst>
                  <a:ext uri="{0D108BD9-81ED-4DB2-BD59-A6C34878D82A}">
                    <a16:rowId xmlns:a16="http://schemas.microsoft.com/office/drawing/2014/main" val="3043069969"/>
                  </a:ext>
                </a:extLst>
              </a:tr>
              <a:tr h="836286">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b="1" dirty="0">
                          <a:solidFill>
                            <a:srgbClr val="F0A22E"/>
                          </a:solidFill>
                          <a:latin typeface="Calibri" panose="020F0502020204030204" pitchFamily="34" charset="0"/>
                          <a:cs typeface="Calibri" panose="020F0502020204030204" pitchFamily="34" charset="0"/>
                        </a:rPr>
                        <a:t>IPE implementation </a:t>
                      </a:r>
                      <a:r>
                        <a:rPr lang="en-US" sz="1400" kern="1200" dirty="0">
                          <a:solidFill>
                            <a:prstClr val="black"/>
                          </a:solidFill>
                          <a:latin typeface="Calibri" panose="020F0502020204030204" pitchFamily="34" charset="0"/>
                          <a:ea typeface="+mn-ea"/>
                          <a:cs typeface="Calibri" panose="020F0502020204030204" pitchFamily="34" charset="0"/>
                        </a:rPr>
                        <a:t>should be made mandatory in </a:t>
                      </a:r>
                      <a:r>
                        <a:rPr lang="en-US" sz="1400" b="1" kern="1200" dirty="0">
                          <a:solidFill>
                            <a:srgbClr val="F0A22E"/>
                          </a:solidFill>
                          <a:latin typeface="Calibri" panose="020F0502020204030204" pitchFamily="34" charset="0"/>
                          <a:ea typeface="+mn-ea"/>
                          <a:cs typeface="Calibri" panose="020F0502020204030204" pitchFamily="34" charset="0"/>
                        </a:rPr>
                        <a:t>Ac</a:t>
                      </a:r>
                      <a:r>
                        <a:rPr lang="en-US" sz="1400" b="1" dirty="0">
                          <a:solidFill>
                            <a:srgbClr val="F0A22E"/>
                          </a:solidFill>
                          <a:latin typeface="Calibri" panose="020F0502020204030204" pitchFamily="34" charset="0"/>
                          <a:cs typeface="Calibri" panose="020F0502020204030204" pitchFamily="34" charset="0"/>
                        </a:rPr>
                        <a:t>creditation </a:t>
                      </a:r>
                      <a:r>
                        <a:rPr lang="en-US" sz="1400" kern="1200" dirty="0">
                          <a:solidFill>
                            <a:prstClr val="black"/>
                          </a:solidFill>
                          <a:latin typeface="Calibri" panose="020F0502020204030204" pitchFamily="34" charset="0"/>
                          <a:ea typeface="+mn-ea"/>
                          <a:cs typeface="Calibri" panose="020F0502020204030204" pitchFamily="34" charset="0"/>
                        </a:rPr>
                        <a:t>process</a:t>
                      </a:r>
                      <a:r>
                        <a:rPr lang="en-US" sz="1400" b="1" dirty="0">
                          <a:solidFill>
                            <a:srgbClr val="F0A22E"/>
                          </a:solidFill>
                          <a:latin typeface="Calibri" panose="020F0502020204030204" pitchFamily="34" charset="0"/>
                          <a:cs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b="1" dirty="0">
                          <a:solidFill>
                            <a:srgbClr val="F0A22E"/>
                          </a:solidFill>
                          <a:latin typeface="Calibri" panose="020F0502020204030204" pitchFamily="34" charset="0"/>
                          <a:cs typeface="Calibri" panose="020F0502020204030204" pitchFamily="34" charset="0"/>
                        </a:rPr>
                        <a:t>Series of steps </a:t>
                      </a:r>
                      <a:r>
                        <a:rPr lang="en-US" sz="1400" dirty="0">
                          <a:solidFill>
                            <a:prstClr val="black"/>
                          </a:solidFill>
                          <a:latin typeface="Calibri" panose="020F0502020204030204" pitchFamily="34" charset="0"/>
                          <a:cs typeface="Calibri" panose="020F0502020204030204" pitchFamily="34" charset="0"/>
                        </a:rPr>
                        <a:t>detailed in next slide should be undertaken by </a:t>
                      </a:r>
                      <a:r>
                        <a:rPr lang="en-US" sz="1400" b="1" dirty="0">
                          <a:solidFill>
                            <a:srgbClr val="F0A22E"/>
                          </a:solidFill>
                          <a:latin typeface="Calibri" panose="020F0502020204030204" pitchFamily="34" charset="0"/>
                          <a:cs typeface="Calibri" panose="020F0502020204030204" pitchFamily="34" charset="0"/>
                        </a:rPr>
                        <a:t>licensed health education universities </a:t>
                      </a:r>
                      <a:r>
                        <a:rPr lang="en-US" sz="1400" dirty="0">
                          <a:solidFill>
                            <a:prstClr val="black"/>
                          </a:solidFill>
                          <a:latin typeface="Calibri" panose="020F0502020204030204" pitchFamily="34" charset="0"/>
                          <a:cs typeface="Calibri" panose="020F0502020204030204" pitchFamily="34" charset="0"/>
                        </a:rPr>
                        <a:t>in order for successful accreditation of their IPE implementation.</a:t>
                      </a: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46</a:t>
            </a:r>
          </a:p>
        </p:txBody>
      </p:sp>
      <p:sp>
        <p:nvSpPr>
          <p:cNvPr id="12" name="TextBox 11">
            <a:extLst>
              <a:ext uri="{FF2B5EF4-FFF2-40B4-BE49-F238E27FC236}">
                <a16:creationId xmlns:a16="http://schemas.microsoft.com/office/drawing/2014/main" id="{CB9F4436-D632-48F0-B636-96B92868FA85}"/>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3 : EDUCATION AND TRAINING REGULATION &amp; ACCREDITATION</a:t>
            </a:r>
          </a:p>
        </p:txBody>
      </p:sp>
    </p:spTree>
    <p:extLst>
      <p:ext uri="{BB962C8B-B14F-4D97-AF65-F5344CB8AC3E}">
        <p14:creationId xmlns:p14="http://schemas.microsoft.com/office/powerpoint/2010/main" val="2378063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(5/18)</a:t>
            </a:r>
            <a:endParaRPr lang="en-US" dirty="0"/>
          </a:p>
        </p:txBody>
      </p:sp>
      <p:sp>
        <p:nvSpPr>
          <p:cNvPr id="6" name="TextBox 5"/>
          <p:cNvSpPr txBox="1"/>
          <p:nvPr/>
        </p:nvSpPr>
        <p:spPr>
          <a:xfrm>
            <a:off x="457201" y="1338310"/>
            <a:ext cx="1135379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a:latin typeface="Calibri" panose="020F0502020204030204" pitchFamily="34" charset="0"/>
                <a:cs typeface="Calibri" panose="020F0502020204030204" pitchFamily="34" charset="0"/>
              </a:rPr>
              <a:t>Steps for IPE Accreditation</a:t>
            </a:r>
          </a:p>
        </p:txBody>
      </p:sp>
      <p:grpSp>
        <p:nvGrpSpPr>
          <p:cNvPr id="2" name="Group 1">
            <a:extLst>
              <a:ext uri="{FF2B5EF4-FFF2-40B4-BE49-F238E27FC236}">
                <a16:creationId xmlns:a16="http://schemas.microsoft.com/office/drawing/2014/main" id="{6DC8C2BF-18DE-4627-B569-F11B00805B12}"/>
              </a:ext>
            </a:extLst>
          </p:cNvPr>
          <p:cNvGrpSpPr/>
          <p:nvPr/>
        </p:nvGrpSpPr>
        <p:grpSpPr>
          <a:xfrm>
            <a:off x="4433810" y="2334072"/>
            <a:ext cx="3324380" cy="3467996"/>
            <a:chOff x="4030269" y="2417962"/>
            <a:chExt cx="3324380" cy="3467996"/>
          </a:xfrm>
        </p:grpSpPr>
        <p:sp>
          <p:nvSpPr>
            <p:cNvPr id="76" name="Teardrop 75"/>
            <p:cNvSpPr/>
            <p:nvPr/>
          </p:nvSpPr>
          <p:spPr>
            <a:xfrm rot="11700000">
              <a:off x="5859779" y="2939183"/>
              <a:ext cx="1488977" cy="148897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7" name="Teardrop 76"/>
            <p:cNvSpPr/>
            <p:nvPr/>
          </p:nvSpPr>
          <p:spPr>
            <a:xfrm rot="15300000">
              <a:off x="5865672" y="3994126"/>
              <a:ext cx="1488977" cy="148897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8" name="Teardrop 77"/>
            <p:cNvSpPr/>
            <p:nvPr/>
          </p:nvSpPr>
          <p:spPr>
            <a:xfrm rot="18900000">
              <a:off x="4947972" y="4396981"/>
              <a:ext cx="1488977" cy="148897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9" name="Teardrop 78"/>
            <p:cNvSpPr/>
            <p:nvPr/>
          </p:nvSpPr>
          <p:spPr>
            <a:xfrm rot="900000">
              <a:off x="4030269" y="3994126"/>
              <a:ext cx="1488977" cy="148897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80" name="Teardrop 79"/>
            <p:cNvSpPr/>
            <p:nvPr/>
          </p:nvSpPr>
          <p:spPr>
            <a:xfrm rot="4500000">
              <a:off x="4036161" y="2939182"/>
              <a:ext cx="1488977" cy="1488977"/>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Freeform: Shape 8"/>
            <p:cNvSpPr/>
            <p:nvPr/>
          </p:nvSpPr>
          <p:spPr>
            <a:xfrm rot="8100000">
              <a:off x="4947972" y="2417962"/>
              <a:ext cx="1488977" cy="1488977"/>
            </a:xfrm>
            <a:custGeom>
              <a:avLst/>
              <a:gdLst>
                <a:gd name="connsiteX0" fmla="*/ 290741 w 1985302"/>
                <a:gd name="connsiteY0" fmla="*/ 1694561 h 1985302"/>
                <a:gd name="connsiteX1" fmla="*/ 0 w 1985302"/>
                <a:gd name="connsiteY1" fmla="*/ 992651 h 1985302"/>
                <a:gd name="connsiteX2" fmla="*/ 119808 w 1985302"/>
                <a:gd name="connsiteY2" fmla="*/ 519495 h 1985302"/>
                <a:gd name="connsiteX3" fmla="*/ 130590 w 1985302"/>
                <a:gd name="connsiteY3" fmla="*/ 501747 h 1985302"/>
                <a:gd name="connsiteX4" fmla="*/ 189059 w 1985302"/>
                <a:gd name="connsiteY4" fmla="*/ 533785 h 1985302"/>
                <a:gd name="connsiteX5" fmla="*/ 1120729 w 1985302"/>
                <a:gd name="connsiteY5" fmla="*/ 501241 h 1985302"/>
                <a:gd name="connsiteX6" fmla="*/ 1980390 w 1985302"/>
                <a:gd name="connsiteY6" fmla="*/ 4915 h 1985302"/>
                <a:gd name="connsiteX7" fmla="*/ 1977552 w 1985302"/>
                <a:gd name="connsiteY7" fmla="*/ 0 h 1985302"/>
                <a:gd name="connsiteX8" fmla="*/ 1985302 w 1985302"/>
                <a:gd name="connsiteY8" fmla="*/ 0 h 1985302"/>
                <a:gd name="connsiteX9" fmla="*/ 1985302 w 1985302"/>
                <a:gd name="connsiteY9" fmla="*/ 992651 h 1985302"/>
                <a:gd name="connsiteX10" fmla="*/ 992651 w 1985302"/>
                <a:gd name="connsiteY10" fmla="*/ 1985302 h 1985302"/>
                <a:gd name="connsiteX11" fmla="*/ 290741 w 1985302"/>
                <a:gd name="connsiteY11" fmla="*/ 1694561 h 198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302" h="1985302">
                  <a:moveTo>
                    <a:pt x="290741" y="1694561"/>
                  </a:moveTo>
                  <a:cubicBezTo>
                    <a:pt x="111106" y="1514927"/>
                    <a:pt x="0" y="1266764"/>
                    <a:pt x="0" y="992651"/>
                  </a:cubicBezTo>
                  <a:cubicBezTo>
                    <a:pt x="0" y="821330"/>
                    <a:pt x="43401" y="660146"/>
                    <a:pt x="119808" y="519495"/>
                  </a:cubicBezTo>
                  <a:lnTo>
                    <a:pt x="130590" y="501747"/>
                  </a:lnTo>
                  <a:lnTo>
                    <a:pt x="189059" y="533785"/>
                  </a:lnTo>
                  <a:cubicBezTo>
                    <a:pt x="475570" y="673264"/>
                    <a:pt x="823993" y="672561"/>
                    <a:pt x="1120729" y="501241"/>
                  </a:cubicBezTo>
                  <a:lnTo>
                    <a:pt x="1980390" y="4915"/>
                  </a:lnTo>
                  <a:lnTo>
                    <a:pt x="1977552" y="0"/>
                  </a:lnTo>
                  <a:lnTo>
                    <a:pt x="1985302" y="0"/>
                  </a:lnTo>
                  <a:lnTo>
                    <a:pt x="1985302" y="992651"/>
                  </a:lnTo>
                  <a:cubicBezTo>
                    <a:pt x="1985302" y="1540877"/>
                    <a:pt x="1540877" y="1985302"/>
                    <a:pt x="992651" y="1985302"/>
                  </a:cubicBezTo>
                  <a:cubicBezTo>
                    <a:pt x="718538" y="1985302"/>
                    <a:pt x="470375" y="1874196"/>
                    <a:pt x="290741" y="16945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pSp>
      <p:grpSp>
        <p:nvGrpSpPr>
          <p:cNvPr id="88" name="Group 87"/>
          <p:cNvGrpSpPr/>
          <p:nvPr/>
        </p:nvGrpSpPr>
        <p:grpSpPr>
          <a:xfrm>
            <a:off x="9045831" y="2262348"/>
            <a:ext cx="2202816" cy="1310359"/>
            <a:chOff x="8274023" y="1090005"/>
            <a:chExt cx="2937088" cy="1747145"/>
          </a:xfrm>
        </p:grpSpPr>
        <p:sp>
          <p:nvSpPr>
            <p:cNvPr id="89" name="TextBox 88"/>
            <p:cNvSpPr txBox="1"/>
            <p:nvPr/>
          </p:nvSpPr>
          <p:spPr>
            <a:xfrm>
              <a:off x="8274023" y="1090005"/>
              <a:ext cx="2937088" cy="492442"/>
            </a:xfrm>
            <a:prstGeom prst="rect">
              <a:avLst/>
            </a:prstGeom>
            <a:noFill/>
          </p:spPr>
          <p:txBody>
            <a:bodyPr wrap="square" lIns="0" rtlCol="0" anchor="ctr">
              <a:spAutoFit/>
            </a:bodyPr>
            <a:lstStyle/>
            <a:p>
              <a:r>
                <a:rPr lang="en-US" b="1" dirty="0">
                  <a:solidFill>
                    <a:srgbClr val="4E3B30"/>
                  </a:solidFill>
                  <a:latin typeface="Calibri" panose="020F0502020204030204" pitchFamily="34" charset="0"/>
                  <a:cs typeface="Calibri" panose="020F0502020204030204" pitchFamily="34" charset="0"/>
                </a:rPr>
                <a:t>IPE Curriculum</a:t>
              </a:r>
            </a:p>
          </p:txBody>
        </p:sp>
        <p:sp>
          <p:nvSpPr>
            <p:cNvPr id="90" name="TextBox 89"/>
            <p:cNvSpPr txBox="1"/>
            <p:nvPr/>
          </p:nvSpPr>
          <p:spPr>
            <a:xfrm>
              <a:off x="8281818" y="1421378"/>
              <a:ext cx="2929293" cy="1415772"/>
            </a:xfrm>
            <a:prstGeom prst="rect">
              <a:avLst/>
            </a:prstGeom>
            <a:noFill/>
          </p:spPr>
          <p:txBody>
            <a:bodyPr wrap="square" lIns="0" rIns="0" rtlCol="0" anchor="ctr">
              <a:spAutoFit/>
            </a:bodyPr>
            <a:lstStyle/>
            <a:p>
              <a:pPr lvl="0"/>
              <a:r>
                <a:rPr lang="en-US" sz="1050" dirty="0">
                  <a:latin typeface="Calibri" panose="020F0502020204030204" pitchFamily="34" charset="0"/>
                  <a:cs typeface="Calibri" panose="020F0502020204030204" pitchFamily="34" charset="0"/>
                </a:rPr>
                <a:t>IPE curricula to be developed based on existing resources, mindfulness of cultural diversity and geographical challenges that promote co-operative, collaborative and synergistic educational environment.</a:t>
              </a:r>
            </a:p>
          </p:txBody>
        </p:sp>
      </p:grpSp>
      <p:grpSp>
        <p:nvGrpSpPr>
          <p:cNvPr id="91" name="Group 90"/>
          <p:cNvGrpSpPr/>
          <p:nvPr/>
        </p:nvGrpSpPr>
        <p:grpSpPr>
          <a:xfrm>
            <a:off x="9045831" y="5061062"/>
            <a:ext cx="2920549" cy="1012265"/>
            <a:chOff x="8274022" y="1272022"/>
            <a:chExt cx="3894065" cy="1349686"/>
          </a:xfrm>
        </p:grpSpPr>
        <p:sp>
          <p:nvSpPr>
            <p:cNvPr id="92" name="TextBox 91"/>
            <p:cNvSpPr txBox="1"/>
            <p:nvPr/>
          </p:nvSpPr>
          <p:spPr>
            <a:xfrm>
              <a:off x="8274022" y="1272022"/>
              <a:ext cx="3894065" cy="492442"/>
            </a:xfrm>
            <a:prstGeom prst="rect">
              <a:avLst/>
            </a:prstGeom>
            <a:noFill/>
          </p:spPr>
          <p:txBody>
            <a:bodyPr wrap="square" lIns="0" rtlCol="0" anchor="ctr">
              <a:spAutoFit/>
            </a:bodyPr>
            <a:lstStyle/>
            <a:p>
              <a:pPr lvl="0"/>
              <a:r>
                <a:rPr lang="en-US" b="1" dirty="0">
                  <a:solidFill>
                    <a:srgbClr val="A5644E"/>
                  </a:solidFill>
                  <a:latin typeface="Calibri" panose="020F0502020204030204" pitchFamily="34" charset="0"/>
                  <a:cs typeface="Calibri" panose="020F0502020204030204" pitchFamily="34" charset="0"/>
                </a:rPr>
                <a:t>IPE Training Merger</a:t>
              </a:r>
            </a:p>
          </p:txBody>
        </p:sp>
        <p:sp>
          <p:nvSpPr>
            <p:cNvPr id="93" name="TextBox 92"/>
            <p:cNvSpPr txBox="1"/>
            <p:nvPr/>
          </p:nvSpPr>
          <p:spPr>
            <a:xfrm>
              <a:off x="8281818" y="1636822"/>
              <a:ext cx="2929293" cy="984886"/>
            </a:xfrm>
            <a:prstGeom prst="rect">
              <a:avLst/>
            </a:prstGeom>
            <a:noFill/>
          </p:spPr>
          <p:txBody>
            <a:bodyPr wrap="square" lIns="0" rIns="0" rtlCol="0" anchor="ctr">
              <a:spAutoFit/>
            </a:bodyPr>
            <a:lstStyle/>
            <a:p>
              <a:pPr lvl="0"/>
              <a:r>
                <a:rPr lang="en-US" sz="1050" dirty="0">
                  <a:latin typeface="Calibri" panose="020F0502020204030204" pitchFamily="34" charset="0"/>
                  <a:cs typeface="Calibri" panose="020F0502020204030204" pitchFamily="34" charset="0"/>
                </a:rPr>
                <a:t>Embedding of IPE with pre-existing health worker in-service and CPD trainings. Management of resistance from senior workers towards IPE.</a:t>
              </a:r>
            </a:p>
          </p:txBody>
        </p:sp>
      </p:grpSp>
      <p:grpSp>
        <p:nvGrpSpPr>
          <p:cNvPr id="94" name="Group 93"/>
          <p:cNvGrpSpPr/>
          <p:nvPr/>
        </p:nvGrpSpPr>
        <p:grpSpPr>
          <a:xfrm>
            <a:off x="711927" y="2266790"/>
            <a:ext cx="2598346" cy="1153153"/>
            <a:chOff x="7746650" y="1191892"/>
            <a:chExt cx="3464461" cy="1537538"/>
          </a:xfrm>
        </p:grpSpPr>
        <p:sp>
          <p:nvSpPr>
            <p:cNvPr id="95" name="TextBox 94"/>
            <p:cNvSpPr txBox="1"/>
            <p:nvPr/>
          </p:nvSpPr>
          <p:spPr>
            <a:xfrm>
              <a:off x="7746650" y="1191892"/>
              <a:ext cx="2652195" cy="492443"/>
            </a:xfrm>
            <a:prstGeom prst="rect">
              <a:avLst/>
            </a:prstGeom>
            <a:noFill/>
          </p:spPr>
          <p:txBody>
            <a:bodyPr wrap="square" lIns="0" rIns="0" rtlCol="0" anchor="ctr">
              <a:spAutoFit/>
            </a:bodyPr>
            <a:lstStyle/>
            <a:p>
              <a:pPr algn="r"/>
              <a:r>
                <a:rPr lang="en-US" b="1" dirty="0">
                  <a:solidFill>
                    <a:srgbClr val="A19574"/>
                  </a:solidFill>
                  <a:latin typeface="Calibri" panose="020F0502020204030204" pitchFamily="34" charset="0"/>
                  <a:cs typeface="Calibri" panose="020F0502020204030204" pitchFamily="34" charset="0"/>
                </a:rPr>
                <a:t>Mission &amp; Vision</a:t>
              </a:r>
            </a:p>
          </p:txBody>
        </p:sp>
        <p:sp>
          <p:nvSpPr>
            <p:cNvPr id="96" name="TextBox 95"/>
            <p:cNvSpPr txBox="1"/>
            <p:nvPr/>
          </p:nvSpPr>
          <p:spPr>
            <a:xfrm>
              <a:off x="8281818" y="1529102"/>
              <a:ext cx="2929293" cy="1200328"/>
            </a:xfrm>
            <a:prstGeom prst="rect">
              <a:avLst/>
            </a:prstGeom>
            <a:noFill/>
          </p:spPr>
          <p:txBody>
            <a:bodyPr wrap="square" lIns="0" rIns="0" rtlCol="0" anchor="ctr">
              <a:spAutoFit/>
            </a:bodyPr>
            <a:lstStyle/>
            <a:p>
              <a:pPr lvl="0"/>
              <a:r>
                <a:rPr lang="en-US" sz="1050" dirty="0">
                  <a:latin typeface="Calibri" panose="020F0502020204030204" pitchFamily="34" charset="0"/>
                  <a:cs typeface="Calibri" panose="020F0502020204030204" pitchFamily="34" charset="0"/>
                </a:rPr>
                <a:t>A common agreed upon mission and vision for IPE needs to be established involving all key stakeholder cutting across educators, management, key policy and decision makers.</a:t>
              </a:r>
            </a:p>
          </p:txBody>
        </p:sp>
      </p:grpSp>
      <p:grpSp>
        <p:nvGrpSpPr>
          <p:cNvPr id="97" name="Group 96"/>
          <p:cNvGrpSpPr/>
          <p:nvPr/>
        </p:nvGrpSpPr>
        <p:grpSpPr>
          <a:xfrm>
            <a:off x="1107456" y="4976354"/>
            <a:ext cx="2202816" cy="1024994"/>
            <a:chOff x="8274023" y="1255047"/>
            <a:chExt cx="2937088" cy="1366660"/>
          </a:xfrm>
        </p:grpSpPr>
        <p:sp>
          <p:nvSpPr>
            <p:cNvPr id="98" name="TextBox 97"/>
            <p:cNvSpPr txBox="1"/>
            <p:nvPr/>
          </p:nvSpPr>
          <p:spPr>
            <a:xfrm>
              <a:off x="8274023" y="1255047"/>
              <a:ext cx="2937088" cy="492443"/>
            </a:xfrm>
            <a:prstGeom prst="rect">
              <a:avLst/>
            </a:prstGeom>
            <a:noFill/>
          </p:spPr>
          <p:txBody>
            <a:bodyPr wrap="square" lIns="0" rIns="0" rtlCol="0" anchor="ctr">
              <a:spAutoFit/>
            </a:bodyPr>
            <a:lstStyle/>
            <a:p>
              <a:pPr lvl="0"/>
              <a:r>
                <a:rPr lang="en-US" b="1" dirty="0">
                  <a:solidFill>
                    <a:srgbClr val="B58B80"/>
                  </a:solidFill>
                  <a:latin typeface="Calibri" panose="020F0502020204030204" pitchFamily="34" charset="0"/>
                  <a:cs typeface="Calibri" panose="020F0502020204030204" pitchFamily="34" charset="0"/>
                </a:rPr>
                <a:t>Staff selection</a:t>
              </a:r>
            </a:p>
          </p:txBody>
        </p:sp>
        <p:sp>
          <p:nvSpPr>
            <p:cNvPr id="99" name="TextBox 98"/>
            <p:cNvSpPr txBox="1"/>
            <p:nvPr/>
          </p:nvSpPr>
          <p:spPr>
            <a:xfrm>
              <a:off x="8281818" y="1636821"/>
              <a:ext cx="2929293" cy="984886"/>
            </a:xfrm>
            <a:prstGeom prst="rect">
              <a:avLst/>
            </a:prstGeom>
            <a:noFill/>
          </p:spPr>
          <p:txBody>
            <a:bodyPr wrap="square" lIns="0" rIns="0" rtlCol="0" anchor="ctr">
              <a:spAutoFit/>
            </a:bodyPr>
            <a:lstStyle/>
            <a:p>
              <a:pPr lvl="0"/>
              <a:r>
                <a:rPr lang="en-US" sz="1050" dirty="0">
                  <a:latin typeface="Calibri" panose="020F0502020204030204" pitchFamily="34" charset="0"/>
                  <a:cs typeface="Calibri" panose="020F0502020204030204" pitchFamily="34" charset="0"/>
                </a:rPr>
                <a:t>Staff selected for conducting IPE trainings must possess desired competency and skill consistent with nature of IPE education.</a:t>
              </a:r>
            </a:p>
          </p:txBody>
        </p:sp>
      </p:grpSp>
      <p:grpSp>
        <p:nvGrpSpPr>
          <p:cNvPr id="100" name="Group 99"/>
          <p:cNvGrpSpPr/>
          <p:nvPr/>
        </p:nvGrpSpPr>
        <p:grpSpPr>
          <a:xfrm>
            <a:off x="1095668" y="3584855"/>
            <a:ext cx="4314421" cy="1226588"/>
            <a:chOff x="8779587" y="1199712"/>
            <a:chExt cx="5752560" cy="1635452"/>
          </a:xfrm>
        </p:grpSpPr>
        <p:sp>
          <p:nvSpPr>
            <p:cNvPr id="101" name="TextBox 100"/>
            <p:cNvSpPr txBox="1"/>
            <p:nvPr/>
          </p:nvSpPr>
          <p:spPr>
            <a:xfrm>
              <a:off x="8779587" y="1199712"/>
              <a:ext cx="5752560" cy="492443"/>
            </a:xfrm>
            <a:prstGeom prst="rect">
              <a:avLst/>
            </a:prstGeom>
            <a:noFill/>
          </p:spPr>
          <p:txBody>
            <a:bodyPr wrap="square" lIns="0" rIns="0" rtlCol="0" anchor="ctr">
              <a:spAutoFit/>
            </a:bodyPr>
            <a:lstStyle/>
            <a:p>
              <a:pPr lvl="0"/>
              <a:r>
                <a:rPr lang="en-US" b="1" dirty="0">
                  <a:solidFill>
                    <a:srgbClr val="C3986D"/>
                  </a:solidFill>
                  <a:latin typeface="Calibri" panose="020F0502020204030204" pitchFamily="34" charset="0"/>
                  <a:cs typeface="Calibri" panose="020F0502020204030204" pitchFamily="34" charset="0"/>
                </a:rPr>
                <a:t>IPE Commitment</a:t>
              </a:r>
            </a:p>
          </p:txBody>
        </p:sp>
        <p:sp>
          <p:nvSpPr>
            <p:cNvPr id="102" name="TextBox 101"/>
            <p:cNvSpPr txBox="1"/>
            <p:nvPr/>
          </p:nvSpPr>
          <p:spPr>
            <a:xfrm>
              <a:off x="8787444" y="1634836"/>
              <a:ext cx="2929293" cy="1200328"/>
            </a:xfrm>
            <a:prstGeom prst="rect">
              <a:avLst/>
            </a:prstGeom>
            <a:noFill/>
          </p:spPr>
          <p:txBody>
            <a:bodyPr wrap="square" lIns="0" rIns="0" rtlCol="0" anchor="ctr">
              <a:spAutoFit/>
            </a:bodyPr>
            <a:lstStyle/>
            <a:p>
              <a:pPr lvl="0"/>
              <a:r>
                <a:rPr lang="en-US" sz="1050" dirty="0">
                  <a:latin typeface="Calibri" panose="020F0502020204030204" pitchFamily="34" charset="0"/>
                  <a:cs typeface="Calibri" panose="020F0502020204030204" pitchFamily="34" charset="0"/>
                </a:rPr>
                <a:t>Visible improvements in communication and attitudes towards IPE education displayed by all involved staff, health workers, supervisors etc. across all work settings</a:t>
              </a:r>
              <a:r>
                <a:rPr lang="en-US" sz="1050" dirty="0"/>
                <a:t>.</a:t>
              </a:r>
            </a:p>
          </p:txBody>
        </p:sp>
      </p:grpSp>
      <p:grpSp>
        <p:nvGrpSpPr>
          <p:cNvPr id="109" name="Group 108"/>
          <p:cNvGrpSpPr/>
          <p:nvPr/>
        </p:nvGrpSpPr>
        <p:grpSpPr>
          <a:xfrm>
            <a:off x="9045831" y="3788632"/>
            <a:ext cx="3146169" cy="1047160"/>
            <a:chOff x="8274022" y="1225493"/>
            <a:chExt cx="4194892" cy="1396214"/>
          </a:xfrm>
        </p:grpSpPr>
        <p:sp>
          <p:nvSpPr>
            <p:cNvPr id="110" name="TextBox 109"/>
            <p:cNvSpPr txBox="1"/>
            <p:nvPr/>
          </p:nvSpPr>
          <p:spPr>
            <a:xfrm>
              <a:off x="8274022" y="1225493"/>
              <a:ext cx="4194892" cy="492443"/>
            </a:xfrm>
            <a:prstGeom prst="rect">
              <a:avLst/>
            </a:prstGeom>
            <a:noFill/>
          </p:spPr>
          <p:txBody>
            <a:bodyPr wrap="square" lIns="0" rtlCol="0" anchor="ctr">
              <a:spAutoFit/>
            </a:bodyPr>
            <a:lstStyle/>
            <a:p>
              <a:r>
                <a:rPr lang="en-US" b="1" dirty="0">
                  <a:solidFill>
                    <a:srgbClr val="F0A22E"/>
                  </a:solidFill>
                  <a:latin typeface="Calibri" panose="020F0502020204030204" pitchFamily="34" charset="0"/>
                  <a:cs typeface="Calibri" panose="020F0502020204030204" pitchFamily="34" charset="0"/>
                </a:rPr>
                <a:t>Organization Support</a:t>
              </a:r>
            </a:p>
          </p:txBody>
        </p:sp>
        <p:sp>
          <p:nvSpPr>
            <p:cNvPr id="111" name="TextBox 110"/>
            <p:cNvSpPr txBox="1"/>
            <p:nvPr/>
          </p:nvSpPr>
          <p:spPr>
            <a:xfrm>
              <a:off x="8281818" y="1636821"/>
              <a:ext cx="2929293" cy="984886"/>
            </a:xfrm>
            <a:prstGeom prst="rect">
              <a:avLst/>
            </a:prstGeom>
            <a:noFill/>
          </p:spPr>
          <p:txBody>
            <a:bodyPr wrap="square" lIns="0" rIns="0" rtlCol="0" anchor="ctr">
              <a:spAutoFit/>
            </a:bodyPr>
            <a:lstStyle/>
            <a:p>
              <a:pPr lvl="0"/>
              <a:r>
                <a:rPr lang="en-US" sz="1050" dirty="0">
                  <a:latin typeface="Calibri" panose="020F0502020204030204" pitchFamily="34" charset="0"/>
                  <a:cs typeface="Calibri" panose="020F0502020204030204" pitchFamily="34" charset="0"/>
                </a:rPr>
                <a:t>Adequate financing for staff training towards IPE education.</a:t>
              </a:r>
            </a:p>
            <a:p>
              <a:pPr lvl="0"/>
              <a:r>
                <a:rPr lang="en-US" sz="1050" dirty="0">
                  <a:latin typeface="Calibri" panose="020F0502020204030204" pitchFamily="34" charset="0"/>
                  <a:cs typeface="Calibri" panose="020F0502020204030204" pitchFamily="34" charset="0"/>
                </a:rPr>
                <a:t>Provision of incentives for staff participation in IPE education.</a:t>
              </a:r>
            </a:p>
          </p:txBody>
        </p:sp>
      </p:grpSp>
      <p:sp>
        <p:nvSpPr>
          <p:cNvPr id="5" name="Slide Number Placeholder 4"/>
          <p:cNvSpPr>
            <a:spLocks noGrp="1"/>
          </p:cNvSpPr>
          <p:nvPr>
            <p:ph type="sldNum" sz="quarter" idx="12"/>
          </p:nvPr>
        </p:nvSpPr>
        <p:spPr/>
        <p:txBody>
          <a:bodyPr/>
          <a:lstStyle/>
          <a:p>
            <a:r>
              <a:rPr lang="en-US" dirty="0"/>
              <a:t>47</a:t>
            </a:r>
          </a:p>
        </p:txBody>
      </p:sp>
    </p:spTree>
    <p:extLst>
      <p:ext uri="{BB962C8B-B14F-4D97-AF65-F5344CB8AC3E}">
        <p14:creationId xmlns:p14="http://schemas.microsoft.com/office/powerpoint/2010/main" val="2874428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(6/18)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07437327"/>
              </p:ext>
            </p:extLst>
          </p:nvPr>
        </p:nvGraphicFramePr>
        <p:xfrm>
          <a:off x="457200" y="1943100"/>
          <a:ext cx="11353799" cy="3962401"/>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607490">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latin typeface="Calibri" panose="020F0502020204030204" pitchFamily="34" charset="0"/>
                          <a:cs typeface="Calibri" panose="020F0502020204030204" pitchFamily="34" charset="0"/>
                        </a:rPr>
                        <a:t>       Continuing Professional Development (CPD)</a:t>
                      </a:r>
                      <a:endParaRPr lang="en-US" sz="1400" b="0" kern="1200" dirty="0">
                        <a:solidFill>
                          <a:schemeClr val="dk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0"/>
                  </a:ext>
                </a:extLst>
              </a:tr>
              <a:tr h="607490">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algn="l" defTabSz="914400" rtl="0" eaLnBrk="1" latinLnBrk="0" hangingPunct="1"/>
                      <a:r>
                        <a:rPr lang="en-US" sz="1400" b="0" kern="1200" dirty="0">
                          <a:solidFill>
                            <a:schemeClr val="tx1"/>
                          </a:solidFill>
                          <a:latin typeface="Calibri" panose="020F0502020204030204" pitchFamily="34" charset="0"/>
                          <a:ea typeface="+mn-ea"/>
                          <a:cs typeface="Calibri" panose="020F0502020204030204" pitchFamily="34" charset="0"/>
                        </a:rPr>
                        <a:t>       Ministry of Education</a:t>
                      </a:r>
                    </a:p>
                  </a:txBody>
                  <a:tcPr anchor="ctr">
                    <a:solidFill>
                      <a:schemeClr val="bg1"/>
                    </a:solidFill>
                  </a:tcPr>
                </a:tc>
                <a:extLst>
                  <a:ext uri="{0D108BD9-81ED-4DB2-BD59-A6C34878D82A}">
                    <a16:rowId xmlns:a16="http://schemas.microsoft.com/office/drawing/2014/main" val="10001"/>
                  </a:ext>
                </a:extLst>
              </a:tr>
              <a:tr h="1681436">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marR="0" lvl="0" indent="-28575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Char char="v"/>
                        <a:tabLst/>
                        <a:defRPr/>
                      </a:pPr>
                      <a:r>
                        <a:rPr lang="en-US" sz="1400" kern="1200" dirty="0">
                          <a:solidFill>
                            <a:schemeClr val="tx1"/>
                          </a:solidFill>
                          <a:latin typeface="Calibri" panose="020F0502020204030204" pitchFamily="34" charset="0"/>
                          <a:cs typeface="Calibri" panose="020F0502020204030204" pitchFamily="34" charset="0"/>
                        </a:rPr>
                        <a:t>A</a:t>
                      </a:r>
                      <a:r>
                        <a:rPr lang="en-US" sz="1400" kern="1200" baseline="0" dirty="0">
                          <a:solidFill>
                            <a:schemeClr val="tx1"/>
                          </a:solidFill>
                          <a:latin typeface="Calibri" panose="020F0502020204030204" pitchFamily="34" charset="0"/>
                          <a:cs typeface="Calibri" panose="020F0502020204030204" pitchFamily="34" charset="0"/>
                        </a:rPr>
                        <a:t> </a:t>
                      </a:r>
                      <a:r>
                        <a:rPr lang="en-US" sz="1400" kern="1200" baseline="0" dirty="0">
                          <a:solidFill>
                            <a:schemeClr val="tx1"/>
                          </a:solidFill>
                          <a:latin typeface="Calibri" panose="020F0502020204030204" pitchFamily="34" charset="0"/>
                          <a:ea typeface="+mn-ea"/>
                          <a:cs typeface="Calibri" panose="020F0502020204030204" pitchFamily="34" charset="0"/>
                        </a:rPr>
                        <a:t>part of this indicator verifies the incorporation of </a:t>
                      </a:r>
                      <a:r>
                        <a:rPr lang="en-US" sz="1400" b="1" kern="1200" baseline="0" dirty="0">
                          <a:solidFill>
                            <a:schemeClr val="accent1"/>
                          </a:solidFill>
                          <a:latin typeface="Calibri" panose="020F0502020204030204" pitchFamily="34" charset="0"/>
                          <a:ea typeface="+mn-ea"/>
                          <a:cs typeface="Calibri" panose="020F0502020204030204" pitchFamily="34" charset="0"/>
                        </a:rPr>
                        <a:t>CPD</a:t>
                      </a:r>
                      <a:r>
                        <a:rPr lang="en-US" sz="1400" kern="1200" baseline="0" dirty="0">
                          <a:solidFill>
                            <a:schemeClr val="tx1"/>
                          </a:solidFill>
                          <a:latin typeface="Calibri" panose="020F0502020204030204" pitchFamily="34" charset="0"/>
                          <a:ea typeface="+mn-ea"/>
                          <a:cs typeface="Calibri" panose="020F0502020204030204" pitchFamily="34" charset="0"/>
                        </a:rPr>
                        <a:t> into the </a:t>
                      </a:r>
                      <a:r>
                        <a:rPr lang="en-US" sz="1400" b="1" kern="1200" baseline="0" dirty="0">
                          <a:solidFill>
                            <a:schemeClr val="accent1"/>
                          </a:solidFill>
                          <a:latin typeface="Calibri" panose="020F0502020204030204" pitchFamily="34" charset="0"/>
                          <a:ea typeface="+mn-ea"/>
                          <a:cs typeface="Calibri" panose="020F0502020204030204" pitchFamily="34" charset="0"/>
                        </a:rPr>
                        <a:t>national education plan </a:t>
                      </a:r>
                      <a:r>
                        <a:rPr lang="en-US" sz="1400" kern="1200" baseline="0" dirty="0">
                          <a:solidFill>
                            <a:schemeClr val="tx1"/>
                          </a:solidFill>
                          <a:latin typeface="Calibri" panose="020F0502020204030204" pitchFamily="34" charset="0"/>
                          <a:ea typeface="+mn-ea"/>
                          <a:cs typeface="Calibri" panose="020F0502020204030204" pitchFamily="34" charset="0"/>
                        </a:rPr>
                        <a:t>for health workforce.</a:t>
                      </a:r>
                    </a:p>
                    <a:p>
                      <a:pPr marL="285750" marR="0" lvl="0" indent="-28575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Char char="v"/>
                        <a:tabLst/>
                        <a:defRPr/>
                      </a:pPr>
                      <a:r>
                        <a:rPr lang="en-US" sz="1400" kern="1200" dirty="0">
                          <a:effectLst/>
                          <a:latin typeface="Calibri" panose="020F0502020204030204" pitchFamily="34" charset="0"/>
                          <a:cs typeface="Calibri" panose="020F0502020204030204" pitchFamily="34" charset="0"/>
                        </a:rPr>
                        <a:t>CPD is</a:t>
                      </a:r>
                      <a:r>
                        <a:rPr lang="en-US" sz="1400" kern="1200" baseline="0" dirty="0">
                          <a:effectLst/>
                          <a:latin typeface="Calibri" panose="020F0502020204030204" pitchFamily="34" charset="0"/>
                          <a:cs typeface="Calibri" panose="020F0502020204030204" pitchFamily="34" charset="0"/>
                        </a:rPr>
                        <a:t> used to </a:t>
                      </a:r>
                      <a:r>
                        <a:rPr lang="en-US" sz="1400" kern="1200" dirty="0">
                          <a:effectLst/>
                          <a:latin typeface="Calibri" panose="020F0502020204030204" pitchFamily="34" charset="0"/>
                          <a:cs typeface="Calibri" panose="020F0502020204030204" pitchFamily="34" charset="0"/>
                        </a:rPr>
                        <a:t>describe </a:t>
                      </a:r>
                      <a:r>
                        <a:rPr lang="en-US" sz="1400" b="1" kern="1200" dirty="0">
                          <a:solidFill>
                            <a:schemeClr val="accent1"/>
                          </a:solidFill>
                          <a:effectLst/>
                          <a:latin typeface="Calibri" panose="020F0502020204030204" pitchFamily="34" charset="0"/>
                          <a:cs typeface="Calibri" panose="020F0502020204030204" pitchFamily="34" charset="0"/>
                        </a:rPr>
                        <a:t>learning activities </a:t>
                      </a:r>
                      <a:r>
                        <a:rPr lang="en-US" sz="1400" kern="1200" dirty="0">
                          <a:effectLst/>
                          <a:latin typeface="Calibri" panose="020F0502020204030204" pitchFamily="34" charset="0"/>
                          <a:cs typeface="Calibri" panose="020F0502020204030204" pitchFamily="34" charset="0"/>
                        </a:rPr>
                        <a:t>that professionals partake</a:t>
                      </a:r>
                      <a:r>
                        <a:rPr lang="en-US" sz="1400" kern="1200" baseline="0" dirty="0">
                          <a:effectLst/>
                          <a:latin typeface="Calibri" panose="020F0502020204030204" pitchFamily="34" charset="0"/>
                          <a:cs typeface="Calibri" panose="020F0502020204030204" pitchFamily="34" charset="0"/>
                        </a:rPr>
                        <a:t> in to </a:t>
                      </a:r>
                      <a:r>
                        <a:rPr lang="en-US" sz="1400" b="1" kern="1200" dirty="0">
                          <a:solidFill>
                            <a:schemeClr val="accent1"/>
                          </a:solidFill>
                          <a:effectLst/>
                          <a:latin typeface="Calibri" panose="020F0502020204030204" pitchFamily="34" charset="0"/>
                          <a:cs typeface="Calibri" panose="020F0502020204030204" pitchFamily="34" charset="0"/>
                        </a:rPr>
                        <a:t>develop and enhance </a:t>
                      </a:r>
                      <a:r>
                        <a:rPr lang="en-US" sz="1400" kern="1200" dirty="0">
                          <a:effectLst/>
                          <a:latin typeface="Calibri" panose="020F0502020204030204" pitchFamily="34" charset="0"/>
                          <a:cs typeface="Calibri" panose="020F0502020204030204" pitchFamily="34" charset="0"/>
                        </a:rPr>
                        <a:t>their skills.</a:t>
                      </a:r>
                    </a:p>
                    <a:p>
                      <a:pPr marL="285750" marR="0" lvl="0" indent="-28575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Char char="v"/>
                        <a:tabLst/>
                        <a:defRPr/>
                      </a:pPr>
                      <a:r>
                        <a:rPr lang="en-US" sz="1400" kern="1200" dirty="0">
                          <a:effectLst/>
                          <a:latin typeface="Calibri" panose="020F0502020204030204" pitchFamily="34" charset="0"/>
                          <a:cs typeface="Calibri" panose="020F0502020204030204" pitchFamily="34" charset="0"/>
                        </a:rPr>
                        <a:t>A </a:t>
                      </a:r>
                      <a:r>
                        <a:rPr lang="en-US" sz="1400" b="1" kern="1200" dirty="0">
                          <a:solidFill>
                            <a:schemeClr val="accent1"/>
                          </a:solidFill>
                          <a:effectLst/>
                          <a:latin typeface="Calibri" panose="020F0502020204030204" pitchFamily="34" charset="0"/>
                          <a:cs typeface="Calibri" panose="020F0502020204030204" pitchFamily="34" charset="0"/>
                        </a:rPr>
                        <a:t>standard structure </a:t>
                      </a:r>
                      <a:r>
                        <a:rPr lang="en-US" sz="1400" kern="1200" dirty="0">
                          <a:effectLst/>
                          <a:latin typeface="Calibri" panose="020F0502020204030204" pitchFamily="34" charset="0"/>
                          <a:cs typeface="Calibri" panose="020F0502020204030204" pitchFamily="34" charset="0"/>
                        </a:rPr>
                        <a:t>for CPD needs to be established in order to </a:t>
                      </a:r>
                      <a:r>
                        <a:rPr lang="en-US" sz="1400" kern="1200" dirty="0">
                          <a:solidFill>
                            <a:schemeClr val="dk1"/>
                          </a:solidFill>
                          <a:effectLst/>
                          <a:latin typeface="Calibri" panose="020F0502020204030204" pitchFamily="34" charset="0"/>
                          <a:ea typeface="+mn-ea"/>
                          <a:cs typeface="Calibri" panose="020F0502020204030204" pitchFamily="34" charset="0"/>
                        </a:rPr>
                        <a:t>ensure complete </a:t>
                      </a:r>
                      <a:r>
                        <a:rPr lang="en-US" sz="1400" b="1" kern="1200" dirty="0">
                          <a:solidFill>
                            <a:schemeClr val="accent1"/>
                          </a:solidFill>
                          <a:effectLst/>
                          <a:latin typeface="Calibri" panose="020F0502020204030204" pitchFamily="34" charset="0"/>
                          <a:ea typeface="+mn-ea"/>
                          <a:cs typeface="Calibri" panose="020F0502020204030204" pitchFamily="34" charset="0"/>
                        </a:rPr>
                        <a:t>training and de</a:t>
                      </a:r>
                      <a:r>
                        <a:rPr lang="en-US" sz="1400" b="1" kern="1200" dirty="0">
                          <a:solidFill>
                            <a:schemeClr val="accent1"/>
                          </a:solidFill>
                          <a:effectLst/>
                          <a:latin typeface="Calibri" panose="020F0502020204030204" pitchFamily="34" charset="0"/>
                          <a:cs typeface="Calibri" panose="020F0502020204030204" pitchFamily="34" charset="0"/>
                        </a:rPr>
                        <a:t>velopment </a:t>
                      </a:r>
                      <a:r>
                        <a:rPr lang="en-US" sz="1400" kern="1200" dirty="0">
                          <a:effectLst/>
                          <a:latin typeface="Calibri" panose="020F0502020204030204" pitchFamily="34" charset="0"/>
                          <a:cs typeface="Calibri" panose="020F0502020204030204" pitchFamily="34" charset="0"/>
                        </a:rPr>
                        <a:t>of every individual healthcare worker</a:t>
                      </a:r>
                      <a:r>
                        <a:rPr lang="en-US" sz="1400" kern="1200" baseline="0" dirty="0">
                          <a:effectLst/>
                          <a:latin typeface="Calibri" panose="020F0502020204030204" pitchFamily="34" charset="0"/>
                          <a:cs typeface="Calibri" panose="020F0502020204030204" pitchFamily="34" charset="0"/>
                        </a:rPr>
                        <a:t> along with </a:t>
                      </a:r>
                      <a:r>
                        <a:rPr lang="en-US" sz="1400" kern="1200" dirty="0">
                          <a:solidFill>
                            <a:schemeClr val="dk1"/>
                          </a:solidFill>
                          <a:effectLst/>
                          <a:latin typeface="Calibri" panose="020F0502020204030204" pitchFamily="34" charset="0"/>
                          <a:ea typeface="+mn-ea"/>
                          <a:cs typeface="Calibri" panose="020F0502020204030204" pitchFamily="34" charset="0"/>
                        </a:rPr>
                        <a:t>certification for </a:t>
                      </a:r>
                      <a:r>
                        <a:rPr lang="en-US" sz="1400" kern="1200" baseline="0" dirty="0">
                          <a:effectLst/>
                          <a:latin typeface="Calibri" panose="020F0502020204030204" pitchFamily="34" charset="0"/>
                          <a:cs typeface="Calibri" panose="020F0502020204030204" pitchFamily="34" charset="0"/>
                        </a:rPr>
                        <a:t>essential </a:t>
                      </a:r>
                      <a:r>
                        <a:rPr lang="en-US" sz="1400" b="1" kern="1200" baseline="0" dirty="0">
                          <a:solidFill>
                            <a:schemeClr val="accent1"/>
                          </a:solidFill>
                          <a:effectLst/>
                          <a:latin typeface="Calibri" panose="020F0502020204030204" pitchFamily="34" charset="0"/>
                          <a:cs typeface="Calibri" panose="020F0502020204030204" pitchFamily="34" charset="0"/>
                        </a:rPr>
                        <a:t>re-licensure</a:t>
                      </a:r>
                      <a:r>
                        <a:rPr lang="en-US" sz="1400" kern="1200" dirty="0">
                          <a:solidFill>
                            <a:schemeClr val="dk1"/>
                          </a:solidFill>
                          <a:effectLst/>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The </a:t>
                      </a:r>
                      <a:r>
                        <a:rPr lang="en-US" sz="1400" b="1" kern="1200" baseline="0" dirty="0">
                          <a:solidFill>
                            <a:schemeClr val="accent1"/>
                          </a:solidFill>
                          <a:effectLst/>
                          <a:latin typeface="Calibri" panose="020F0502020204030204" pitchFamily="34" charset="0"/>
                          <a:cs typeface="Calibri" panose="020F0502020204030204" pitchFamily="34" charset="0"/>
                        </a:rPr>
                        <a:t>CPD standards </a:t>
                      </a:r>
                      <a:r>
                        <a:rPr lang="en-US" sz="1400" kern="1200" baseline="0" dirty="0">
                          <a:effectLst/>
                          <a:latin typeface="Calibri" panose="020F0502020204030204" pitchFamily="34" charset="0"/>
                          <a:cs typeface="Calibri" panose="020F0502020204030204" pitchFamily="34" charset="0"/>
                        </a:rPr>
                        <a:t>for health workforce education are </a:t>
                      </a:r>
                      <a:r>
                        <a:rPr lang="en-US" sz="1400" b="1" kern="1200" baseline="0" dirty="0">
                          <a:solidFill>
                            <a:schemeClr val="accent1"/>
                          </a:solidFill>
                          <a:effectLst/>
                          <a:latin typeface="Calibri" panose="020F0502020204030204" pitchFamily="34" charset="0"/>
                          <a:cs typeface="Calibri" panose="020F0502020204030204" pitchFamily="34" charset="0"/>
                        </a:rPr>
                        <a:t>not integrated </a:t>
                      </a:r>
                      <a:r>
                        <a:rPr lang="en-US" sz="1400" kern="1200" baseline="0" dirty="0">
                          <a:effectLst/>
                          <a:latin typeface="Calibri" panose="020F0502020204030204" pitchFamily="34" charset="0"/>
                          <a:cs typeface="Calibri" panose="020F0502020204030204" pitchFamily="34" charset="0"/>
                        </a:rPr>
                        <a:t>with </a:t>
                      </a:r>
                      <a:r>
                        <a:rPr lang="en-US" sz="1400" b="1" kern="1200" baseline="0" dirty="0">
                          <a:solidFill>
                            <a:schemeClr val="accent1"/>
                          </a:solidFill>
                          <a:effectLst/>
                          <a:latin typeface="Calibri" panose="020F0502020204030204" pitchFamily="34" charset="0"/>
                          <a:cs typeface="Calibri" panose="020F0502020204030204" pitchFamily="34" charset="0"/>
                        </a:rPr>
                        <a:t>national education plan</a:t>
                      </a:r>
                      <a:r>
                        <a:rPr lang="en-US" sz="1400" kern="1200" baseline="0" dirty="0">
                          <a:effectLst/>
                          <a:latin typeface="Calibri" panose="020F0502020204030204" pitchFamily="34" charset="0"/>
                          <a:cs typeface="Calibri" panose="020F0502020204030204" pitchFamily="34" charset="0"/>
                        </a:rPr>
                        <a:t>.</a:t>
                      </a:r>
                    </a:p>
                  </a:txBody>
                  <a:tcPr anchor="ctr">
                    <a:solidFill>
                      <a:schemeClr val="bg1"/>
                    </a:solidFill>
                  </a:tcPr>
                </a:tc>
                <a:extLst>
                  <a:ext uri="{0D108BD9-81ED-4DB2-BD59-A6C34878D82A}">
                    <a16:rowId xmlns:a16="http://schemas.microsoft.com/office/drawing/2014/main" val="3043069969"/>
                  </a:ext>
                </a:extLst>
              </a:tr>
              <a:tr h="1065985">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dirty="0">
                          <a:solidFill>
                            <a:schemeClr val="tx1"/>
                          </a:solidFill>
                          <a:latin typeface="Calibri" panose="020F0502020204030204" pitchFamily="34" charset="0"/>
                          <a:cs typeface="Calibri" panose="020F0502020204030204" pitchFamily="34" charset="0"/>
                        </a:rPr>
                        <a:t>Integral aspects of </a:t>
                      </a:r>
                      <a:r>
                        <a:rPr lang="en-US" sz="1400" b="1" dirty="0">
                          <a:solidFill>
                            <a:schemeClr val="accent1"/>
                          </a:solidFill>
                          <a:latin typeface="Calibri" panose="020F0502020204030204" pitchFamily="34" charset="0"/>
                          <a:cs typeface="Calibri" panose="020F0502020204030204" pitchFamily="34" charset="0"/>
                        </a:rPr>
                        <a:t>CPD process </a:t>
                      </a:r>
                      <a:r>
                        <a:rPr lang="en-US" sz="1400" dirty="0">
                          <a:solidFill>
                            <a:schemeClr val="tx1"/>
                          </a:solidFill>
                          <a:latin typeface="Calibri" panose="020F0502020204030204" pitchFamily="34" charset="0"/>
                          <a:cs typeface="Calibri" panose="020F0502020204030204" pitchFamily="34" charset="0"/>
                        </a:rPr>
                        <a:t>showcased in next slide and well defined </a:t>
                      </a:r>
                      <a:r>
                        <a:rPr lang="en-US" sz="1400" b="1" dirty="0">
                          <a:solidFill>
                            <a:schemeClr val="accent1"/>
                          </a:solidFill>
                          <a:latin typeface="Calibri" panose="020F0502020204030204" pitchFamily="34" charset="0"/>
                          <a:cs typeface="Calibri" panose="020F0502020204030204" pitchFamily="34" charset="0"/>
                        </a:rPr>
                        <a:t>CPD requirements </a:t>
                      </a:r>
                      <a:r>
                        <a:rPr lang="en-US" sz="1400" dirty="0">
                          <a:solidFill>
                            <a:schemeClr val="tx1"/>
                          </a:solidFill>
                          <a:latin typeface="Calibri" panose="020F0502020204030204" pitchFamily="34" charset="0"/>
                          <a:cs typeface="Calibri" panose="020F0502020204030204" pitchFamily="34" charset="0"/>
                        </a:rPr>
                        <a:t>for each type of workforce specialization at particular duration and experience levels should be included in the </a:t>
                      </a:r>
                      <a:r>
                        <a:rPr lang="en-US" sz="1400" b="1" kern="1200" dirty="0">
                          <a:solidFill>
                            <a:schemeClr val="accent1"/>
                          </a:solidFill>
                          <a:latin typeface="Calibri" panose="020F0502020204030204" pitchFamily="34" charset="0"/>
                          <a:ea typeface="+mn-ea"/>
                          <a:cs typeface="Calibri" panose="020F0502020204030204" pitchFamily="34" charset="0"/>
                        </a:rPr>
                        <a:t>Ministry of </a:t>
                      </a:r>
                      <a:r>
                        <a:rPr lang="en-US" sz="1400" b="1" dirty="0">
                          <a:solidFill>
                            <a:schemeClr val="accent1"/>
                          </a:solidFill>
                          <a:latin typeface="Calibri" panose="020F0502020204030204" pitchFamily="34" charset="0"/>
                          <a:cs typeface="Calibri" panose="020F0502020204030204" pitchFamily="34" charset="0"/>
                        </a:rPr>
                        <a:t>Education’s National Strategy for Higher Education 2030 </a:t>
                      </a:r>
                      <a:r>
                        <a:rPr lang="en-US" sz="1400" dirty="0">
                          <a:solidFill>
                            <a:schemeClr val="tx1"/>
                          </a:solidFill>
                          <a:latin typeface="Calibri" panose="020F0502020204030204" pitchFamily="34" charset="0"/>
                          <a:cs typeface="Calibri" panose="020F0502020204030204" pitchFamily="34" charset="0"/>
                        </a:rPr>
                        <a:t>for satisfaction of this indicator.</a:t>
                      </a: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48</a:t>
            </a:r>
          </a:p>
        </p:txBody>
      </p:sp>
      <p:sp>
        <p:nvSpPr>
          <p:cNvPr id="13" name="TextBox 12">
            <a:extLst>
              <a:ext uri="{FF2B5EF4-FFF2-40B4-BE49-F238E27FC236}">
                <a16:creationId xmlns:a16="http://schemas.microsoft.com/office/drawing/2014/main" id="{B05D985E-DDA2-441C-99F7-AE586411BB71}"/>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3 : EDUCATION AND TRAINING REGULATION &amp; ACCREDITATION</a:t>
            </a:r>
          </a:p>
        </p:txBody>
      </p:sp>
    </p:spTree>
    <p:extLst>
      <p:ext uri="{BB962C8B-B14F-4D97-AF65-F5344CB8AC3E}">
        <p14:creationId xmlns:p14="http://schemas.microsoft.com/office/powerpoint/2010/main" val="2935700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(7/18)</a:t>
            </a:r>
            <a:endParaRPr lang="en-US" dirty="0"/>
          </a:p>
        </p:txBody>
      </p:sp>
      <p:graphicFrame>
        <p:nvGraphicFramePr>
          <p:cNvPr id="5" name="Diagram 4"/>
          <p:cNvGraphicFramePr/>
          <p:nvPr>
            <p:extLst>
              <p:ext uri="{D42A27DB-BD31-4B8C-83A1-F6EECF244321}">
                <p14:modId xmlns:p14="http://schemas.microsoft.com/office/powerpoint/2010/main" val="3455046362"/>
              </p:ext>
            </p:extLst>
          </p:nvPr>
        </p:nvGraphicFramePr>
        <p:xfrm>
          <a:off x="457201" y="1836467"/>
          <a:ext cx="11353796" cy="4373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TextBox 45"/>
          <p:cNvSpPr txBox="1"/>
          <p:nvPr/>
        </p:nvSpPr>
        <p:spPr>
          <a:xfrm>
            <a:off x="457200" y="1330263"/>
            <a:ext cx="11353797"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a:latin typeface="Calibri" panose="020F0502020204030204" pitchFamily="34" charset="0"/>
                <a:cs typeface="Calibri" panose="020F0502020204030204" pitchFamily="34" charset="0"/>
              </a:rPr>
              <a:t>CPD Process Inclusion In National Education Plan </a:t>
            </a:r>
          </a:p>
        </p:txBody>
      </p:sp>
      <p:sp>
        <p:nvSpPr>
          <p:cNvPr id="3" name="Slide Number Placeholder 2"/>
          <p:cNvSpPr>
            <a:spLocks noGrp="1"/>
          </p:cNvSpPr>
          <p:nvPr>
            <p:ph type="sldNum" sz="quarter" idx="12"/>
          </p:nvPr>
        </p:nvSpPr>
        <p:spPr/>
        <p:txBody>
          <a:bodyPr/>
          <a:lstStyle/>
          <a:p>
            <a:r>
              <a:rPr lang="en-US" dirty="0"/>
              <a:t>49</a:t>
            </a:r>
          </a:p>
        </p:txBody>
      </p:sp>
    </p:spTree>
    <p:extLst>
      <p:ext uri="{BB962C8B-B14F-4D97-AF65-F5344CB8AC3E}">
        <p14:creationId xmlns:p14="http://schemas.microsoft.com/office/powerpoint/2010/main" val="77089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noAutofit/>
          </a:bodyPr>
          <a:lstStyle/>
          <a:p>
            <a:r>
              <a:rPr lang="en-US" cap="none" dirty="0">
                <a:ea typeface="Cambria" panose="02040503050406030204" pitchFamily="18" charset="0"/>
              </a:rPr>
              <a:t>NHWA MODULES</a:t>
            </a:r>
          </a:p>
        </p:txBody>
      </p:sp>
      <p:sp>
        <p:nvSpPr>
          <p:cNvPr id="24" name="Rectangle 23">
            <a:extLst>
              <a:ext uri="{FF2B5EF4-FFF2-40B4-BE49-F238E27FC236}">
                <a16:creationId xmlns:a16="http://schemas.microsoft.com/office/drawing/2014/main" id="{2D5C0ED7-0156-4B21-82D7-7A5176014CEA}"/>
              </a:ext>
            </a:extLst>
          </p:cNvPr>
          <p:cNvSpPr/>
          <p:nvPr/>
        </p:nvSpPr>
        <p:spPr>
          <a:xfrm>
            <a:off x="9206478" y="585216"/>
            <a:ext cx="2993634" cy="5770777"/>
          </a:xfrm>
          <a:prstGeom prst="rect">
            <a:avLst/>
          </a:prstGeom>
          <a:gradFill>
            <a:gsLst>
              <a:gs pos="1000">
                <a:srgbClr val="C2790E"/>
              </a:gs>
              <a:gs pos="100000">
                <a:srgbClr val="86550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9831AC6-EAD7-4945-897C-733ED510E11E}"/>
              </a:ext>
            </a:extLst>
          </p:cNvPr>
          <p:cNvSpPr/>
          <p:nvPr/>
        </p:nvSpPr>
        <p:spPr>
          <a:xfrm>
            <a:off x="9325221" y="1946535"/>
            <a:ext cx="2634549" cy="2232021"/>
          </a:xfrm>
          <a:prstGeom prst="rect">
            <a:avLst/>
          </a:prstGeom>
        </p:spPr>
        <p:txBody>
          <a:bodyPr wrap="square">
            <a:spAutoFit/>
          </a:bodyPr>
          <a:lstStyle/>
          <a:p>
            <a:pPr algn="just">
              <a:lnSpc>
                <a:spcPct val="150000"/>
              </a:lnSpc>
            </a:pPr>
            <a:r>
              <a:rPr lang="en-US" sz="3200" b="1" dirty="0">
                <a:solidFill>
                  <a:schemeClr val="bg1"/>
                </a:solidFill>
                <a:latin typeface="Calibri" panose="020F0502020204030204" pitchFamily="34" charset="0"/>
                <a:cs typeface="Calibri" panose="020F0502020204030204" pitchFamily="34" charset="0"/>
              </a:rPr>
              <a:t>3 </a:t>
            </a:r>
            <a:r>
              <a:rPr lang="en-US" sz="2400" b="1" dirty="0">
                <a:solidFill>
                  <a:schemeClr val="bg1"/>
                </a:solidFill>
                <a:latin typeface="Calibri" panose="020F0502020204030204" pitchFamily="34" charset="0"/>
                <a:cs typeface="Calibri" panose="020F0502020204030204" pitchFamily="34" charset="0"/>
              </a:rPr>
              <a:t>domains</a:t>
            </a:r>
            <a:r>
              <a:rPr lang="en-US" sz="1200" dirty="0">
                <a:solidFill>
                  <a:schemeClr val="bg1"/>
                </a:solidFill>
                <a:latin typeface="Calibri" panose="020F0502020204030204" pitchFamily="34" charset="0"/>
                <a:cs typeface="Calibri" panose="020F0502020204030204" pitchFamily="34" charset="0"/>
              </a:rPr>
              <a:t> </a:t>
            </a:r>
            <a:r>
              <a:rPr lang="en-US" sz="1600" dirty="0">
                <a:solidFill>
                  <a:schemeClr val="bg1"/>
                </a:solidFill>
                <a:latin typeface="Calibri" panose="020F0502020204030204" pitchFamily="34" charset="0"/>
                <a:cs typeface="Calibri" panose="020F0502020204030204" pitchFamily="34" charset="0"/>
              </a:rPr>
              <a:t>split across </a:t>
            </a:r>
            <a:r>
              <a:rPr lang="en-US" sz="3200" b="1" dirty="0">
                <a:solidFill>
                  <a:schemeClr val="bg1"/>
                </a:solidFill>
                <a:latin typeface="Calibri" panose="020F0502020204030204" pitchFamily="34" charset="0"/>
                <a:cs typeface="Calibri" panose="020F0502020204030204" pitchFamily="34" charset="0"/>
              </a:rPr>
              <a:t>10 </a:t>
            </a:r>
            <a:r>
              <a:rPr lang="en-US" sz="2400" b="1" dirty="0">
                <a:solidFill>
                  <a:schemeClr val="bg1"/>
                </a:solidFill>
                <a:latin typeface="Calibri" panose="020F0502020204030204" pitchFamily="34" charset="0"/>
                <a:cs typeface="Calibri" panose="020F0502020204030204" pitchFamily="34" charset="0"/>
              </a:rPr>
              <a:t>Modules </a:t>
            </a:r>
            <a:r>
              <a:rPr lang="en-US" sz="1600" dirty="0">
                <a:solidFill>
                  <a:schemeClr val="bg1"/>
                </a:solidFill>
                <a:latin typeface="Calibri" panose="020F0502020204030204" pitchFamily="34" charset="0"/>
                <a:cs typeface="Calibri" panose="020F0502020204030204" pitchFamily="34" charset="0"/>
              </a:rPr>
              <a:t>with a total of</a:t>
            </a:r>
            <a:r>
              <a:rPr lang="en-US" sz="1200" dirty="0">
                <a:solidFill>
                  <a:schemeClr val="bg1"/>
                </a:solidFill>
                <a:latin typeface="Calibri" panose="020F0502020204030204" pitchFamily="34" charset="0"/>
                <a:cs typeface="Calibri" panose="020F0502020204030204" pitchFamily="34" charset="0"/>
              </a:rPr>
              <a:t> </a:t>
            </a:r>
            <a:r>
              <a:rPr lang="en-US" sz="3200" b="1" dirty="0">
                <a:solidFill>
                  <a:schemeClr val="bg1"/>
                </a:solidFill>
                <a:latin typeface="Calibri" panose="020F0502020204030204" pitchFamily="34" charset="0"/>
                <a:cs typeface="Calibri" panose="020F0502020204030204" pitchFamily="34" charset="0"/>
              </a:rPr>
              <a:t>78</a:t>
            </a:r>
            <a:r>
              <a:rPr lang="en-US" sz="2400" b="1" dirty="0">
                <a:solidFill>
                  <a:schemeClr val="bg1"/>
                </a:solidFill>
                <a:latin typeface="Calibri" panose="020F0502020204030204" pitchFamily="34" charset="0"/>
                <a:cs typeface="Calibri" panose="020F0502020204030204" pitchFamily="34" charset="0"/>
              </a:rPr>
              <a:t> Indicators</a:t>
            </a:r>
          </a:p>
        </p:txBody>
      </p:sp>
      <p:grpSp>
        <p:nvGrpSpPr>
          <p:cNvPr id="2" name="Group 1">
            <a:extLst>
              <a:ext uri="{FF2B5EF4-FFF2-40B4-BE49-F238E27FC236}">
                <a16:creationId xmlns:a16="http://schemas.microsoft.com/office/drawing/2014/main" id="{E2313DE5-1427-E54D-AC4C-382E059CA295}"/>
              </a:ext>
            </a:extLst>
          </p:cNvPr>
          <p:cNvGrpSpPr/>
          <p:nvPr/>
        </p:nvGrpSpPr>
        <p:grpSpPr>
          <a:xfrm>
            <a:off x="457200" y="1145718"/>
            <a:ext cx="8547515" cy="4990217"/>
            <a:chOff x="457200" y="1145718"/>
            <a:chExt cx="8547515" cy="4990217"/>
          </a:xfrm>
        </p:grpSpPr>
        <p:sp>
          <p:nvSpPr>
            <p:cNvPr id="5" name="Rectangle: Rounded Corners 4">
              <a:extLst>
                <a:ext uri="{FF2B5EF4-FFF2-40B4-BE49-F238E27FC236}">
                  <a16:creationId xmlns:a16="http://schemas.microsoft.com/office/drawing/2014/main" id="{A98EF9CF-43AB-4C23-814F-5F5B70C07703}"/>
                </a:ext>
              </a:extLst>
            </p:cNvPr>
            <p:cNvSpPr/>
            <p:nvPr/>
          </p:nvSpPr>
          <p:spPr>
            <a:xfrm>
              <a:off x="457200" y="1457366"/>
              <a:ext cx="2549236" cy="4678569"/>
            </a:xfrm>
            <a:prstGeom prst="roundRect">
              <a:avLst>
                <a:gd name="adj" fmla="val 4710"/>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8AFB122D-AA54-4AE3-89AC-44158A1465C0}"/>
                </a:ext>
              </a:extLst>
            </p:cNvPr>
            <p:cNvSpPr/>
            <p:nvPr/>
          </p:nvSpPr>
          <p:spPr>
            <a:xfrm>
              <a:off x="3449779" y="1457367"/>
              <a:ext cx="2549236" cy="4678568"/>
            </a:xfrm>
            <a:prstGeom prst="roundRect">
              <a:avLst>
                <a:gd name="adj" fmla="val 4800"/>
              </a:avLst>
            </a:prstGeom>
            <a:solidFill>
              <a:schemeClr val="bg1"/>
            </a:solidFill>
            <a:ln>
              <a:solidFill>
                <a:srgbClr val="028D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C6C3CBA-A821-4FD1-AB99-A9433D24B738}"/>
                </a:ext>
              </a:extLst>
            </p:cNvPr>
            <p:cNvSpPr/>
            <p:nvPr/>
          </p:nvSpPr>
          <p:spPr>
            <a:xfrm>
              <a:off x="6414651" y="1457367"/>
              <a:ext cx="2549236" cy="4678568"/>
            </a:xfrm>
            <a:prstGeom prst="roundRect">
              <a:avLst>
                <a:gd name="adj" fmla="val 5273"/>
              </a:avLst>
            </a:prstGeom>
            <a:solidFill>
              <a:schemeClr val="bg1"/>
            </a:solidFill>
            <a:ln>
              <a:solidFill>
                <a:srgbClr val="70AC2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58C90B1-0469-453F-93B0-D1A5957971DB}"/>
                </a:ext>
              </a:extLst>
            </p:cNvPr>
            <p:cNvSpPr/>
            <p:nvPr/>
          </p:nvSpPr>
          <p:spPr>
            <a:xfrm>
              <a:off x="457200" y="1817587"/>
              <a:ext cx="2549236" cy="51261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Education</a:t>
              </a:r>
            </a:p>
          </p:txBody>
        </p:sp>
        <p:sp>
          <p:nvSpPr>
            <p:cNvPr id="9" name="Rectangle 8">
              <a:extLst>
                <a:ext uri="{FF2B5EF4-FFF2-40B4-BE49-F238E27FC236}">
                  <a16:creationId xmlns:a16="http://schemas.microsoft.com/office/drawing/2014/main" id="{2F44FCB1-FF08-4D97-9065-BE0D859D621D}"/>
                </a:ext>
              </a:extLst>
            </p:cNvPr>
            <p:cNvSpPr/>
            <p:nvPr/>
          </p:nvSpPr>
          <p:spPr>
            <a:xfrm>
              <a:off x="3449779" y="1817587"/>
              <a:ext cx="2549236" cy="512618"/>
            </a:xfrm>
            <a:prstGeom prst="rect">
              <a:avLst/>
            </a:prstGeom>
            <a:solidFill>
              <a:srgbClr val="028DBE"/>
            </a:solidFill>
            <a:ln>
              <a:solidFill>
                <a:srgbClr val="028D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Labour Force</a:t>
              </a:r>
            </a:p>
          </p:txBody>
        </p:sp>
        <p:sp>
          <p:nvSpPr>
            <p:cNvPr id="10" name="Rectangle 9">
              <a:extLst>
                <a:ext uri="{FF2B5EF4-FFF2-40B4-BE49-F238E27FC236}">
                  <a16:creationId xmlns:a16="http://schemas.microsoft.com/office/drawing/2014/main" id="{6C4E5CF0-546D-4C17-92BC-3672F47CEDE8}"/>
                </a:ext>
              </a:extLst>
            </p:cNvPr>
            <p:cNvSpPr/>
            <p:nvPr/>
          </p:nvSpPr>
          <p:spPr>
            <a:xfrm>
              <a:off x="6414651" y="1817587"/>
              <a:ext cx="2549236" cy="512618"/>
            </a:xfrm>
            <a:prstGeom prst="rect">
              <a:avLst/>
            </a:prstGeom>
            <a:solidFill>
              <a:srgbClr val="70AC2E"/>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Serving Population Health Needs</a:t>
              </a:r>
            </a:p>
          </p:txBody>
        </p:sp>
        <p:sp>
          <p:nvSpPr>
            <p:cNvPr id="11" name="Rectangle 10">
              <a:extLst>
                <a:ext uri="{FF2B5EF4-FFF2-40B4-BE49-F238E27FC236}">
                  <a16:creationId xmlns:a16="http://schemas.microsoft.com/office/drawing/2014/main" id="{F832F9AD-C347-4CB7-9E4C-344B18CB9E14}"/>
                </a:ext>
              </a:extLst>
            </p:cNvPr>
            <p:cNvSpPr/>
            <p:nvPr/>
          </p:nvSpPr>
          <p:spPr>
            <a:xfrm>
              <a:off x="1233054" y="1277260"/>
              <a:ext cx="997528"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774B10F-3C62-49EF-88ED-0B6031242FFE}"/>
                </a:ext>
              </a:extLst>
            </p:cNvPr>
            <p:cNvSpPr/>
            <p:nvPr/>
          </p:nvSpPr>
          <p:spPr>
            <a:xfrm>
              <a:off x="4225633" y="1277260"/>
              <a:ext cx="997528"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CCAF01C-0C0A-49E7-861B-CF76745DF5C6}"/>
                </a:ext>
              </a:extLst>
            </p:cNvPr>
            <p:cNvSpPr/>
            <p:nvPr/>
          </p:nvSpPr>
          <p:spPr>
            <a:xfrm>
              <a:off x="7190505" y="1277260"/>
              <a:ext cx="997528"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10600E8-C8EC-4172-A5B7-2C5AC56E7C66}"/>
                </a:ext>
              </a:extLst>
            </p:cNvPr>
            <p:cNvSpPr txBox="1"/>
            <p:nvPr/>
          </p:nvSpPr>
          <p:spPr>
            <a:xfrm>
              <a:off x="608825" y="2956298"/>
              <a:ext cx="2245986" cy="523220"/>
            </a:xfrm>
            <a:prstGeom prst="rect">
              <a:avLst/>
            </a:prstGeom>
            <a:noFill/>
          </p:spPr>
          <p:txBody>
            <a:bodyPr wrap="square" rtlCol="0">
              <a:spAutoFit/>
            </a:bodyPr>
            <a:lstStyle/>
            <a:p>
              <a:r>
                <a:rPr lang="en-US" sz="1400" b="1" dirty="0">
                  <a:solidFill>
                    <a:schemeClr val="bg2">
                      <a:lumMod val="25000"/>
                    </a:schemeClr>
                  </a:solidFill>
                  <a:latin typeface="Calibri" panose="020F0502020204030204" pitchFamily="34" charset="0"/>
                  <a:cs typeface="Calibri" panose="020F0502020204030204" pitchFamily="34" charset="0"/>
                </a:rPr>
                <a:t>Module 2</a:t>
              </a:r>
            </a:p>
            <a:p>
              <a:r>
                <a:rPr lang="en-US" sz="1400" dirty="0">
                  <a:solidFill>
                    <a:schemeClr val="bg2">
                      <a:lumMod val="25000"/>
                    </a:schemeClr>
                  </a:solidFill>
                  <a:latin typeface="Calibri" panose="020F0502020204030204" pitchFamily="34" charset="0"/>
                  <a:cs typeface="Calibri" panose="020F0502020204030204" pitchFamily="34" charset="0"/>
                </a:rPr>
                <a:t>Education and Training</a:t>
              </a:r>
            </a:p>
          </p:txBody>
        </p:sp>
        <p:sp>
          <p:nvSpPr>
            <p:cNvPr id="15" name="TextBox 14">
              <a:extLst>
                <a:ext uri="{FF2B5EF4-FFF2-40B4-BE49-F238E27FC236}">
                  <a16:creationId xmlns:a16="http://schemas.microsoft.com/office/drawing/2014/main" id="{18FABFD9-2ABD-4A90-9DF3-C949A6C4DCF6}"/>
                </a:ext>
              </a:extLst>
            </p:cNvPr>
            <p:cNvSpPr txBox="1"/>
            <p:nvPr/>
          </p:nvSpPr>
          <p:spPr>
            <a:xfrm>
              <a:off x="608825" y="3892410"/>
              <a:ext cx="2245986" cy="738664"/>
            </a:xfrm>
            <a:prstGeom prst="rect">
              <a:avLst/>
            </a:prstGeom>
            <a:noFill/>
          </p:spPr>
          <p:txBody>
            <a:bodyPr wrap="square" rtlCol="0">
              <a:spAutoFit/>
            </a:bodyPr>
            <a:lstStyle/>
            <a:p>
              <a:r>
                <a:rPr lang="en-US" sz="1400" b="1" dirty="0">
                  <a:solidFill>
                    <a:schemeClr val="bg2">
                      <a:lumMod val="25000"/>
                    </a:schemeClr>
                  </a:solidFill>
                  <a:latin typeface="Calibri" panose="020F0502020204030204" pitchFamily="34" charset="0"/>
                  <a:cs typeface="Calibri" panose="020F0502020204030204" pitchFamily="34" charset="0"/>
                </a:rPr>
                <a:t>Module 3</a:t>
              </a:r>
            </a:p>
            <a:p>
              <a:r>
                <a:rPr lang="en-US" sz="1400" dirty="0">
                  <a:solidFill>
                    <a:schemeClr val="bg2">
                      <a:lumMod val="25000"/>
                    </a:schemeClr>
                  </a:solidFill>
                  <a:latin typeface="Calibri" panose="020F0502020204030204" pitchFamily="34" charset="0"/>
                  <a:cs typeface="Calibri" panose="020F0502020204030204" pitchFamily="34" charset="0"/>
                </a:rPr>
                <a:t>Education and Training regulation and accreditation</a:t>
              </a:r>
            </a:p>
          </p:txBody>
        </p:sp>
        <p:sp>
          <p:nvSpPr>
            <p:cNvPr id="16" name="TextBox 15">
              <a:extLst>
                <a:ext uri="{FF2B5EF4-FFF2-40B4-BE49-F238E27FC236}">
                  <a16:creationId xmlns:a16="http://schemas.microsoft.com/office/drawing/2014/main" id="{7299D79A-8810-474F-963B-07299ECCB96E}"/>
                </a:ext>
              </a:extLst>
            </p:cNvPr>
            <p:cNvSpPr txBox="1"/>
            <p:nvPr/>
          </p:nvSpPr>
          <p:spPr>
            <a:xfrm>
              <a:off x="608825" y="5043967"/>
              <a:ext cx="2245986" cy="523220"/>
            </a:xfrm>
            <a:prstGeom prst="rect">
              <a:avLst/>
            </a:prstGeom>
            <a:noFill/>
          </p:spPr>
          <p:txBody>
            <a:bodyPr wrap="square" rtlCol="0">
              <a:spAutoFit/>
            </a:bodyPr>
            <a:lstStyle/>
            <a:p>
              <a:r>
                <a:rPr lang="en-US" sz="1400" b="1" dirty="0">
                  <a:solidFill>
                    <a:schemeClr val="bg2">
                      <a:lumMod val="25000"/>
                    </a:schemeClr>
                  </a:solidFill>
                  <a:latin typeface="Calibri" panose="020F0502020204030204" pitchFamily="34" charset="0"/>
                  <a:cs typeface="Calibri" panose="020F0502020204030204" pitchFamily="34" charset="0"/>
                </a:rPr>
                <a:t>Module 4</a:t>
              </a:r>
            </a:p>
            <a:p>
              <a:r>
                <a:rPr lang="en-US" sz="1400" dirty="0">
                  <a:solidFill>
                    <a:schemeClr val="bg2">
                      <a:lumMod val="25000"/>
                    </a:schemeClr>
                  </a:solidFill>
                  <a:latin typeface="Calibri" panose="020F0502020204030204" pitchFamily="34" charset="0"/>
                  <a:cs typeface="Calibri" panose="020F0502020204030204" pitchFamily="34" charset="0"/>
                </a:rPr>
                <a:t>Education finances</a:t>
              </a:r>
            </a:p>
          </p:txBody>
        </p:sp>
        <p:sp>
          <p:nvSpPr>
            <p:cNvPr id="17" name="TextBox 16">
              <a:extLst>
                <a:ext uri="{FF2B5EF4-FFF2-40B4-BE49-F238E27FC236}">
                  <a16:creationId xmlns:a16="http://schemas.microsoft.com/office/drawing/2014/main" id="{45D66AB6-709F-4D65-A21E-3ECD2DBAEFF2}"/>
                </a:ext>
              </a:extLst>
            </p:cNvPr>
            <p:cNvSpPr txBox="1"/>
            <p:nvPr/>
          </p:nvSpPr>
          <p:spPr>
            <a:xfrm>
              <a:off x="3601403" y="2974768"/>
              <a:ext cx="2397611" cy="523220"/>
            </a:xfrm>
            <a:prstGeom prst="rect">
              <a:avLst/>
            </a:prstGeom>
            <a:noFill/>
          </p:spPr>
          <p:txBody>
            <a:bodyPr wrap="square" rtlCol="0">
              <a:spAutoFit/>
            </a:bodyPr>
            <a:lstStyle/>
            <a:p>
              <a:r>
                <a:rPr lang="en-US" sz="1400" b="1" dirty="0">
                  <a:solidFill>
                    <a:srgbClr val="028DBE"/>
                  </a:solidFill>
                  <a:latin typeface="Calibri" panose="020F0502020204030204" pitchFamily="34" charset="0"/>
                  <a:cs typeface="Calibri" panose="020F0502020204030204" pitchFamily="34" charset="0"/>
                </a:rPr>
                <a:t>Module 1</a:t>
              </a:r>
            </a:p>
            <a:p>
              <a:r>
                <a:rPr lang="en-US" sz="1400" dirty="0">
                  <a:solidFill>
                    <a:srgbClr val="028DBE"/>
                  </a:solidFill>
                  <a:latin typeface="Calibri" panose="020F0502020204030204" pitchFamily="34" charset="0"/>
                  <a:cs typeface="Calibri" panose="020F0502020204030204" pitchFamily="34" charset="0"/>
                </a:rPr>
                <a:t>Active Health workforce stock</a:t>
              </a:r>
            </a:p>
          </p:txBody>
        </p:sp>
        <p:sp>
          <p:nvSpPr>
            <p:cNvPr id="18" name="TextBox 17">
              <a:extLst>
                <a:ext uri="{FF2B5EF4-FFF2-40B4-BE49-F238E27FC236}">
                  <a16:creationId xmlns:a16="http://schemas.microsoft.com/office/drawing/2014/main" id="{67E24109-7418-4A17-9A6E-42FEABC2CC57}"/>
                </a:ext>
              </a:extLst>
            </p:cNvPr>
            <p:cNvSpPr txBox="1"/>
            <p:nvPr/>
          </p:nvSpPr>
          <p:spPr>
            <a:xfrm>
              <a:off x="3601404" y="3678096"/>
              <a:ext cx="2397611" cy="523220"/>
            </a:xfrm>
            <a:prstGeom prst="rect">
              <a:avLst/>
            </a:prstGeom>
            <a:noFill/>
          </p:spPr>
          <p:txBody>
            <a:bodyPr wrap="square" rtlCol="0">
              <a:spAutoFit/>
            </a:bodyPr>
            <a:lstStyle/>
            <a:p>
              <a:r>
                <a:rPr lang="en-US" sz="1400" b="1" dirty="0">
                  <a:solidFill>
                    <a:srgbClr val="028DBE"/>
                  </a:solidFill>
                  <a:latin typeface="Calibri" panose="020F0502020204030204" pitchFamily="34" charset="0"/>
                  <a:cs typeface="Calibri" panose="020F0502020204030204" pitchFamily="34" charset="0"/>
                </a:rPr>
                <a:t>Module 5</a:t>
              </a:r>
            </a:p>
            <a:p>
              <a:r>
                <a:rPr lang="en-US" sz="1400" dirty="0">
                  <a:solidFill>
                    <a:srgbClr val="028DBE"/>
                  </a:solidFill>
                  <a:latin typeface="Calibri" panose="020F0502020204030204" pitchFamily="34" charset="0"/>
                  <a:cs typeface="Calibri" panose="020F0502020204030204" pitchFamily="34" charset="0"/>
                </a:rPr>
                <a:t>Health labour market flows</a:t>
              </a:r>
            </a:p>
          </p:txBody>
        </p:sp>
        <p:sp>
          <p:nvSpPr>
            <p:cNvPr id="19" name="TextBox 18">
              <a:extLst>
                <a:ext uri="{FF2B5EF4-FFF2-40B4-BE49-F238E27FC236}">
                  <a16:creationId xmlns:a16="http://schemas.microsoft.com/office/drawing/2014/main" id="{9EE430D2-C488-4327-BAF8-030BF2DAB840}"/>
                </a:ext>
              </a:extLst>
            </p:cNvPr>
            <p:cNvSpPr txBox="1"/>
            <p:nvPr/>
          </p:nvSpPr>
          <p:spPr>
            <a:xfrm>
              <a:off x="3601404" y="4381424"/>
              <a:ext cx="2397611" cy="738664"/>
            </a:xfrm>
            <a:prstGeom prst="rect">
              <a:avLst/>
            </a:prstGeom>
            <a:noFill/>
          </p:spPr>
          <p:txBody>
            <a:bodyPr wrap="square" rtlCol="0">
              <a:spAutoFit/>
            </a:bodyPr>
            <a:lstStyle/>
            <a:p>
              <a:r>
                <a:rPr lang="en-US" sz="1400" b="1" dirty="0">
                  <a:solidFill>
                    <a:srgbClr val="028DBE"/>
                  </a:solidFill>
                  <a:latin typeface="Calibri" panose="020F0502020204030204" pitchFamily="34" charset="0"/>
                  <a:cs typeface="Calibri" panose="020F0502020204030204" pitchFamily="34" charset="0"/>
                </a:rPr>
                <a:t>Module 6</a:t>
              </a:r>
            </a:p>
            <a:p>
              <a:r>
                <a:rPr lang="en-US" sz="1400" dirty="0">
                  <a:solidFill>
                    <a:srgbClr val="028DBE"/>
                  </a:solidFill>
                  <a:latin typeface="Calibri" panose="020F0502020204030204" pitchFamily="34" charset="0"/>
                  <a:cs typeface="Calibri" panose="020F0502020204030204" pitchFamily="34" charset="0"/>
                </a:rPr>
                <a:t>Employment characteristics and working conditions</a:t>
              </a:r>
            </a:p>
          </p:txBody>
        </p:sp>
        <p:sp>
          <p:nvSpPr>
            <p:cNvPr id="20" name="TextBox 19">
              <a:extLst>
                <a:ext uri="{FF2B5EF4-FFF2-40B4-BE49-F238E27FC236}">
                  <a16:creationId xmlns:a16="http://schemas.microsoft.com/office/drawing/2014/main" id="{97E6CC88-7D2C-4DFB-9DCF-640AC25999AD}"/>
                </a:ext>
              </a:extLst>
            </p:cNvPr>
            <p:cNvSpPr txBox="1"/>
            <p:nvPr/>
          </p:nvSpPr>
          <p:spPr>
            <a:xfrm>
              <a:off x="3601402" y="5300193"/>
              <a:ext cx="2397611" cy="738664"/>
            </a:xfrm>
            <a:prstGeom prst="rect">
              <a:avLst/>
            </a:prstGeom>
            <a:noFill/>
          </p:spPr>
          <p:txBody>
            <a:bodyPr wrap="square" rtlCol="0">
              <a:spAutoFit/>
            </a:bodyPr>
            <a:lstStyle/>
            <a:p>
              <a:r>
                <a:rPr lang="en-US" sz="1400" b="1" dirty="0">
                  <a:solidFill>
                    <a:srgbClr val="028DBE"/>
                  </a:solidFill>
                  <a:latin typeface="Calibri" panose="020F0502020204030204" pitchFamily="34" charset="0"/>
                  <a:cs typeface="Calibri" panose="020F0502020204030204" pitchFamily="34" charset="0"/>
                </a:rPr>
                <a:t>Module 7</a:t>
              </a:r>
            </a:p>
            <a:p>
              <a:r>
                <a:rPr lang="en-US" sz="1400" dirty="0">
                  <a:solidFill>
                    <a:srgbClr val="028DBE"/>
                  </a:solidFill>
                  <a:latin typeface="Calibri" panose="020F0502020204030204" pitchFamily="34" charset="0"/>
                  <a:cs typeface="Calibri" panose="020F0502020204030204" pitchFamily="34" charset="0"/>
                </a:rPr>
                <a:t>Health workforce spending and renumeration</a:t>
              </a:r>
            </a:p>
          </p:txBody>
        </p:sp>
        <p:sp>
          <p:nvSpPr>
            <p:cNvPr id="21" name="TextBox 20">
              <a:extLst>
                <a:ext uri="{FF2B5EF4-FFF2-40B4-BE49-F238E27FC236}">
                  <a16:creationId xmlns:a16="http://schemas.microsoft.com/office/drawing/2014/main" id="{BBCFA629-ED35-48A8-9F82-B5708A093692}"/>
                </a:ext>
              </a:extLst>
            </p:cNvPr>
            <p:cNvSpPr txBox="1"/>
            <p:nvPr/>
          </p:nvSpPr>
          <p:spPr>
            <a:xfrm>
              <a:off x="6566276" y="2985941"/>
              <a:ext cx="2397611" cy="738664"/>
            </a:xfrm>
            <a:prstGeom prst="rect">
              <a:avLst/>
            </a:prstGeom>
            <a:noFill/>
          </p:spPr>
          <p:txBody>
            <a:bodyPr wrap="square" rtlCol="0">
              <a:spAutoFit/>
            </a:bodyPr>
            <a:lstStyle/>
            <a:p>
              <a:r>
                <a:rPr lang="en-US" sz="1400" b="1" dirty="0">
                  <a:solidFill>
                    <a:srgbClr val="5F9127"/>
                  </a:solidFill>
                  <a:latin typeface="Calibri" panose="020F0502020204030204" pitchFamily="34" charset="0"/>
                  <a:cs typeface="Calibri" panose="020F0502020204030204" pitchFamily="34" charset="0"/>
                </a:rPr>
                <a:t>Module 8</a:t>
              </a:r>
            </a:p>
            <a:p>
              <a:r>
                <a:rPr lang="en-US" sz="1400" dirty="0">
                  <a:solidFill>
                    <a:srgbClr val="5F9127"/>
                  </a:solidFill>
                  <a:latin typeface="Calibri" panose="020F0502020204030204" pitchFamily="34" charset="0"/>
                  <a:cs typeface="Calibri" panose="020F0502020204030204" pitchFamily="34" charset="0"/>
                </a:rPr>
                <a:t>Skill-mix composition for models of care</a:t>
              </a:r>
            </a:p>
          </p:txBody>
        </p:sp>
        <p:sp>
          <p:nvSpPr>
            <p:cNvPr id="22" name="TextBox 21">
              <a:extLst>
                <a:ext uri="{FF2B5EF4-FFF2-40B4-BE49-F238E27FC236}">
                  <a16:creationId xmlns:a16="http://schemas.microsoft.com/office/drawing/2014/main" id="{EE1FB88D-0827-460F-8466-D833FFCA73F1}"/>
                </a:ext>
              </a:extLst>
            </p:cNvPr>
            <p:cNvSpPr txBox="1"/>
            <p:nvPr/>
          </p:nvSpPr>
          <p:spPr>
            <a:xfrm>
              <a:off x="6566276" y="4037929"/>
              <a:ext cx="2397611" cy="738664"/>
            </a:xfrm>
            <a:prstGeom prst="rect">
              <a:avLst/>
            </a:prstGeom>
            <a:noFill/>
          </p:spPr>
          <p:txBody>
            <a:bodyPr wrap="square" rtlCol="0">
              <a:spAutoFit/>
            </a:bodyPr>
            <a:lstStyle/>
            <a:p>
              <a:r>
                <a:rPr lang="en-US" sz="1400" b="1" dirty="0">
                  <a:solidFill>
                    <a:srgbClr val="5F9127"/>
                  </a:solidFill>
                  <a:latin typeface="Calibri" panose="020F0502020204030204" pitchFamily="34" charset="0"/>
                  <a:cs typeface="Calibri" panose="020F0502020204030204" pitchFamily="34" charset="0"/>
                </a:rPr>
                <a:t>Module 9</a:t>
              </a:r>
            </a:p>
            <a:p>
              <a:r>
                <a:rPr lang="en-US" sz="1400" dirty="0">
                  <a:solidFill>
                    <a:srgbClr val="5F9127"/>
                  </a:solidFill>
                  <a:latin typeface="Calibri" panose="020F0502020204030204" pitchFamily="34" charset="0"/>
                  <a:cs typeface="Calibri" panose="020F0502020204030204" pitchFamily="34" charset="0"/>
                </a:rPr>
                <a:t>Governance and health workforce policies</a:t>
              </a:r>
            </a:p>
          </p:txBody>
        </p:sp>
        <p:sp>
          <p:nvSpPr>
            <p:cNvPr id="23" name="TextBox 22">
              <a:extLst>
                <a:ext uri="{FF2B5EF4-FFF2-40B4-BE49-F238E27FC236}">
                  <a16:creationId xmlns:a16="http://schemas.microsoft.com/office/drawing/2014/main" id="{257B0E14-59C4-4D80-ACD7-8E903883AB05}"/>
                </a:ext>
              </a:extLst>
            </p:cNvPr>
            <p:cNvSpPr txBox="1"/>
            <p:nvPr/>
          </p:nvSpPr>
          <p:spPr>
            <a:xfrm>
              <a:off x="6566276" y="5089915"/>
              <a:ext cx="2397611" cy="738664"/>
            </a:xfrm>
            <a:prstGeom prst="rect">
              <a:avLst/>
            </a:prstGeom>
            <a:noFill/>
          </p:spPr>
          <p:txBody>
            <a:bodyPr wrap="square" rtlCol="0">
              <a:spAutoFit/>
            </a:bodyPr>
            <a:lstStyle/>
            <a:p>
              <a:r>
                <a:rPr lang="en-US" sz="1400" b="1" dirty="0">
                  <a:solidFill>
                    <a:srgbClr val="5F9127"/>
                  </a:solidFill>
                  <a:latin typeface="Calibri" panose="020F0502020204030204" pitchFamily="34" charset="0"/>
                  <a:cs typeface="Calibri" panose="020F0502020204030204" pitchFamily="34" charset="0"/>
                </a:rPr>
                <a:t>Module 10</a:t>
              </a:r>
            </a:p>
            <a:p>
              <a:r>
                <a:rPr lang="en-US" sz="1400" dirty="0">
                  <a:solidFill>
                    <a:srgbClr val="5F9127"/>
                  </a:solidFill>
                  <a:latin typeface="Calibri" panose="020F0502020204030204" pitchFamily="34" charset="0"/>
                  <a:cs typeface="Calibri" panose="020F0502020204030204" pitchFamily="34" charset="0"/>
                </a:rPr>
                <a:t>Health workforce information systems</a:t>
              </a:r>
            </a:p>
          </p:txBody>
        </p:sp>
        <p:sp>
          <p:nvSpPr>
            <p:cNvPr id="30" name="Rectangle 29">
              <a:extLst>
                <a:ext uri="{FF2B5EF4-FFF2-40B4-BE49-F238E27FC236}">
                  <a16:creationId xmlns:a16="http://schemas.microsoft.com/office/drawing/2014/main" id="{5ABA98DC-2776-4C8E-953D-6493B789D71B}"/>
                </a:ext>
              </a:extLst>
            </p:cNvPr>
            <p:cNvSpPr/>
            <p:nvPr/>
          </p:nvSpPr>
          <p:spPr>
            <a:xfrm>
              <a:off x="795119" y="2478862"/>
              <a:ext cx="1915076" cy="307777"/>
            </a:xfrm>
            <a:prstGeom prst="rect">
              <a:avLst/>
            </a:prstGeom>
          </p:spPr>
          <p:txBody>
            <a:bodyPr wrap="none">
              <a:spAutoFit/>
            </a:bodyPr>
            <a:lstStyle/>
            <a:p>
              <a:r>
                <a:rPr lang="en-US" sz="1400" dirty="0">
                  <a:solidFill>
                    <a:schemeClr val="bg2">
                      <a:lumMod val="50000"/>
                    </a:schemeClr>
                  </a:solidFill>
                  <a:latin typeface="Calibri" panose="020F0502020204030204" pitchFamily="34" charset="0"/>
                  <a:cs typeface="Calibri" panose="020F0502020204030204" pitchFamily="34" charset="0"/>
                </a:rPr>
                <a:t>Creation and Nurturing </a:t>
              </a:r>
            </a:p>
          </p:txBody>
        </p:sp>
        <p:sp>
          <p:nvSpPr>
            <p:cNvPr id="31" name="Rectangle 30">
              <a:extLst>
                <a:ext uri="{FF2B5EF4-FFF2-40B4-BE49-F238E27FC236}">
                  <a16:creationId xmlns:a16="http://schemas.microsoft.com/office/drawing/2014/main" id="{09FA9424-6651-4F38-A4F6-90E9CFE4919E}"/>
                </a:ext>
              </a:extLst>
            </p:cNvPr>
            <p:cNvSpPr/>
            <p:nvPr/>
          </p:nvSpPr>
          <p:spPr>
            <a:xfrm>
              <a:off x="3535469" y="2460007"/>
              <a:ext cx="2399760" cy="307777"/>
            </a:xfrm>
            <a:prstGeom prst="rect">
              <a:avLst/>
            </a:prstGeom>
          </p:spPr>
          <p:txBody>
            <a:bodyPr wrap="none">
              <a:spAutoFit/>
            </a:bodyPr>
            <a:lstStyle/>
            <a:p>
              <a:r>
                <a:rPr lang="en-US" sz="1400" dirty="0">
                  <a:solidFill>
                    <a:srgbClr val="02AFEC"/>
                  </a:solidFill>
                  <a:latin typeface="Calibri" panose="020F0502020204030204" pitchFamily="34" charset="0"/>
                  <a:cs typeface="Calibri" panose="020F0502020204030204" pitchFamily="34" charset="0"/>
                </a:rPr>
                <a:t>Build a strength for healthcare</a:t>
              </a:r>
            </a:p>
          </p:txBody>
        </p:sp>
        <p:sp>
          <p:nvSpPr>
            <p:cNvPr id="32" name="Rectangle 31">
              <a:extLst>
                <a:ext uri="{FF2B5EF4-FFF2-40B4-BE49-F238E27FC236}">
                  <a16:creationId xmlns:a16="http://schemas.microsoft.com/office/drawing/2014/main" id="{DF0F5FCF-3491-464B-98A6-B5D1C2AAA243}"/>
                </a:ext>
              </a:extLst>
            </p:cNvPr>
            <p:cNvSpPr/>
            <p:nvPr/>
          </p:nvSpPr>
          <p:spPr>
            <a:xfrm>
              <a:off x="6525447" y="2473696"/>
              <a:ext cx="2479268" cy="307777"/>
            </a:xfrm>
            <a:prstGeom prst="rect">
              <a:avLst/>
            </a:prstGeom>
          </p:spPr>
          <p:txBody>
            <a:bodyPr wrap="none">
              <a:spAutoFit/>
            </a:bodyPr>
            <a:lstStyle/>
            <a:p>
              <a:r>
                <a:rPr lang="en-US" sz="1400" dirty="0">
                  <a:solidFill>
                    <a:srgbClr val="70AC2E"/>
                  </a:solidFill>
                  <a:latin typeface="Calibri" panose="020F0502020204030204" pitchFamily="34" charset="0"/>
                  <a:cs typeface="Calibri" panose="020F0502020204030204" pitchFamily="34" charset="0"/>
                </a:rPr>
                <a:t>Satisfy needs of the population </a:t>
              </a:r>
            </a:p>
          </p:txBody>
        </p:sp>
        <p:cxnSp>
          <p:nvCxnSpPr>
            <p:cNvPr id="34" name="Straight Connector 33">
              <a:extLst>
                <a:ext uri="{FF2B5EF4-FFF2-40B4-BE49-F238E27FC236}">
                  <a16:creationId xmlns:a16="http://schemas.microsoft.com/office/drawing/2014/main" id="{93267DF8-D74A-43A2-AB40-1E44C9CE446D}"/>
                </a:ext>
              </a:extLst>
            </p:cNvPr>
            <p:cNvCxnSpPr/>
            <p:nvPr/>
          </p:nvCxnSpPr>
          <p:spPr>
            <a:xfrm>
              <a:off x="759071" y="3685964"/>
              <a:ext cx="1945494" cy="0"/>
            </a:xfrm>
            <a:prstGeom prst="line">
              <a:avLst/>
            </a:prstGeom>
            <a:ln>
              <a:gradFill flip="none" rotWithShape="1">
                <a:gsLst>
                  <a:gs pos="20000">
                    <a:srgbClr val="E4BE87"/>
                  </a:gs>
                  <a:gs pos="0">
                    <a:schemeClr val="bg1"/>
                  </a:gs>
                  <a:gs pos="100000">
                    <a:schemeClr val="bg1"/>
                  </a:gs>
                  <a:gs pos="80000">
                    <a:srgbClr val="E4BE87"/>
                  </a:gs>
                  <a:gs pos="50000">
                    <a:srgbClr val="C87D0E"/>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E3A3A7-6176-4BD8-B8E3-37567D89B083}"/>
                </a:ext>
              </a:extLst>
            </p:cNvPr>
            <p:cNvCxnSpPr/>
            <p:nvPr/>
          </p:nvCxnSpPr>
          <p:spPr>
            <a:xfrm>
              <a:off x="723023" y="4837520"/>
              <a:ext cx="1945494" cy="0"/>
            </a:xfrm>
            <a:prstGeom prst="line">
              <a:avLst/>
            </a:prstGeom>
            <a:ln>
              <a:gradFill flip="none" rotWithShape="1">
                <a:gsLst>
                  <a:gs pos="20000">
                    <a:srgbClr val="E4BE87"/>
                  </a:gs>
                  <a:gs pos="0">
                    <a:schemeClr val="bg1"/>
                  </a:gs>
                  <a:gs pos="100000">
                    <a:schemeClr val="bg1"/>
                  </a:gs>
                  <a:gs pos="80000">
                    <a:srgbClr val="E4BE87"/>
                  </a:gs>
                  <a:gs pos="50000">
                    <a:srgbClr val="C87D0E"/>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4C3F99F-E29E-488E-A832-3176E1596927}"/>
                </a:ext>
              </a:extLst>
            </p:cNvPr>
            <p:cNvCxnSpPr/>
            <p:nvPr/>
          </p:nvCxnSpPr>
          <p:spPr>
            <a:xfrm>
              <a:off x="3751650" y="3588042"/>
              <a:ext cx="1945494" cy="0"/>
            </a:xfrm>
            <a:prstGeom prst="line">
              <a:avLst/>
            </a:prstGeom>
            <a:ln>
              <a:gradFill flip="none" rotWithShape="1">
                <a:gsLst>
                  <a:gs pos="20000">
                    <a:srgbClr val="81C6DF"/>
                  </a:gs>
                  <a:gs pos="1000">
                    <a:schemeClr val="bg1"/>
                  </a:gs>
                  <a:gs pos="100000">
                    <a:schemeClr val="bg1"/>
                  </a:gs>
                  <a:gs pos="80000">
                    <a:srgbClr val="81C6DF"/>
                  </a:gs>
                  <a:gs pos="50000">
                    <a:srgbClr val="028DBE"/>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FF09D2B-2D64-4748-B045-3B237C71209A}"/>
                </a:ext>
              </a:extLst>
            </p:cNvPr>
            <p:cNvCxnSpPr/>
            <p:nvPr/>
          </p:nvCxnSpPr>
          <p:spPr>
            <a:xfrm>
              <a:off x="3751650" y="4291370"/>
              <a:ext cx="1945494" cy="0"/>
            </a:xfrm>
            <a:prstGeom prst="line">
              <a:avLst/>
            </a:prstGeom>
            <a:ln>
              <a:gradFill flip="none" rotWithShape="1">
                <a:gsLst>
                  <a:gs pos="20000">
                    <a:srgbClr val="81C6DF"/>
                  </a:gs>
                  <a:gs pos="1000">
                    <a:schemeClr val="bg1"/>
                  </a:gs>
                  <a:gs pos="100000">
                    <a:schemeClr val="bg1"/>
                  </a:gs>
                  <a:gs pos="80000">
                    <a:srgbClr val="81C6DF"/>
                  </a:gs>
                  <a:gs pos="50000">
                    <a:srgbClr val="028DBE"/>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479C18-0C70-409F-B18A-364EFC58D7AA}"/>
                </a:ext>
              </a:extLst>
            </p:cNvPr>
            <p:cNvCxnSpPr/>
            <p:nvPr/>
          </p:nvCxnSpPr>
          <p:spPr>
            <a:xfrm>
              <a:off x="3751650" y="5210142"/>
              <a:ext cx="1945494" cy="0"/>
            </a:xfrm>
            <a:prstGeom prst="line">
              <a:avLst/>
            </a:prstGeom>
            <a:ln>
              <a:gradFill flip="none" rotWithShape="1">
                <a:gsLst>
                  <a:gs pos="20000">
                    <a:srgbClr val="81C6DF"/>
                  </a:gs>
                  <a:gs pos="1000">
                    <a:schemeClr val="bg1"/>
                  </a:gs>
                  <a:gs pos="100000">
                    <a:schemeClr val="bg1"/>
                  </a:gs>
                  <a:gs pos="80000">
                    <a:srgbClr val="81C6DF"/>
                  </a:gs>
                  <a:gs pos="50000">
                    <a:srgbClr val="028DBE"/>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ACAA5D1-6E82-461A-A60C-05C3820ECA4C}"/>
                </a:ext>
              </a:extLst>
            </p:cNvPr>
            <p:cNvCxnSpPr/>
            <p:nvPr/>
          </p:nvCxnSpPr>
          <p:spPr>
            <a:xfrm>
              <a:off x="6716522" y="3881267"/>
              <a:ext cx="1945494" cy="0"/>
            </a:xfrm>
            <a:prstGeom prst="line">
              <a:avLst/>
            </a:prstGeom>
            <a:ln>
              <a:gradFill flip="none" rotWithShape="1">
                <a:gsLst>
                  <a:gs pos="20000">
                    <a:srgbClr val="AFC893"/>
                  </a:gs>
                  <a:gs pos="1000">
                    <a:schemeClr val="bg1"/>
                  </a:gs>
                  <a:gs pos="100000">
                    <a:schemeClr val="bg1"/>
                  </a:gs>
                  <a:gs pos="80000">
                    <a:srgbClr val="AFC893"/>
                  </a:gs>
                  <a:gs pos="50000">
                    <a:srgbClr val="5F9127"/>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93CBBDE-9527-4193-89BF-5506466DEC90}"/>
                </a:ext>
              </a:extLst>
            </p:cNvPr>
            <p:cNvCxnSpPr/>
            <p:nvPr/>
          </p:nvCxnSpPr>
          <p:spPr>
            <a:xfrm>
              <a:off x="6716522" y="4933255"/>
              <a:ext cx="1945494" cy="0"/>
            </a:xfrm>
            <a:prstGeom prst="line">
              <a:avLst/>
            </a:prstGeom>
            <a:ln>
              <a:gradFill flip="none" rotWithShape="1">
                <a:gsLst>
                  <a:gs pos="20000">
                    <a:srgbClr val="AFC893"/>
                  </a:gs>
                  <a:gs pos="1000">
                    <a:schemeClr val="bg1"/>
                  </a:gs>
                  <a:gs pos="100000">
                    <a:schemeClr val="bg1"/>
                  </a:gs>
                  <a:gs pos="80000">
                    <a:srgbClr val="AFC893"/>
                  </a:gs>
                  <a:gs pos="50000">
                    <a:srgbClr val="5F9127"/>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EE1D3B89-5D41-4158-AF5B-32EE5C720963}"/>
                </a:ext>
              </a:extLst>
            </p:cNvPr>
            <p:cNvGrpSpPr/>
            <p:nvPr/>
          </p:nvGrpSpPr>
          <p:grpSpPr>
            <a:xfrm>
              <a:off x="1482436" y="1243292"/>
              <a:ext cx="495910" cy="346363"/>
              <a:chOff x="5465763" y="812800"/>
              <a:chExt cx="282575" cy="249238"/>
            </a:xfrm>
            <a:solidFill>
              <a:schemeClr val="bg2">
                <a:lumMod val="50000"/>
              </a:schemeClr>
            </a:solidFill>
            <a:effectLst>
              <a:outerShdw blurRad="38100" dist="25400" dir="5400000" algn="ctr" rotWithShape="0">
                <a:srgbClr val="000000">
                  <a:alpha val="20000"/>
                </a:srgbClr>
              </a:outerShdw>
            </a:effectLst>
          </p:grpSpPr>
          <p:sp>
            <p:nvSpPr>
              <p:cNvPr id="43" name="Freeform 642">
                <a:extLst>
                  <a:ext uri="{FF2B5EF4-FFF2-40B4-BE49-F238E27FC236}">
                    <a16:creationId xmlns:a16="http://schemas.microsoft.com/office/drawing/2014/main" id="{A94BBE83-E71B-4318-9FB4-5A63154CFD9A}"/>
                  </a:ext>
                </a:extLst>
              </p:cNvPr>
              <p:cNvSpPr>
                <a:spLocks noEditPoints="1"/>
              </p:cNvSpPr>
              <p:nvPr/>
            </p:nvSpPr>
            <p:spPr bwMode="auto">
              <a:xfrm>
                <a:off x="5527675" y="812800"/>
                <a:ext cx="63500" cy="247650"/>
              </a:xfrm>
              <a:custGeom>
                <a:avLst/>
                <a:gdLst>
                  <a:gd name="T0" fmla="*/ 147 w 196"/>
                  <a:gd name="T1" fmla="*/ 720 h 782"/>
                  <a:gd name="T2" fmla="*/ 145 w 196"/>
                  <a:gd name="T3" fmla="*/ 725 h 782"/>
                  <a:gd name="T4" fmla="*/ 142 w 196"/>
                  <a:gd name="T5" fmla="*/ 729 h 782"/>
                  <a:gd name="T6" fmla="*/ 136 w 196"/>
                  <a:gd name="T7" fmla="*/ 732 h 782"/>
                  <a:gd name="T8" fmla="*/ 55 w 196"/>
                  <a:gd name="T9" fmla="*/ 732 h 782"/>
                  <a:gd name="T10" fmla="*/ 48 w 196"/>
                  <a:gd name="T11" fmla="*/ 731 h 782"/>
                  <a:gd name="T12" fmla="*/ 44 w 196"/>
                  <a:gd name="T13" fmla="*/ 727 h 782"/>
                  <a:gd name="T14" fmla="*/ 41 w 196"/>
                  <a:gd name="T15" fmla="*/ 723 h 782"/>
                  <a:gd name="T16" fmla="*/ 40 w 196"/>
                  <a:gd name="T17" fmla="*/ 717 h 782"/>
                  <a:gd name="T18" fmla="*/ 40 w 196"/>
                  <a:gd name="T19" fmla="*/ 558 h 782"/>
                  <a:gd name="T20" fmla="*/ 42 w 196"/>
                  <a:gd name="T21" fmla="*/ 552 h 782"/>
                  <a:gd name="T22" fmla="*/ 46 w 196"/>
                  <a:gd name="T23" fmla="*/ 548 h 782"/>
                  <a:gd name="T24" fmla="*/ 52 w 196"/>
                  <a:gd name="T25" fmla="*/ 546 h 782"/>
                  <a:gd name="T26" fmla="*/ 133 w 196"/>
                  <a:gd name="T27" fmla="*/ 546 h 782"/>
                  <a:gd name="T28" fmla="*/ 139 w 196"/>
                  <a:gd name="T29" fmla="*/ 547 h 782"/>
                  <a:gd name="T30" fmla="*/ 144 w 196"/>
                  <a:gd name="T31" fmla="*/ 550 h 782"/>
                  <a:gd name="T32" fmla="*/ 147 w 196"/>
                  <a:gd name="T33" fmla="*/ 555 h 782"/>
                  <a:gd name="T34" fmla="*/ 148 w 196"/>
                  <a:gd name="T35" fmla="*/ 561 h 782"/>
                  <a:gd name="T36" fmla="*/ 66 w 196"/>
                  <a:gd name="T37" fmla="*/ 91 h 782"/>
                  <a:gd name="T38" fmla="*/ 67 w 196"/>
                  <a:gd name="T39" fmla="*/ 85 h 782"/>
                  <a:gd name="T40" fmla="*/ 70 w 196"/>
                  <a:gd name="T41" fmla="*/ 81 h 782"/>
                  <a:gd name="T42" fmla="*/ 75 w 196"/>
                  <a:gd name="T43" fmla="*/ 77 h 782"/>
                  <a:gd name="T44" fmla="*/ 81 w 196"/>
                  <a:gd name="T45" fmla="*/ 76 h 782"/>
                  <a:gd name="T46" fmla="*/ 87 w 196"/>
                  <a:gd name="T47" fmla="*/ 77 h 782"/>
                  <a:gd name="T48" fmla="*/ 91 w 196"/>
                  <a:gd name="T49" fmla="*/ 81 h 782"/>
                  <a:gd name="T50" fmla="*/ 95 w 196"/>
                  <a:gd name="T51" fmla="*/ 85 h 782"/>
                  <a:gd name="T52" fmla="*/ 96 w 196"/>
                  <a:gd name="T53" fmla="*/ 91 h 782"/>
                  <a:gd name="T54" fmla="*/ 96 w 196"/>
                  <a:gd name="T55" fmla="*/ 512 h 782"/>
                  <a:gd name="T56" fmla="*/ 93 w 196"/>
                  <a:gd name="T57" fmla="*/ 517 h 782"/>
                  <a:gd name="T58" fmla="*/ 89 w 196"/>
                  <a:gd name="T59" fmla="*/ 521 h 782"/>
                  <a:gd name="T60" fmla="*/ 84 w 196"/>
                  <a:gd name="T61" fmla="*/ 524 h 782"/>
                  <a:gd name="T62" fmla="*/ 77 w 196"/>
                  <a:gd name="T63" fmla="*/ 524 h 782"/>
                  <a:gd name="T64" fmla="*/ 72 w 196"/>
                  <a:gd name="T65" fmla="*/ 521 h 782"/>
                  <a:gd name="T66" fmla="*/ 68 w 196"/>
                  <a:gd name="T67" fmla="*/ 517 h 782"/>
                  <a:gd name="T68" fmla="*/ 66 w 196"/>
                  <a:gd name="T69" fmla="*/ 512 h 782"/>
                  <a:gd name="T70" fmla="*/ 66 w 196"/>
                  <a:gd name="T71" fmla="*/ 91 h 782"/>
                  <a:gd name="T72" fmla="*/ 15 w 196"/>
                  <a:gd name="T73" fmla="*/ 0 h 782"/>
                  <a:gd name="T74" fmla="*/ 10 w 196"/>
                  <a:gd name="T75" fmla="*/ 1 h 782"/>
                  <a:gd name="T76" fmla="*/ 4 w 196"/>
                  <a:gd name="T77" fmla="*/ 4 h 782"/>
                  <a:gd name="T78" fmla="*/ 1 w 196"/>
                  <a:gd name="T79" fmla="*/ 9 h 782"/>
                  <a:gd name="T80" fmla="*/ 0 w 196"/>
                  <a:gd name="T81" fmla="*/ 15 h 782"/>
                  <a:gd name="T82" fmla="*/ 1 w 196"/>
                  <a:gd name="T83" fmla="*/ 770 h 782"/>
                  <a:gd name="T84" fmla="*/ 3 w 196"/>
                  <a:gd name="T85" fmla="*/ 776 h 782"/>
                  <a:gd name="T86" fmla="*/ 8 w 196"/>
                  <a:gd name="T87" fmla="*/ 780 h 782"/>
                  <a:gd name="T88" fmla="*/ 13 w 196"/>
                  <a:gd name="T89" fmla="*/ 782 h 782"/>
                  <a:gd name="T90" fmla="*/ 181 w 196"/>
                  <a:gd name="T91" fmla="*/ 782 h 782"/>
                  <a:gd name="T92" fmla="*/ 187 w 196"/>
                  <a:gd name="T93" fmla="*/ 781 h 782"/>
                  <a:gd name="T94" fmla="*/ 192 w 196"/>
                  <a:gd name="T95" fmla="*/ 778 h 782"/>
                  <a:gd name="T96" fmla="*/ 195 w 196"/>
                  <a:gd name="T97" fmla="*/ 773 h 782"/>
                  <a:gd name="T98" fmla="*/ 196 w 196"/>
                  <a:gd name="T99" fmla="*/ 767 h 782"/>
                  <a:gd name="T100" fmla="*/ 196 w 196"/>
                  <a:gd name="T101" fmla="*/ 12 h 782"/>
                  <a:gd name="T102" fmla="*/ 193 w 196"/>
                  <a:gd name="T103" fmla="*/ 7 h 782"/>
                  <a:gd name="T104" fmla="*/ 190 w 196"/>
                  <a:gd name="T105" fmla="*/ 2 h 782"/>
                  <a:gd name="T106" fmla="*/ 185 w 196"/>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782">
                    <a:moveTo>
                      <a:pt x="148" y="717"/>
                    </a:moveTo>
                    <a:lnTo>
                      <a:pt x="147" y="720"/>
                    </a:lnTo>
                    <a:lnTo>
                      <a:pt x="147" y="723"/>
                    </a:lnTo>
                    <a:lnTo>
                      <a:pt x="145" y="725"/>
                    </a:lnTo>
                    <a:lnTo>
                      <a:pt x="144" y="727"/>
                    </a:lnTo>
                    <a:lnTo>
                      <a:pt x="142" y="729"/>
                    </a:lnTo>
                    <a:lnTo>
                      <a:pt x="139" y="731"/>
                    </a:lnTo>
                    <a:lnTo>
                      <a:pt x="136" y="732"/>
                    </a:lnTo>
                    <a:lnTo>
                      <a:pt x="133" y="732"/>
                    </a:lnTo>
                    <a:lnTo>
                      <a:pt x="55" y="732"/>
                    </a:lnTo>
                    <a:lnTo>
                      <a:pt x="52" y="732"/>
                    </a:lnTo>
                    <a:lnTo>
                      <a:pt x="48" y="731"/>
                    </a:lnTo>
                    <a:lnTo>
                      <a:pt x="46" y="729"/>
                    </a:lnTo>
                    <a:lnTo>
                      <a:pt x="44" y="727"/>
                    </a:lnTo>
                    <a:lnTo>
                      <a:pt x="42" y="725"/>
                    </a:lnTo>
                    <a:lnTo>
                      <a:pt x="41" y="723"/>
                    </a:lnTo>
                    <a:lnTo>
                      <a:pt x="40" y="720"/>
                    </a:lnTo>
                    <a:lnTo>
                      <a:pt x="40" y="717"/>
                    </a:lnTo>
                    <a:lnTo>
                      <a:pt x="40" y="561"/>
                    </a:lnTo>
                    <a:lnTo>
                      <a:pt x="40" y="558"/>
                    </a:lnTo>
                    <a:lnTo>
                      <a:pt x="41" y="555"/>
                    </a:lnTo>
                    <a:lnTo>
                      <a:pt x="42" y="552"/>
                    </a:lnTo>
                    <a:lnTo>
                      <a:pt x="44" y="550"/>
                    </a:lnTo>
                    <a:lnTo>
                      <a:pt x="46" y="548"/>
                    </a:lnTo>
                    <a:lnTo>
                      <a:pt x="48" y="547"/>
                    </a:lnTo>
                    <a:lnTo>
                      <a:pt x="52" y="546"/>
                    </a:lnTo>
                    <a:lnTo>
                      <a:pt x="55" y="546"/>
                    </a:lnTo>
                    <a:lnTo>
                      <a:pt x="133" y="546"/>
                    </a:lnTo>
                    <a:lnTo>
                      <a:pt x="136" y="546"/>
                    </a:lnTo>
                    <a:lnTo>
                      <a:pt x="139" y="547"/>
                    </a:lnTo>
                    <a:lnTo>
                      <a:pt x="142" y="548"/>
                    </a:lnTo>
                    <a:lnTo>
                      <a:pt x="144" y="550"/>
                    </a:lnTo>
                    <a:lnTo>
                      <a:pt x="145" y="552"/>
                    </a:lnTo>
                    <a:lnTo>
                      <a:pt x="147" y="555"/>
                    </a:lnTo>
                    <a:lnTo>
                      <a:pt x="147" y="558"/>
                    </a:lnTo>
                    <a:lnTo>
                      <a:pt x="148" y="561"/>
                    </a:lnTo>
                    <a:lnTo>
                      <a:pt x="148" y="717"/>
                    </a:lnTo>
                    <a:close/>
                    <a:moveTo>
                      <a:pt x="66" y="91"/>
                    </a:moveTo>
                    <a:lnTo>
                      <a:pt x="66" y="88"/>
                    </a:lnTo>
                    <a:lnTo>
                      <a:pt x="67" y="85"/>
                    </a:lnTo>
                    <a:lnTo>
                      <a:pt x="68" y="83"/>
                    </a:lnTo>
                    <a:lnTo>
                      <a:pt x="70" y="81"/>
                    </a:lnTo>
                    <a:lnTo>
                      <a:pt x="72" y="78"/>
                    </a:lnTo>
                    <a:lnTo>
                      <a:pt x="75" y="77"/>
                    </a:lnTo>
                    <a:lnTo>
                      <a:pt x="77" y="76"/>
                    </a:lnTo>
                    <a:lnTo>
                      <a:pt x="81" y="76"/>
                    </a:lnTo>
                    <a:lnTo>
                      <a:pt x="84" y="76"/>
                    </a:lnTo>
                    <a:lnTo>
                      <a:pt x="87" y="77"/>
                    </a:lnTo>
                    <a:lnTo>
                      <a:pt x="89" y="78"/>
                    </a:lnTo>
                    <a:lnTo>
                      <a:pt x="91" y="81"/>
                    </a:lnTo>
                    <a:lnTo>
                      <a:pt x="93" y="83"/>
                    </a:lnTo>
                    <a:lnTo>
                      <a:pt x="95" y="85"/>
                    </a:lnTo>
                    <a:lnTo>
                      <a:pt x="96" y="88"/>
                    </a:lnTo>
                    <a:lnTo>
                      <a:pt x="96" y="91"/>
                    </a:lnTo>
                    <a:lnTo>
                      <a:pt x="96" y="509"/>
                    </a:lnTo>
                    <a:lnTo>
                      <a:pt x="96" y="512"/>
                    </a:lnTo>
                    <a:lnTo>
                      <a:pt x="95" y="514"/>
                    </a:lnTo>
                    <a:lnTo>
                      <a:pt x="93" y="517"/>
                    </a:lnTo>
                    <a:lnTo>
                      <a:pt x="91" y="519"/>
                    </a:lnTo>
                    <a:lnTo>
                      <a:pt x="89" y="521"/>
                    </a:lnTo>
                    <a:lnTo>
                      <a:pt x="87" y="522"/>
                    </a:lnTo>
                    <a:lnTo>
                      <a:pt x="84" y="524"/>
                    </a:lnTo>
                    <a:lnTo>
                      <a:pt x="81" y="524"/>
                    </a:lnTo>
                    <a:lnTo>
                      <a:pt x="77" y="524"/>
                    </a:lnTo>
                    <a:lnTo>
                      <a:pt x="75" y="522"/>
                    </a:lnTo>
                    <a:lnTo>
                      <a:pt x="72" y="521"/>
                    </a:lnTo>
                    <a:lnTo>
                      <a:pt x="70" y="519"/>
                    </a:lnTo>
                    <a:lnTo>
                      <a:pt x="68" y="517"/>
                    </a:lnTo>
                    <a:lnTo>
                      <a:pt x="67" y="514"/>
                    </a:lnTo>
                    <a:lnTo>
                      <a:pt x="66" y="512"/>
                    </a:lnTo>
                    <a:lnTo>
                      <a:pt x="66" y="509"/>
                    </a:lnTo>
                    <a:lnTo>
                      <a:pt x="66" y="91"/>
                    </a:lnTo>
                    <a:close/>
                    <a:moveTo>
                      <a:pt x="181" y="0"/>
                    </a:moveTo>
                    <a:lnTo>
                      <a:pt x="15" y="0"/>
                    </a:lnTo>
                    <a:lnTo>
                      <a:pt x="13" y="0"/>
                    </a:lnTo>
                    <a:lnTo>
                      <a:pt x="10" y="1"/>
                    </a:lnTo>
                    <a:lnTo>
                      <a:pt x="8" y="2"/>
                    </a:lnTo>
                    <a:lnTo>
                      <a:pt x="4" y="4"/>
                    </a:lnTo>
                    <a:lnTo>
                      <a:pt x="3" y="7"/>
                    </a:lnTo>
                    <a:lnTo>
                      <a:pt x="1" y="9"/>
                    </a:lnTo>
                    <a:lnTo>
                      <a:pt x="1" y="12"/>
                    </a:lnTo>
                    <a:lnTo>
                      <a:pt x="0" y="15"/>
                    </a:lnTo>
                    <a:lnTo>
                      <a:pt x="0" y="767"/>
                    </a:lnTo>
                    <a:lnTo>
                      <a:pt x="1" y="770"/>
                    </a:lnTo>
                    <a:lnTo>
                      <a:pt x="1" y="773"/>
                    </a:lnTo>
                    <a:lnTo>
                      <a:pt x="3" y="776"/>
                    </a:lnTo>
                    <a:lnTo>
                      <a:pt x="4" y="778"/>
                    </a:lnTo>
                    <a:lnTo>
                      <a:pt x="8" y="780"/>
                    </a:lnTo>
                    <a:lnTo>
                      <a:pt x="10" y="781"/>
                    </a:lnTo>
                    <a:lnTo>
                      <a:pt x="13" y="782"/>
                    </a:lnTo>
                    <a:lnTo>
                      <a:pt x="15" y="782"/>
                    </a:lnTo>
                    <a:lnTo>
                      <a:pt x="181" y="782"/>
                    </a:lnTo>
                    <a:lnTo>
                      <a:pt x="185" y="782"/>
                    </a:lnTo>
                    <a:lnTo>
                      <a:pt x="187" y="781"/>
                    </a:lnTo>
                    <a:lnTo>
                      <a:pt x="190" y="780"/>
                    </a:lnTo>
                    <a:lnTo>
                      <a:pt x="192" y="778"/>
                    </a:lnTo>
                    <a:lnTo>
                      <a:pt x="193" y="776"/>
                    </a:lnTo>
                    <a:lnTo>
                      <a:pt x="195" y="773"/>
                    </a:lnTo>
                    <a:lnTo>
                      <a:pt x="196" y="770"/>
                    </a:lnTo>
                    <a:lnTo>
                      <a:pt x="196" y="767"/>
                    </a:lnTo>
                    <a:lnTo>
                      <a:pt x="196" y="15"/>
                    </a:lnTo>
                    <a:lnTo>
                      <a:pt x="196" y="12"/>
                    </a:lnTo>
                    <a:lnTo>
                      <a:pt x="195" y="9"/>
                    </a:lnTo>
                    <a:lnTo>
                      <a:pt x="193" y="7"/>
                    </a:lnTo>
                    <a:lnTo>
                      <a:pt x="192" y="4"/>
                    </a:lnTo>
                    <a:lnTo>
                      <a:pt x="190" y="2"/>
                    </a:lnTo>
                    <a:lnTo>
                      <a:pt x="187" y="1"/>
                    </a:lnTo>
                    <a:lnTo>
                      <a:pt x="185" y="0"/>
                    </a:lnTo>
                    <a:lnTo>
                      <a:pt x="1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43">
                <a:extLst>
                  <a:ext uri="{FF2B5EF4-FFF2-40B4-BE49-F238E27FC236}">
                    <a16:creationId xmlns:a16="http://schemas.microsoft.com/office/drawing/2014/main" id="{A143D419-308C-4933-8C43-AF16E4730985}"/>
                  </a:ext>
                </a:extLst>
              </p:cNvPr>
              <p:cNvSpPr>
                <a:spLocks noEditPoints="1"/>
              </p:cNvSpPr>
              <p:nvPr/>
            </p:nvSpPr>
            <p:spPr bwMode="auto">
              <a:xfrm>
                <a:off x="5600700" y="844550"/>
                <a:ext cx="147638" cy="217488"/>
              </a:xfrm>
              <a:custGeom>
                <a:avLst/>
                <a:gdLst>
                  <a:gd name="T0" fmla="*/ 61 w 469"/>
                  <a:gd name="T1" fmla="*/ 632 h 684"/>
                  <a:gd name="T2" fmla="*/ 53 w 469"/>
                  <a:gd name="T3" fmla="*/ 627 h 684"/>
                  <a:gd name="T4" fmla="*/ 49 w 469"/>
                  <a:gd name="T5" fmla="*/ 620 h 684"/>
                  <a:gd name="T6" fmla="*/ 50 w 469"/>
                  <a:gd name="T7" fmla="*/ 611 h 684"/>
                  <a:gd name="T8" fmla="*/ 55 w 469"/>
                  <a:gd name="T9" fmla="*/ 605 h 684"/>
                  <a:gd name="T10" fmla="*/ 64 w 469"/>
                  <a:gd name="T11" fmla="*/ 602 h 684"/>
                  <a:gd name="T12" fmla="*/ 147 w 469"/>
                  <a:gd name="T13" fmla="*/ 603 h 684"/>
                  <a:gd name="T14" fmla="*/ 154 w 469"/>
                  <a:gd name="T15" fmla="*/ 609 h 684"/>
                  <a:gd name="T16" fmla="*/ 157 w 469"/>
                  <a:gd name="T17" fmla="*/ 617 h 684"/>
                  <a:gd name="T18" fmla="*/ 154 w 469"/>
                  <a:gd name="T19" fmla="*/ 625 h 684"/>
                  <a:gd name="T20" fmla="*/ 147 w 469"/>
                  <a:gd name="T21" fmla="*/ 631 h 684"/>
                  <a:gd name="T22" fmla="*/ 74 w 469"/>
                  <a:gd name="T23" fmla="*/ 252 h 684"/>
                  <a:gd name="T24" fmla="*/ 77 w 469"/>
                  <a:gd name="T25" fmla="*/ 243 h 684"/>
                  <a:gd name="T26" fmla="*/ 83 w 469"/>
                  <a:gd name="T27" fmla="*/ 238 h 684"/>
                  <a:gd name="T28" fmla="*/ 93 w 469"/>
                  <a:gd name="T29" fmla="*/ 237 h 684"/>
                  <a:gd name="T30" fmla="*/ 100 w 469"/>
                  <a:gd name="T31" fmla="*/ 241 h 684"/>
                  <a:gd name="T32" fmla="*/ 104 w 469"/>
                  <a:gd name="T33" fmla="*/ 249 h 684"/>
                  <a:gd name="T34" fmla="*/ 104 w 469"/>
                  <a:gd name="T35" fmla="*/ 542 h 684"/>
                  <a:gd name="T36" fmla="*/ 100 w 469"/>
                  <a:gd name="T37" fmla="*/ 549 h 684"/>
                  <a:gd name="T38" fmla="*/ 93 w 469"/>
                  <a:gd name="T39" fmla="*/ 553 h 684"/>
                  <a:gd name="T40" fmla="*/ 83 w 469"/>
                  <a:gd name="T41" fmla="*/ 553 h 684"/>
                  <a:gd name="T42" fmla="*/ 77 w 469"/>
                  <a:gd name="T43" fmla="*/ 547 h 684"/>
                  <a:gd name="T44" fmla="*/ 74 w 469"/>
                  <a:gd name="T45" fmla="*/ 539 h 684"/>
                  <a:gd name="T46" fmla="*/ 260 w 469"/>
                  <a:gd name="T47" fmla="*/ 11 h 684"/>
                  <a:gd name="T48" fmla="*/ 255 w 469"/>
                  <a:gd name="T49" fmla="*/ 3 h 684"/>
                  <a:gd name="T50" fmla="*/ 247 w 469"/>
                  <a:gd name="T51" fmla="*/ 0 h 684"/>
                  <a:gd name="T52" fmla="*/ 150 w 469"/>
                  <a:gd name="T53" fmla="*/ 33 h 684"/>
                  <a:gd name="T54" fmla="*/ 143 w 469"/>
                  <a:gd name="T55" fmla="*/ 38 h 684"/>
                  <a:gd name="T56" fmla="*/ 140 w 469"/>
                  <a:gd name="T57" fmla="*/ 46 h 684"/>
                  <a:gd name="T58" fmla="*/ 180 w 469"/>
                  <a:gd name="T59" fmla="*/ 170 h 684"/>
                  <a:gd name="T60" fmla="*/ 9 w 469"/>
                  <a:gd name="T61" fmla="*/ 171 h 684"/>
                  <a:gd name="T62" fmla="*/ 3 w 469"/>
                  <a:gd name="T63" fmla="*/ 177 h 684"/>
                  <a:gd name="T64" fmla="*/ 0 w 469"/>
                  <a:gd name="T65" fmla="*/ 185 h 684"/>
                  <a:gd name="T66" fmla="*/ 2 w 469"/>
                  <a:gd name="T67" fmla="*/ 673 h 684"/>
                  <a:gd name="T68" fmla="*/ 7 w 469"/>
                  <a:gd name="T69" fmla="*/ 680 h 684"/>
                  <a:gd name="T70" fmla="*/ 15 w 469"/>
                  <a:gd name="T71" fmla="*/ 682 h 684"/>
                  <a:gd name="T72" fmla="*/ 202 w 469"/>
                  <a:gd name="T73" fmla="*/ 681 h 684"/>
                  <a:gd name="T74" fmla="*/ 209 w 469"/>
                  <a:gd name="T75" fmla="*/ 676 h 684"/>
                  <a:gd name="T76" fmla="*/ 211 w 469"/>
                  <a:gd name="T77" fmla="*/ 667 h 684"/>
                  <a:gd name="T78" fmla="*/ 350 w 469"/>
                  <a:gd name="T79" fmla="*/ 677 h 684"/>
                  <a:gd name="T80" fmla="*/ 357 w 469"/>
                  <a:gd name="T81" fmla="*/ 683 h 684"/>
                  <a:gd name="T82" fmla="*/ 366 w 469"/>
                  <a:gd name="T83" fmla="*/ 684 h 684"/>
                  <a:gd name="T84" fmla="*/ 463 w 469"/>
                  <a:gd name="T85" fmla="*/ 650 h 684"/>
                  <a:gd name="T86" fmla="*/ 468 w 469"/>
                  <a:gd name="T87" fmla="*/ 643 h 684"/>
                  <a:gd name="T88" fmla="*/ 469 w 469"/>
                  <a:gd name="T89" fmla="*/ 63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9" h="684">
                    <a:moveTo>
                      <a:pt x="142" y="632"/>
                    </a:moveTo>
                    <a:lnTo>
                      <a:pt x="64" y="632"/>
                    </a:lnTo>
                    <a:lnTo>
                      <a:pt x="61" y="632"/>
                    </a:lnTo>
                    <a:lnTo>
                      <a:pt x="57" y="631"/>
                    </a:lnTo>
                    <a:lnTo>
                      <a:pt x="55" y="629"/>
                    </a:lnTo>
                    <a:lnTo>
                      <a:pt x="53" y="627"/>
                    </a:lnTo>
                    <a:lnTo>
                      <a:pt x="51" y="625"/>
                    </a:lnTo>
                    <a:lnTo>
                      <a:pt x="50" y="623"/>
                    </a:lnTo>
                    <a:lnTo>
                      <a:pt x="49" y="620"/>
                    </a:lnTo>
                    <a:lnTo>
                      <a:pt x="48" y="617"/>
                    </a:lnTo>
                    <a:lnTo>
                      <a:pt x="49" y="614"/>
                    </a:lnTo>
                    <a:lnTo>
                      <a:pt x="50" y="611"/>
                    </a:lnTo>
                    <a:lnTo>
                      <a:pt x="51" y="609"/>
                    </a:lnTo>
                    <a:lnTo>
                      <a:pt x="53" y="606"/>
                    </a:lnTo>
                    <a:lnTo>
                      <a:pt x="55" y="605"/>
                    </a:lnTo>
                    <a:lnTo>
                      <a:pt x="57" y="603"/>
                    </a:lnTo>
                    <a:lnTo>
                      <a:pt x="61" y="603"/>
                    </a:lnTo>
                    <a:lnTo>
                      <a:pt x="64" y="602"/>
                    </a:lnTo>
                    <a:lnTo>
                      <a:pt x="142" y="602"/>
                    </a:lnTo>
                    <a:lnTo>
                      <a:pt x="144" y="603"/>
                    </a:lnTo>
                    <a:lnTo>
                      <a:pt x="147" y="603"/>
                    </a:lnTo>
                    <a:lnTo>
                      <a:pt x="150" y="605"/>
                    </a:lnTo>
                    <a:lnTo>
                      <a:pt x="152" y="606"/>
                    </a:lnTo>
                    <a:lnTo>
                      <a:pt x="154" y="609"/>
                    </a:lnTo>
                    <a:lnTo>
                      <a:pt x="155" y="611"/>
                    </a:lnTo>
                    <a:lnTo>
                      <a:pt x="156" y="614"/>
                    </a:lnTo>
                    <a:lnTo>
                      <a:pt x="157" y="617"/>
                    </a:lnTo>
                    <a:lnTo>
                      <a:pt x="156" y="620"/>
                    </a:lnTo>
                    <a:lnTo>
                      <a:pt x="155" y="623"/>
                    </a:lnTo>
                    <a:lnTo>
                      <a:pt x="154" y="625"/>
                    </a:lnTo>
                    <a:lnTo>
                      <a:pt x="152" y="627"/>
                    </a:lnTo>
                    <a:lnTo>
                      <a:pt x="150" y="629"/>
                    </a:lnTo>
                    <a:lnTo>
                      <a:pt x="147" y="631"/>
                    </a:lnTo>
                    <a:lnTo>
                      <a:pt x="144" y="632"/>
                    </a:lnTo>
                    <a:lnTo>
                      <a:pt x="142" y="632"/>
                    </a:lnTo>
                    <a:close/>
                    <a:moveTo>
                      <a:pt x="74" y="252"/>
                    </a:moveTo>
                    <a:lnTo>
                      <a:pt x="74" y="249"/>
                    </a:lnTo>
                    <a:lnTo>
                      <a:pt x="76" y="247"/>
                    </a:lnTo>
                    <a:lnTo>
                      <a:pt x="77" y="243"/>
                    </a:lnTo>
                    <a:lnTo>
                      <a:pt x="79" y="241"/>
                    </a:lnTo>
                    <a:lnTo>
                      <a:pt x="81" y="239"/>
                    </a:lnTo>
                    <a:lnTo>
                      <a:pt x="83" y="238"/>
                    </a:lnTo>
                    <a:lnTo>
                      <a:pt x="86" y="237"/>
                    </a:lnTo>
                    <a:lnTo>
                      <a:pt x="89" y="237"/>
                    </a:lnTo>
                    <a:lnTo>
                      <a:pt x="93" y="237"/>
                    </a:lnTo>
                    <a:lnTo>
                      <a:pt x="95" y="238"/>
                    </a:lnTo>
                    <a:lnTo>
                      <a:pt x="98" y="239"/>
                    </a:lnTo>
                    <a:lnTo>
                      <a:pt x="100" y="241"/>
                    </a:lnTo>
                    <a:lnTo>
                      <a:pt x="102" y="243"/>
                    </a:lnTo>
                    <a:lnTo>
                      <a:pt x="103" y="247"/>
                    </a:lnTo>
                    <a:lnTo>
                      <a:pt x="104" y="249"/>
                    </a:lnTo>
                    <a:lnTo>
                      <a:pt x="104" y="252"/>
                    </a:lnTo>
                    <a:lnTo>
                      <a:pt x="104" y="539"/>
                    </a:lnTo>
                    <a:lnTo>
                      <a:pt x="104" y="542"/>
                    </a:lnTo>
                    <a:lnTo>
                      <a:pt x="103" y="545"/>
                    </a:lnTo>
                    <a:lnTo>
                      <a:pt x="102" y="547"/>
                    </a:lnTo>
                    <a:lnTo>
                      <a:pt x="100" y="549"/>
                    </a:lnTo>
                    <a:lnTo>
                      <a:pt x="98" y="551"/>
                    </a:lnTo>
                    <a:lnTo>
                      <a:pt x="95" y="553"/>
                    </a:lnTo>
                    <a:lnTo>
                      <a:pt x="93" y="553"/>
                    </a:lnTo>
                    <a:lnTo>
                      <a:pt x="89" y="554"/>
                    </a:lnTo>
                    <a:lnTo>
                      <a:pt x="86" y="553"/>
                    </a:lnTo>
                    <a:lnTo>
                      <a:pt x="83" y="553"/>
                    </a:lnTo>
                    <a:lnTo>
                      <a:pt x="81" y="551"/>
                    </a:lnTo>
                    <a:lnTo>
                      <a:pt x="79" y="549"/>
                    </a:lnTo>
                    <a:lnTo>
                      <a:pt x="77" y="547"/>
                    </a:lnTo>
                    <a:lnTo>
                      <a:pt x="76" y="545"/>
                    </a:lnTo>
                    <a:lnTo>
                      <a:pt x="74" y="542"/>
                    </a:lnTo>
                    <a:lnTo>
                      <a:pt x="74" y="539"/>
                    </a:lnTo>
                    <a:lnTo>
                      <a:pt x="74" y="252"/>
                    </a:lnTo>
                    <a:close/>
                    <a:moveTo>
                      <a:pt x="469" y="633"/>
                    </a:moveTo>
                    <a:lnTo>
                      <a:pt x="260" y="11"/>
                    </a:lnTo>
                    <a:lnTo>
                      <a:pt x="259" y="7"/>
                    </a:lnTo>
                    <a:lnTo>
                      <a:pt x="257" y="5"/>
                    </a:lnTo>
                    <a:lnTo>
                      <a:pt x="255" y="3"/>
                    </a:lnTo>
                    <a:lnTo>
                      <a:pt x="252" y="2"/>
                    </a:lnTo>
                    <a:lnTo>
                      <a:pt x="249" y="1"/>
                    </a:lnTo>
                    <a:lnTo>
                      <a:pt x="247" y="0"/>
                    </a:lnTo>
                    <a:lnTo>
                      <a:pt x="244" y="0"/>
                    </a:lnTo>
                    <a:lnTo>
                      <a:pt x="241" y="1"/>
                    </a:lnTo>
                    <a:lnTo>
                      <a:pt x="150" y="33"/>
                    </a:lnTo>
                    <a:lnTo>
                      <a:pt x="147" y="34"/>
                    </a:lnTo>
                    <a:lnTo>
                      <a:pt x="144" y="36"/>
                    </a:lnTo>
                    <a:lnTo>
                      <a:pt x="143" y="38"/>
                    </a:lnTo>
                    <a:lnTo>
                      <a:pt x="141" y="41"/>
                    </a:lnTo>
                    <a:lnTo>
                      <a:pt x="140" y="44"/>
                    </a:lnTo>
                    <a:lnTo>
                      <a:pt x="140" y="46"/>
                    </a:lnTo>
                    <a:lnTo>
                      <a:pt x="140" y="49"/>
                    </a:lnTo>
                    <a:lnTo>
                      <a:pt x="140" y="52"/>
                    </a:lnTo>
                    <a:lnTo>
                      <a:pt x="180" y="170"/>
                    </a:lnTo>
                    <a:lnTo>
                      <a:pt x="15" y="170"/>
                    </a:lnTo>
                    <a:lnTo>
                      <a:pt x="12" y="171"/>
                    </a:lnTo>
                    <a:lnTo>
                      <a:pt x="9" y="171"/>
                    </a:lnTo>
                    <a:lnTo>
                      <a:pt x="7" y="174"/>
                    </a:lnTo>
                    <a:lnTo>
                      <a:pt x="5" y="175"/>
                    </a:lnTo>
                    <a:lnTo>
                      <a:pt x="3" y="177"/>
                    </a:lnTo>
                    <a:lnTo>
                      <a:pt x="2" y="180"/>
                    </a:lnTo>
                    <a:lnTo>
                      <a:pt x="0" y="183"/>
                    </a:lnTo>
                    <a:lnTo>
                      <a:pt x="0" y="185"/>
                    </a:lnTo>
                    <a:lnTo>
                      <a:pt x="0" y="667"/>
                    </a:lnTo>
                    <a:lnTo>
                      <a:pt x="0" y="670"/>
                    </a:lnTo>
                    <a:lnTo>
                      <a:pt x="2" y="673"/>
                    </a:lnTo>
                    <a:lnTo>
                      <a:pt x="3" y="676"/>
                    </a:lnTo>
                    <a:lnTo>
                      <a:pt x="5" y="678"/>
                    </a:lnTo>
                    <a:lnTo>
                      <a:pt x="7" y="680"/>
                    </a:lnTo>
                    <a:lnTo>
                      <a:pt x="9" y="681"/>
                    </a:lnTo>
                    <a:lnTo>
                      <a:pt x="12" y="682"/>
                    </a:lnTo>
                    <a:lnTo>
                      <a:pt x="15" y="682"/>
                    </a:lnTo>
                    <a:lnTo>
                      <a:pt x="196" y="682"/>
                    </a:lnTo>
                    <a:lnTo>
                      <a:pt x="199" y="682"/>
                    </a:lnTo>
                    <a:lnTo>
                      <a:pt x="202" y="681"/>
                    </a:lnTo>
                    <a:lnTo>
                      <a:pt x="204" y="680"/>
                    </a:lnTo>
                    <a:lnTo>
                      <a:pt x="206" y="678"/>
                    </a:lnTo>
                    <a:lnTo>
                      <a:pt x="209" y="676"/>
                    </a:lnTo>
                    <a:lnTo>
                      <a:pt x="210" y="673"/>
                    </a:lnTo>
                    <a:lnTo>
                      <a:pt x="211" y="670"/>
                    </a:lnTo>
                    <a:lnTo>
                      <a:pt x="211" y="667"/>
                    </a:lnTo>
                    <a:lnTo>
                      <a:pt x="211" y="263"/>
                    </a:lnTo>
                    <a:lnTo>
                      <a:pt x="349" y="675"/>
                    </a:lnTo>
                    <a:lnTo>
                      <a:pt x="350" y="677"/>
                    </a:lnTo>
                    <a:lnTo>
                      <a:pt x="352" y="679"/>
                    </a:lnTo>
                    <a:lnTo>
                      <a:pt x="354" y="681"/>
                    </a:lnTo>
                    <a:lnTo>
                      <a:pt x="357" y="683"/>
                    </a:lnTo>
                    <a:lnTo>
                      <a:pt x="360" y="684"/>
                    </a:lnTo>
                    <a:lnTo>
                      <a:pt x="363" y="684"/>
                    </a:lnTo>
                    <a:lnTo>
                      <a:pt x="366" y="684"/>
                    </a:lnTo>
                    <a:lnTo>
                      <a:pt x="368" y="683"/>
                    </a:lnTo>
                    <a:lnTo>
                      <a:pt x="459" y="651"/>
                    </a:lnTo>
                    <a:lnTo>
                      <a:pt x="463" y="650"/>
                    </a:lnTo>
                    <a:lnTo>
                      <a:pt x="465" y="649"/>
                    </a:lnTo>
                    <a:lnTo>
                      <a:pt x="467" y="647"/>
                    </a:lnTo>
                    <a:lnTo>
                      <a:pt x="468" y="643"/>
                    </a:lnTo>
                    <a:lnTo>
                      <a:pt x="469" y="641"/>
                    </a:lnTo>
                    <a:lnTo>
                      <a:pt x="469" y="638"/>
                    </a:lnTo>
                    <a:lnTo>
                      <a:pt x="469" y="635"/>
                    </a:lnTo>
                    <a:lnTo>
                      <a:pt x="469" y="633"/>
                    </a:lnTo>
                    <a:lnTo>
                      <a:pt x="469" y="6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44">
                <a:extLst>
                  <a:ext uri="{FF2B5EF4-FFF2-40B4-BE49-F238E27FC236}">
                    <a16:creationId xmlns:a16="http://schemas.microsoft.com/office/drawing/2014/main" id="{AE270101-45BE-4133-A520-26C9889AE7B8}"/>
                  </a:ext>
                </a:extLst>
              </p:cNvPr>
              <p:cNvSpPr>
                <a:spLocks noEditPoints="1"/>
              </p:cNvSpPr>
              <p:nvPr/>
            </p:nvSpPr>
            <p:spPr bwMode="auto">
              <a:xfrm>
                <a:off x="5465763" y="846138"/>
                <a:ext cx="52388" cy="214313"/>
              </a:xfrm>
              <a:custGeom>
                <a:avLst/>
                <a:gdLst>
                  <a:gd name="T0" fmla="*/ 81 w 165"/>
                  <a:gd name="T1" fmla="*/ 563 h 677"/>
                  <a:gd name="T2" fmla="*/ 79 w 165"/>
                  <a:gd name="T3" fmla="*/ 569 h 677"/>
                  <a:gd name="T4" fmla="*/ 75 w 165"/>
                  <a:gd name="T5" fmla="*/ 572 h 677"/>
                  <a:gd name="T6" fmla="*/ 70 w 165"/>
                  <a:gd name="T7" fmla="*/ 575 h 677"/>
                  <a:gd name="T8" fmla="*/ 64 w 165"/>
                  <a:gd name="T9" fmla="*/ 575 h 677"/>
                  <a:gd name="T10" fmla="*/ 59 w 165"/>
                  <a:gd name="T11" fmla="*/ 572 h 677"/>
                  <a:gd name="T12" fmla="*/ 55 w 165"/>
                  <a:gd name="T13" fmla="*/ 569 h 677"/>
                  <a:gd name="T14" fmla="*/ 53 w 165"/>
                  <a:gd name="T15" fmla="*/ 563 h 677"/>
                  <a:gd name="T16" fmla="*/ 51 w 165"/>
                  <a:gd name="T17" fmla="*/ 116 h 677"/>
                  <a:gd name="T18" fmla="*/ 54 w 165"/>
                  <a:gd name="T19" fmla="*/ 111 h 677"/>
                  <a:gd name="T20" fmla="*/ 57 w 165"/>
                  <a:gd name="T21" fmla="*/ 106 h 677"/>
                  <a:gd name="T22" fmla="*/ 61 w 165"/>
                  <a:gd name="T23" fmla="*/ 103 h 677"/>
                  <a:gd name="T24" fmla="*/ 66 w 165"/>
                  <a:gd name="T25" fmla="*/ 102 h 677"/>
                  <a:gd name="T26" fmla="*/ 73 w 165"/>
                  <a:gd name="T27" fmla="*/ 103 h 677"/>
                  <a:gd name="T28" fmla="*/ 77 w 165"/>
                  <a:gd name="T29" fmla="*/ 106 h 677"/>
                  <a:gd name="T30" fmla="*/ 80 w 165"/>
                  <a:gd name="T31" fmla="*/ 111 h 677"/>
                  <a:gd name="T32" fmla="*/ 83 w 165"/>
                  <a:gd name="T33" fmla="*/ 117 h 677"/>
                  <a:gd name="T34" fmla="*/ 150 w 165"/>
                  <a:gd name="T35" fmla="*/ 0 h 677"/>
                  <a:gd name="T36" fmla="*/ 12 w 165"/>
                  <a:gd name="T37" fmla="*/ 0 h 677"/>
                  <a:gd name="T38" fmla="*/ 6 w 165"/>
                  <a:gd name="T39" fmla="*/ 2 h 677"/>
                  <a:gd name="T40" fmla="*/ 2 w 165"/>
                  <a:gd name="T41" fmla="*/ 7 h 677"/>
                  <a:gd name="T42" fmla="*/ 0 w 165"/>
                  <a:gd name="T43" fmla="*/ 12 h 677"/>
                  <a:gd name="T44" fmla="*/ 0 w 165"/>
                  <a:gd name="T45" fmla="*/ 662 h 677"/>
                  <a:gd name="T46" fmla="*/ 1 w 165"/>
                  <a:gd name="T47" fmla="*/ 668 h 677"/>
                  <a:gd name="T48" fmla="*/ 4 w 165"/>
                  <a:gd name="T49" fmla="*/ 673 h 677"/>
                  <a:gd name="T50" fmla="*/ 9 w 165"/>
                  <a:gd name="T51" fmla="*/ 676 h 677"/>
                  <a:gd name="T52" fmla="*/ 15 w 165"/>
                  <a:gd name="T53" fmla="*/ 677 h 677"/>
                  <a:gd name="T54" fmla="*/ 153 w 165"/>
                  <a:gd name="T55" fmla="*/ 677 h 677"/>
                  <a:gd name="T56" fmla="*/ 159 w 165"/>
                  <a:gd name="T57" fmla="*/ 675 h 677"/>
                  <a:gd name="T58" fmla="*/ 163 w 165"/>
                  <a:gd name="T59" fmla="*/ 671 h 677"/>
                  <a:gd name="T60" fmla="*/ 165 w 165"/>
                  <a:gd name="T61" fmla="*/ 665 h 677"/>
                  <a:gd name="T62" fmla="*/ 165 w 165"/>
                  <a:gd name="T63" fmla="*/ 15 h 677"/>
                  <a:gd name="T64" fmla="*/ 164 w 165"/>
                  <a:gd name="T65" fmla="*/ 9 h 677"/>
                  <a:gd name="T66" fmla="*/ 161 w 165"/>
                  <a:gd name="T67" fmla="*/ 5 h 677"/>
                  <a:gd name="T68" fmla="*/ 157 w 165"/>
                  <a:gd name="T69" fmla="*/ 1 h 677"/>
                  <a:gd name="T70" fmla="*/ 150 w 165"/>
                  <a:gd name="T71"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677">
                    <a:moveTo>
                      <a:pt x="83" y="560"/>
                    </a:moveTo>
                    <a:lnTo>
                      <a:pt x="81" y="563"/>
                    </a:lnTo>
                    <a:lnTo>
                      <a:pt x="80" y="565"/>
                    </a:lnTo>
                    <a:lnTo>
                      <a:pt x="79" y="569"/>
                    </a:lnTo>
                    <a:lnTo>
                      <a:pt x="77" y="571"/>
                    </a:lnTo>
                    <a:lnTo>
                      <a:pt x="75" y="572"/>
                    </a:lnTo>
                    <a:lnTo>
                      <a:pt x="73" y="574"/>
                    </a:lnTo>
                    <a:lnTo>
                      <a:pt x="70" y="575"/>
                    </a:lnTo>
                    <a:lnTo>
                      <a:pt x="66" y="575"/>
                    </a:lnTo>
                    <a:lnTo>
                      <a:pt x="64" y="575"/>
                    </a:lnTo>
                    <a:lnTo>
                      <a:pt x="61" y="574"/>
                    </a:lnTo>
                    <a:lnTo>
                      <a:pt x="59" y="572"/>
                    </a:lnTo>
                    <a:lnTo>
                      <a:pt x="57" y="571"/>
                    </a:lnTo>
                    <a:lnTo>
                      <a:pt x="55" y="569"/>
                    </a:lnTo>
                    <a:lnTo>
                      <a:pt x="54" y="565"/>
                    </a:lnTo>
                    <a:lnTo>
                      <a:pt x="53" y="563"/>
                    </a:lnTo>
                    <a:lnTo>
                      <a:pt x="51" y="560"/>
                    </a:lnTo>
                    <a:lnTo>
                      <a:pt x="51" y="116"/>
                    </a:lnTo>
                    <a:lnTo>
                      <a:pt x="53" y="114"/>
                    </a:lnTo>
                    <a:lnTo>
                      <a:pt x="54" y="111"/>
                    </a:lnTo>
                    <a:lnTo>
                      <a:pt x="55" y="109"/>
                    </a:lnTo>
                    <a:lnTo>
                      <a:pt x="57" y="106"/>
                    </a:lnTo>
                    <a:lnTo>
                      <a:pt x="59" y="104"/>
                    </a:lnTo>
                    <a:lnTo>
                      <a:pt x="61" y="103"/>
                    </a:lnTo>
                    <a:lnTo>
                      <a:pt x="64" y="102"/>
                    </a:lnTo>
                    <a:lnTo>
                      <a:pt x="66" y="102"/>
                    </a:lnTo>
                    <a:lnTo>
                      <a:pt x="70" y="102"/>
                    </a:lnTo>
                    <a:lnTo>
                      <a:pt x="73" y="103"/>
                    </a:lnTo>
                    <a:lnTo>
                      <a:pt x="75" y="104"/>
                    </a:lnTo>
                    <a:lnTo>
                      <a:pt x="77" y="106"/>
                    </a:lnTo>
                    <a:lnTo>
                      <a:pt x="79" y="109"/>
                    </a:lnTo>
                    <a:lnTo>
                      <a:pt x="80" y="111"/>
                    </a:lnTo>
                    <a:lnTo>
                      <a:pt x="81" y="114"/>
                    </a:lnTo>
                    <a:lnTo>
                      <a:pt x="83" y="117"/>
                    </a:lnTo>
                    <a:lnTo>
                      <a:pt x="83" y="560"/>
                    </a:lnTo>
                    <a:close/>
                    <a:moveTo>
                      <a:pt x="150" y="0"/>
                    </a:moveTo>
                    <a:lnTo>
                      <a:pt x="15" y="0"/>
                    </a:lnTo>
                    <a:lnTo>
                      <a:pt x="12" y="0"/>
                    </a:lnTo>
                    <a:lnTo>
                      <a:pt x="9" y="1"/>
                    </a:lnTo>
                    <a:lnTo>
                      <a:pt x="6" y="2"/>
                    </a:lnTo>
                    <a:lnTo>
                      <a:pt x="4" y="5"/>
                    </a:lnTo>
                    <a:lnTo>
                      <a:pt x="2" y="7"/>
                    </a:lnTo>
                    <a:lnTo>
                      <a:pt x="1" y="9"/>
                    </a:lnTo>
                    <a:lnTo>
                      <a:pt x="0" y="12"/>
                    </a:lnTo>
                    <a:lnTo>
                      <a:pt x="0" y="15"/>
                    </a:lnTo>
                    <a:lnTo>
                      <a:pt x="0" y="662"/>
                    </a:lnTo>
                    <a:lnTo>
                      <a:pt x="0" y="665"/>
                    </a:lnTo>
                    <a:lnTo>
                      <a:pt x="1" y="668"/>
                    </a:lnTo>
                    <a:lnTo>
                      <a:pt x="2" y="671"/>
                    </a:lnTo>
                    <a:lnTo>
                      <a:pt x="4" y="673"/>
                    </a:lnTo>
                    <a:lnTo>
                      <a:pt x="6" y="675"/>
                    </a:lnTo>
                    <a:lnTo>
                      <a:pt x="9" y="676"/>
                    </a:lnTo>
                    <a:lnTo>
                      <a:pt x="12" y="677"/>
                    </a:lnTo>
                    <a:lnTo>
                      <a:pt x="15" y="677"/>
                    </a:lnTo>
                    <a:lnTo>
                      <a:pt x="150" y="677"/>
                    </a:lnTo>
                    <a:lnTo>
                      <a:pt x="153" y="677"/>
                    </a:lnTo>
                    <a:lnTo>
                      <a:pt x="157" y="676"/>
                    </a:lnTo>
                    <a:lnTo>
                      <a:pt x="159" y="675"/>
                    </a:lnTo>
                    <a:lnTo>
                      <a:pt x="161" y="673"/>
                    </a:lnTo>
                    <a:lnTo>
                      <a:pt x="163" y="671"/>
                    </a:lnTo>
                    <a:lnTo>
                      <a:pt x="164" y="668"/>
                    </a:lnTo>
                    <a:lnTo>
                      <a:pt x="165" y="665"/>
                    </a:lnTo>
                    <a:lnTo>
                      <a:pt x="165" y="662"/>
                    </a:lnTo>
                    <a:lnTo>
                      <a:pt x="165" y="15"/>
                    </a:lnTo>
                    <a:lnTo>
                      <a:pt x="165" y="12"/>
                    </a:lnTo>
                    <a:lnTo>
                      <a:pt x="164" y="9"/>
                    </a:lnTo>
                    <a:lnTo>
                      <a:pt x="163" y="7"/>
                    </a:lnTo>
                    <a:lnTo>
                      <a:pt x="161" y="5"/>
                    </a:lnTo>
                    <a:lnTo>
                      <a:pt x="159" y="2"/>
                    </a:lnTo>
                    <a:lnTo>
                      <a:pt x="157" y="1"/>
                    </a:lnTo>
                    <a:lnTo>
                      <a:pt x="153" y="0"/>
                    </a:lnTo>
                    <a:lnTo>
                      <a:pt x="150" y="0"/>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60">
              <a:extLst>
                <a:ext uri="{FF2B5EF4-FFF2-40B4-BE49-F238E27FC236}">
                  <a16:creationId xmlns:a16="http://schemas.microsoft.com/office/drawing/2014/main" id="{88F356EB-2AF0-4707-8A26-4EC26065C01B}"/>
                </a:ext>
              </a:extLst>
            </p:cNvPr>
            <p:cNvGrpSpPr/>
            <p:nvPr/>
          </p:nvGrpSpPr>
          <p:grpSpPr>
            <a:xfrm>
              <a:off x="4381355" y="1344282"/>
              <a:ext cx="600075" cy="285750"/>
              <a:chOff x="4381355" y="1344282"/>
              <a:chExt cx="600075" cy="285750"/>
            </a:xfrm>
            <a:solidFill>
              <a:srgbClr val="028DBE"/>
            </a:solidFill>
          </p:grpSpPr>
          <p:grpSp>
            <p:nvGrpSpPr>
              <p:cNvPr id="49" name="Group 48">
                <a:extLst>
                  <a:ext uri="{FF2B5EF4-FFF2-40B4-BE49-F238E27FC236}">
                    <a16:creationId xmlns:a16="http://schemas.microsoft.com/office/drawing/2014/main" id="{E88F5651-737E-4309-9477-9B87982843C8}"/>
                  </a:ext>
                </a:extLst>
              </p:cNvPr>
              <p:cNvGrpSpPr/>
              <p:nvPr/>
            </p:nvGrpSpPr>
            <p:grpSpPr>
              <a:xfrm>
                <a:off x="4381355" y="1344282"/>
                <a:ext cx="142875" cy="285750"/>
                <a:chOff x="7085013" y="5922963"/>
                <a:chExt cx="142875" cy="285750"/>
              </a:xfrm>
              <a:grpFill/>
              <a:effectLst>
                <a:outerShdw blurRad="38100" dist="25400" dir="5400000" algn="ctr" rotWithShape="0">
                  <a:srgbClr val="000000">
                    <a:alpha val="20000"/>
                  </a:srgbClr>
                </a:outerShdw>
              </a:effectLst>
            </p:grpSpPr>
            <p:sp>
              <p:nvSpPr>
                <p:cNvPr id="50" name="Freeform 3394">
                  <a:extLst>
                    <a:ext uri="{FF2B5EF4-FFF2-40B4-BE49-F238E27FC236}">
                      <a16:creationId xmlns:a16="http://schemas.microsoft.com/office/drawing/2014/main" id="{FCAD12AD-8B35-4E51-A272-321B19C42E0B}"/>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51" name="Freeform 3395">
                  <a:extLst>
                    <a:ext uri="{FF2B5EF4-FFF2-40B4-BE49-F238E27FC236}">
                      <a16:creationId xmlns:a16="http://schemas.microsoft.com/office/drawing/2014/main" id="{B349B6FE-CD16-4364-A4F7-23906B3AE071}"/>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grpSp>
          <p:grpSp>
            <p:nvGrpSpPr>
              <p:cNvPr id="52" name="Group 51">
                <a:extLst>
                  <a:ext uri="{FF2B5EF4-FFF2-40B4-BE49-F238E27FC236}">
                    <a16:creationId xmlns:a16="http://schemas.microsoft.com/office/drawing/2014/main" id="{41D2840F-BDE8-4287-A7DD-942D2537E997}"/>
                  </a:ext>
                </a:extLst>
              </p:cNvPr>
              <p:cNvGrpSpPr/>
              <p:nvPr/>
            </p:nvGrpSpPr>
            <p:grpSpPr>
              <a:xfrm>
                <a:off x="4533755" y="1344282"/>
                <a:ext cx="142875" cy="285750"/>
                <a:chOff x="7085013" y="5922963"/>
                <a:chExt cx="142875" cy="285750"/>
              </a:xfrm>
              <a:grpFill/>
              <a:effectLst>
                <a:outerShdw blurRad="38100" dist="25400" dir="5400000" algn="ctr" rotWithShape="0">
                  <a:srgbClr val="000000">
                    <a:alpha val="20000"/>
                  </a:srgbClr>
                </a:outerShdw>
              </a:effectLst>
            </p:grpSpPr>
            <p:sp>
              <p:nvSpPr>
                <p:cNvPr id="53" name="Freeform 3394">
                  <a:extLst>
                    <a:ext uri="{FF2B5EF4-FFF2-40B4-BE49-F238E27FC236}">
                      <a16:creationId xmlns:a16="http://schemas.microsoft.com/office/drawing/2014/main" id="{ACAB7A8C-1941-42E5-A6F8-2042CF0E553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54" name="Freeform 3395">
                  <a:extLst>
                    <a:ext uri="{FF2B5EF4-FFF2-40B4-BE49-F238E27FC236}">
                      <a16:creationId xmlns:a16="http://schemas.microsoft.com/office/drawing/2014/main" id="{493B00EE-7125-4912-83D1-666DEF84912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grpSp>
          <p:grpSp>
            <p:nvGrpSpPr>
              <p:cNvPr id="55" name="Group 54">
                <a:extLst>
                  <a:ext uri="{FF2B5EF4-FFF2-40B4-BE49-F238E27FC236}">
                    <a16:creationId xmlns:a16="http://schemas.microsoft.com/office/drawing/2014/main" id="{E6401C24-17D0-4563-BD58-B61A13587897}"/>
                  </a:ext>
                </a:extLst>
              </p:cNvPr>
              <p:cNvGrpSpPr/>
              <p:nvPr/>
            </p:nvGrpSpPr>
            <p:grpSpPr>
              <a:xfrm>
                <a:off x="4686155" y="1344282"/>
                <a:ext cx="142875" cy="285750"/>
                <a:chOff x="7085013" y="5922963"/>
                <a:chExt cx="142875" cy="285750"/>
              </a:xfrm>
              <a:grpFill/>
              <a:effectLst>
                <a:outerShdw blurRad="38100" dist="25400" dir="5400000" algn="ctr" rotWithShape="0">
                  <a:srgbClr val="000000">
                    <a:alpha val="20000"/>
                  </a:srgbClr>
                </a:outerShdw>
              </a:effectLst>
            </p:grpSpPr>
            <p:sp>
              <p:nvSpPr>
                <p:cNvPr id="56" name="Freeform 3394">
                  <a:extLst>
                    <a:ext uri="{FF2B5EF4-FFF2-40B4-BE49-F238E27FC236}">
                      <a16:creationId xmlns:a16="http://schemas.microsoft.com/office/drawing/2014/main" id="{8FD4DFB5-EB59-4DF1-BC08-8A3CBA4014EE}"/>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57" name="Freeform 3395">
                  <a:extLst>
                    <a:ext uri="{FF2B5EF4-FFF2-40B4-BE49-F238E27FC236}">
                      <a16:creationId xmlns:a16="http://schemas.microsoft.com/office/drawing/2014/main" id="{0308EA1C-71D7-450D-AE61-788ED7D2DC71}"/>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grpSp>
          <p:grpSp>
            <p:nvGrpSpPr>
              <p:cNvPr id="58" name="Group 57">
                <a:extLst>
                  <a:ext uri="{FF2B5EF4-FFF2-40B4-BE49-F238E27FC236}">
                    <a16:creationId xmlns:a16="http://schemas.microsoft.com/office/drawing/2014/main" id="{6DE09ACE-745B-43D6-B0A4-836BAC5A3E2E}"/>
                  </a:ext>
                </a:extLst>
              </p:cNvPr>
              <p:cNvGrpSpPr/>
              <p:nvPr/>
            </p:nvGrpSpPr>
            <p:grpSpPr>
              <a:xfrm>
                <a:off x="4838555" y="1344282"/>
                <a:ext cx="142875" cy="285750"/>
                <a:chOff x="7085013" y="5922963"/>
                <a:chExt cx="142875" cy="285750"/>
              </a:xfrm>
              <a:grpFill/>
              <a:effectLst>
                <a:outerShdw blurRad="38100" dist="25400" dir="5400000" algn="ctr" rotWithShape="0">
                  <a:srgbClr val="000000">
                    <a:alpha val="20000"/>
                  </a:srgbClr>
                </a:outerShdw>
              </a:effectLst>
            </p:grpSpPr>
            <p:sp>
              <p:nvSpPr>
                <p:cNvPr id="59" name="Freeform 3394">
                  <a:extLst>
                    <a:ext uri="{FF2B5EF4-FFF2-40B4-BE49-F238E27FC236}">
                      <a16:creationId xmlns:a16="http://schemas.microsoft.com/office/drawing/2014/main" id="{30CE361D-129D-402F-8CD7-C2FB82F7DEF9}"/>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60" name="Freeform 3395">
                  <a:extLst>
                    <a:ext uri="{FF2B5EF4-FFF2-40B4-BE49-F238E27FC236}">
                      <a16:creationId xmlns:a16="http://schemas.microsoft.com/office/drawing/2014/main" id="{C4949FB2-60B3-47DE-8F3B-6F18DE66513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grpSp>
        </p:grpSp>
        <p:pic>
          <p:nvPicPr>
            <p:cNvPr id="62" name="Picture 61">
              <a:extLst>
                <a:ext uri="{FF2B5EF4-FFF2-40B4-BE49-F238E27FC236}">
                  <a16:creationId xmlns:a16="http://schemas.microsoft.com/office/drawing/2014/main" id="{8610410C-9A23-415B-89A1-A374CB3EB18E}"/>
                </a:ext>
              </a:extLst>
            </p:cNvPr>
            <p:cNvPicPr>
              <a:picLocks noChangeAspect="1"/>
            </p:cNvPicPr>
            <p:nvPr/>
          </p:nvPicPr>
          <p:blipFill>
            <a:blip r:embed="rId2">
              <a:duotone>
                <a:prstClr val="black"/>
                <a:srgbClr val="92D050">
                  <a:tint val="45000"/>
                  <a:satMod val="400000"/>
                </a:srgbClr>
              </a:duotone>
              <a:extLst>
                <a:ext uri="{BEBA8EAE-BF5A-486C-A8C5-ECC9F3942E4B}">
                  <a14:imgProps xmlns:a14="http://schemas.microsoft.com/office/drawing/2010/main">
                    <a14:imgLayer r:embed="rId3">
                      <a14:imgEffect>
                        <a14:backgroundRemoval t="9353" b="89209" l="3306" r="96694">
                          <a14:foregroundMark x1="93388" y1="74101" x2="93388" y2="74101"/>
                          <a14:foregroundMark x1="97107" y1="74460" x2="97107" y2="74460"/>
                          <a14:foregroundMark x1="75620" y1="86691" x2="75620" y2="86691"/>
                          <a14:foregroundMark x1="40496" y1="83453" x2="40496" y2="83453"/>
                          <a14:foregroundMark x1="3306" y1="67266" x2="3306" y2="67266"/>
                          <a14:foregroundMark x1="9504" y1="45324" x2="9504" y2="45324"/>
                          <a14:foregroundMark x1="47521" y1="47842" x2="47521" y2="47842"/>
                          <a14:foregroundMark x1="63223" y1="38489" x2="63223" y2="38489"/>
                          <a14:foregroundMark x1="53719" y1="33453" x2="53719" y2="33453"/>
                          <a14:foregroundMark x1="52479" y1="21942" x2="52479" y2="21942"/>
                          <a14:foregroundMark x1="59504" y1="13309" x2="59504" y2="13309"/>
                          <a14:foregroundMark x1="84711" y1="41007" x2="84711" y2="41007"/>
                        </a14:backgroundRemoval>
                      </a14:imgEffect>
                    </a14:imgLayer>
                  </a14:imgProps>
                </a:ext>
              </a:extLst>
            </a:blip>
            <a:stretch>
              <a:fillRect/>
            </a:stretch>
          </p:blipFill>
          <p:spPr>
            <a:xfrm>
              <a:off x="7501715" y="1145718"/>
              <a:ext cx="459955" cy="528378"/>
            </a:xfrm>
            <a:prstGeom prst="rect">
              <a:avLst/>
            </a:prstGeom>
          </p:spPr>
        </p:pic>
        <p:sp>
          <p:nvSpPr>
            <p:cNvPr id="63" name="Arrow: Right 62">
              <a:extLst>
                <a:ext uri="{FF2B5EF4-FFF2-40B4-BE49-F238E27FC236}">
                  <a16:creationId xmlns:a16="http://schemas.microsoft.com/office/drawing/2014/main" id="{F6365BB7-B7E9-4250-91EE-348275779500}"/>
                </a:ext>
              </a:extLst>
            </p:cNvPr>
            <p:cNvSpPr/>
            <p:nvPr/>
          </p:nvSpPr>
          <p:spPr>
            <a:xfrm>
              <a:off x="3006436" y="4061068"/>
              <a:ext cx="443343" cy="443466"/>
            </a:xfrm>
            <a:prstGeom prst="rightArrow">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4" name="Arrow: Right 63">
              <a:extLst>
                <a:ext uri="{FF2B5EF4-FFF2-40B4-BE49-F238E27FC236}">
                  <a16:creationId xmlns:a16="http://schemas.microsoft.com/office/drawing/2014/main" id="{9C0C48AB-E369-411A-AB54-B8D9B72D6376}"/>
                </a:ext>
              </a:extLst>
            </p:cNvPr>
            <p:cNvSpPr/>
            <p:nvPr/>
          </p:nvSpPr>
          <p:spPr>
            <a:xfrm>
              <a:off x="5990512" y="4061068"/>
              <a:ext cx="443343" cy="443466"/>
            </a:xfrm>
            <a:prstGeom prst="rightArrow">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sp>
        <p:nvSpPr>
          <p:cNvPr id="26" name="Slide Number Placeholder 25"/>
          <p:cNvSpPr>
            <a:spLocks noGrp="1"/>
          </p:cNvSpPr>
          <p:nvPr>
            <p:ph type="sldNum" sz="quarter" idx="12"/>
          </p:nvPr>
        </p:nvSpPr>
        <p:spPr/>
        <p:txBody>
          <a:bodyPr/>
          <a:lstStyle/>
          <a:p>
            <a:fld id="{D13E4058-B1CE-4C7A-B3AC-961F4AEF7EDB}" type="slidenum">
              <a:rPr lang="en-US" smtClean="0"/>
              <a:pPr/>
              <a:t>5</a:t>
            </a:fld>
            <a:endParaRPr lang="en-US" dirty="0"/>
          </a:p>
        </p:txBody>
      </p:sp>
    </p:spTree>
    <p:extLst>
      <p:ext uri="{BB962C8B-B14F-4D97-AF65-F5344CB8AC3E}">
        <p14:creationId xmlns:p14="http://schemas.microsoft.com/office/powerpoint/2010/main" val="3189810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(8/18)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69721024"/>
              </p:ext>
            </p:extLst>
          </p:nvPr>
        </p:nvGraphicFramePr>
        <p:xfrm>
          <a:off x="457198" y="1943101"/>
          <a:ext cx="11353799" cy="3962400"/>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396236">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alibri" panose="020F0502020204030204" pitchFamily="34" charset="0"/>
                          <a:ea typeface="+mn-ea"/>
                          <a:cs typeface="Calibri" panose="020F0502020204030204" pitchFamily="34" charset="0"/>
                        </a:rPr>
                        <a:t>       Regulation on Minimum Wage</a:t>
                      </a:r>
                    </a:p>
                  </a:txBody>
                  <a:tcPr anchor="ctr">
                    <a:solidFill>
                      <a:schemeClr val="bg1"/>
                    </a:solidFill>
                  </a:tcPr>
                </a:tc>
                <a:extLst>
                  <a:ext uri="{0D108BD9-81ED-4DB2-BD59-A6C34878D82A}">
                    <a16:rowId xmlns:a16="http://schemas.microsoft.com/office/drawing/2014/main" val="10000"/>
                  </a:ext>
                </a:extLst>
              </a:tr>
              <a:tr h="396236">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algn="l" defTabSz="914400" rtl="0" eaLnBrk="1" latinLnBrk="0" hangingPunct="1"/>
                      <a:r>
                        <a:rPr lang="en-US" sz="1400" b="0" kern="1200" dirty="0">
                          <a:solidFill>
                            <a:schemeClr val="tx1"/>
                          </a:solidFill>
                          <a:latin typeface="Calibri" panose="020F0502020204030204" pitchFamily="34" charset="0"/>
                          <a:ea typeface="+mn-ea"/>
                          <a:cs typeface="Calibri" panose="020F0502020204030204" pitchFamily="34" charset="0"/>
                        </a:rPr>
                        <a:t>       Ministry of Human Resources &amp; Emiratisation</a:t>
                      </a:r>
                    </a:p>
                  </a:txBody>
                  <a:tcPr anchor="ctr">
                    <a:solidFill>
                      <a:schemeClr val="bg1"/>
                    </a:solidFill>
                  </a:tcPr>
                </a:tc>
                <a:extLst>
                  <a:ext uri="{0D108BD9-81ED-4DB2-BD59-A6C34878D82A}">
                    <a16:rowId xmlns:a16="http://schemas.microsoft.com/office/drawing/2014/main" val="10001"/>
                  </a:ext>
                </a:extLst>
              </a:tr>
              <a:tr h="2474639">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This indicator checks the existence of national/regional policies regulating minimum wage.</a:t>
                      </a: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b="1" kern="1200" dirty="0">
                          <a:solidFill>
                            <a:schemeClr val="accent1"/>
                          </a:solidFill>
                          <a:latin typeface="Calibri" panose="020F0502020204030204" pitchFamily="34" charset="0"/>
                          <a:ea typeface="+mn-ea"/>
                          <a:cs typeface="Calibri" panose="020F0502020204030204" pitchFamily="34" charset="0"/>
                        </a:rPr>
                        <a:t>Minimum wage </a:t>
                      </a:r>
                      <a:r>
                        <a:rPr lang="en-US" sz="1400" kern="1200" baseline="0" dirty="0">
                          <a:solidFill>
                            <a:schemeClr val="tx1"/>
                          </a:solidFill>
                          <a:latin typeface="Calibri" panose="020F0502020204030204" pitchFamily="34" charset="0"/>
                          <a:ea typeface="+mn-ea"/>
                          <a:cs typeface="Calibri" panose="020F0502020204030204" pitchFamily="34" charset="0"/>
                        </a:rPr>
                        <a:t>is the minimum amount of remuneration that an Employer is mandated to pay their employees for a given time period and for particular work performed.</a:t>
                      </a: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This regulation ensures </a:t>
                      </a:r>
                      <a:r>
                        <a:rPr lang="en-US" sz="1400" b="1" kern="1200" dirty="0">
                          <a:solidFill>
                            <a:schemeClr val="accent1"/>
                          </a:solidFill>
                          <a:latin typeface="Calibri" panose="020F0502020204030204" pitchFamily="34" charset="0"/>
                          <a:ea typeface="+mn-ea"/>
                          <a:cs typeface="Calibri" panose="020F0502020204030204" pitchFamily="34" charset="0"/>
                        </a:rPr>
                        <a:t>worker protection </a:t>
                      </a:r>
                      <a:r>
                        <a:rPr lang="en-US" sz="1400" kern="1200" baseline="0" dirty="0">
                          <a:solidFill>
                            <a:schemeClr val="tx1"/>
                          </a:solidFill>
                          <a:latin typeface="Calibri" panose="020F0502020204030204" pitchFamily="34" charset="0"/>
                          <a:ea typeface="+mn-ea"/>
                          <a:cs typeface="Calibri" panose="020F0502020204030204" pitchFamily="34" charset="0"/>
                        </a:rPr>
                        <a:t>against excessively low and incommensurate wage.</a:t>
                      </a: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In the </a:t>
                      </a:r>
                      <a:r>
                        <a:rPr lang="en-US" sz="1400" b="1" kern="1200" dirty="0">
                          <a:solidFill>
                            <a:schemeClr val="accent1"/>
                          </a:solidFill>
                          <a:latin typeface="Calibri" panose="020F0502020204030204" pitchFamily="34" charset="0"/>
                          <a:ea typeface="+mn-ea"/>
                          <a:cs typeface="Calibri" panose="020F0502020204030204" pitchFamily="34" charset="0"/>
                        </a:rPr>
                        <a:t>UAE Private sector</a:t>
                      </a:r>
                      <a:r>
                        <a:rPr lang="en-US" sz="1400" kern="1200" baseline="0" dirty="0">
                          <a:solidFill>
                            <a:schemeClr val="tx1"/>
                          </a:solidFill>
                          <a:latin typeface="Calibri" panose="020F0502020204030204" pitchFamily="34" charset="0"/>
                          <a:ea typeface="+mn-ea"/>
                          <a:cs typeface="Calibri" panose="020F0502020204030204" pitchFamily="34" charset="0"/>
                        </a:rPr>
                        <a:t>, Worker salaries are highly competitive and negotiable, whilst being simultaneously considerate of employee’s basic needs.</a:t>
                      </a: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There is </a:t>
                      </a:r>
                      <a:r>
                        <a:rPr lang="en-US" sz="1400" b="1" kern="1200" dirty="0">
                          <a:solidFill>
                            <a:schemeClr val="accent1"/>
                          </a:solidFill>
                          <a:latin typeface="Calibri" panose="020F0502020204030204" pitchFamily="34" charset="0"/>
                          <a:ea typeface="+mn-ea"/>
                          <a:cs typeface="Calibri" panose="020F0502020204030204" pitchFamily="34" charset="0"/>
                        </a:rPr>
                        <a:t>no regulation </a:t>
                      </a:r>
                      <a:r>
                        <a:rPr lang="en-US" sz="1400" kern="1200" baseline="0" dirty="0">
                          <a:solidFill>
                            <a:schemeClr val="tx1"/>
                          </a:solidFill>
                          <a:latin typeface="Calibri" panose="020F0502020204030204" pitchFamily="34" charset="0"/>
                          <a:ea typeface="+mn-ea"/>
                          <a:cs typeface="Calibri" panose="020F0502020204030204" pitchFamily="34" charset="0"/>
                        </a:rPr>
                        <a:t>for</a:t>
                      </a:r>
                      <a:r>
                        <a:rPr lang="en-US" sz="1400" b="1" kern="1200" dirty="0">
                          <a:solidFill>
                            <a:schemeClr val="accent1"/>
                          </a:solidFill>
                          <a:latin typeface="Calibri" panose="020F0502020204030204" pitchFamily="34" charset="0"/>
                          <a:ea typeface="+mn-ea"/>
                          <a:cs typeface="Calibri" panose="020F0502020204030204" pitchFamily="34" charset="0"/>
                        </a:rPr>
                        <a:t> Minimum Wage</a:t>
                      </a:r>
                      <a:r>
                        <a:rPr lang="en-US" sz="1400" b="1" kern="1200" baseline="0" dirty="0">
                          <a:solidFill>
                            <a:schemeClr val="tx1"/>
                          </a:solidFill>
                          <a:latin typeface="Calibri" panose="020F0502020204030204" pitchFamily="34" charset="0"/>
                          <a:ea typeface="+mn-ea"/>
                          <a:cs typeface="Calibri" panose="020F0502020204030204" pitchFamily="34" charset="0"/>
                        </a:rPr>
                        <a:t> </a:t>
                      </a:r>
                      <a:r>
                        <a:rPr lang="en-US" sz="1400" kern="1200" baseline="0" dirty="0">
                          <a:solidFill>
                            <a:schemeClr val="tx1"/>
                          </a:solidFill>
                          <a:latin typeface="Calibri" panose="020F0502020204030204" pitchFamily="34" charset="0"/>
                          <a:ea typeface="+mn-ea"/>
                          <a:cs typeface="Calibri" panose="020F0502020204030204" pitchFamily="34" charset="0"/>
                        </a:rPr>
                        <a:t>in UAE Private Sector.</a:t>
                      </a:r>
                    </a:p>
                  </a:txBody>
                  <a:tcPr anchor="ctr">
                    <a:solidFill>
                      <a:schemeClr val="bg1"/>
                    </a:solidFill>
                  </a:tcPr>
                </a:tc>
                <a:extLst>
                  <a:ext uri="{0D108BD9-81ED-4DB2-BD59-A6C34878D82A}">
                    <a16:rowId xmlns:a16="http://schemas.microsoft.com/office/drawing/2014/main" val="3043069969"/>
                  </a:ext>
                </a:extLst>
              </a:tr>
              <a:tr h="695289">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b="0" kern="1200" dirty="0">
                          <a:solidFill>
                            <a:schemeClr val="tx1"/>
                          </a:solidFill>
                          <a:latin typeface="Calibri" panose="020F0502020204030204" pitchFamily="34" charset="0"/>
                          <a:ea typeface="+mn-ea"/>
                          <a:cs typeface="Calibri" panose="020F0502020204030204" pitchFamily="34" charset="0"/>
                        </a:rPr>
                        <a:t>No recommendation </a:t>
                      </a:r>
                      <a:r>
                        <a:rPr lang="en-US" sz="1400" kern="1200" dirty="0">
                          <a:solidFill>
                            <a:schemeClr val="tx1"/>
                          </a:solidFill>
                          <a:latin typeface="Calibri" panose="020F0502020204030204" pitchFamily="34" charset="0"/>
                          <a:ea typeface="+mn-ea"/>
                          <a:cs typeface="Calibri" panose="020F0502020204030204" pitchFamily="34" charset="0"/>
                        </a:rPr>
                        <a:t>since UAE labour law has introduced </a:t>
                      </a:r>
                      <a:r>
                        <a:rPr lang="en-US" sz="1400" b="1" kern="1200" dirty="0">
                          <a:solidFill>
                            <a:schemeClr val="accent1"/>
                          </a:solidFill>
                          <a:latin typeface="Calibri" panose="020F0502020204030204" pitchFamily="34" charset="0"/>
                          <a:ea typeface="+mn-ea"/>
                          <a:cs typeface="Calibri" panose="020F0502020204030204" pitchFamily="34" charset="0"/>
                        </a:rPr>
                        <a:t>Minimum Wage </a:t>
                      </a:r>
                      <a:r>
                        <a:rPr lang="en-US" sz="1400" kern="1200" dirty="0">
                          <a:solidFill>
                            <a:schemeClr val="tx1"/>
                          </a:solidFill>
                          <a:latin typeface="Calibri" panose="020F0502020204030204" pitchFamily="34" charset="0"/>
                          <a:ea typeface="+mn-ea"/>
                          <a:cs typeface="Calibri" panose="020F0502020204030204" pitchFamily="34" charset="0"/>
                        </a:rPr>
                        <a:t>for employees in the private sector, effective from </a:t>
                      </a:r>
                      <a:r>
                        <a:rPr lang="en-US" sz="1400" b="1" kern="1200" dirty="0">
                          <a:solidFill>
                            <a:schemeClr val="accent1"/>
                          </a:solidFill>
                          <a:latin typeface="Calibri" panose="020F0502020204030204" pitchFamily="34" charset="0"/>
                          <a:ea typeface="+mn-ea"/>
                          <a:cs typeface="Calibri" panose="020F0502020204030204" pitchFamily="34" charset="0"/>
                        </a:rPr>
                        <a:t>February 2, 2022.</a:t>
                      </a: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50</a:t>
            </a:r>
          </a:p>
        </p:txBody>
      </p:sp>
      <p:sp>
        <p:nvSpPr>
          <p:cNvPr id="12" name="TextBox 11">
            <a:extLst>
              <a:ext uri="{FF2B5EF4-FFF2-40B4-BE49-F238E27FC236}">
                <a16:creationId xmlns:a16="http://schemas.microsoft.com/office/drawing/2014/main" id="{A2478C4E-32D8-41DD-BFEB-E1B0F16A0A52}"/>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6 : EMPLOYMENT CHARACTERISTICS &amp; WORKING CONDITIONS</a:t>
            </a:r>
          </a:p>
        </p:txBody>
      </p:sp>
    </p:spTree>
    <p:extLst>
      <p:ext uri="{BB962C8B-B14F-4D97-AF65-F5344CB8AC3E}">
        <p14:creationId xmlns:p14="http://schemas.microsoft.com/office/powerpoint/2010/main" val="2413175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(9/18)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6369891"/>
              </p:ext>
            </p:extLst>
          </p:nvPr>
        </p:nvGraphicFramePr>
        <p:xfrm>
          <a:off x="457200" y="1950226"/>
          <a:ext cx="11353799" cy="3955274"/>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460979">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alibri" panose="020F0502020204030204" pitchFamily="34" charset="0"/>
                          <a:ea typeface="+mn-ea"/>
                          <a:cs typeface="Calibri" panose="020F0502020204030204" pitchFamily="34" charset="0"/>
                        </a:rPr>
                        <a:t>       Regulation on Social Protection</a:t>
                      </a:r>
                    </a:p>
                  </a:txBody>
                  <a:tcPr anchor="ctr">
                    <a:solidFill>
                      <a:schemeClr val="bg1"/>
                    </a:solidFill>
                  </a:tcPr>
                </a:tc>
                <a:extLst>
                  <a:ext uri="{0D108BD9-81ED-4DB2-BD59-A6C34878D82A}">
                    <a16:rowId xmlns:a16="http://schemas.microsoft.com/office/drawing/2014/main" val="10000"/>
                  </a:ext>
                </a:extLst>
              </a:tr>
              <a:tr h="460979">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algn="l" defTabSz="914400" rtl="0" eaLnBrk="1" latinLnBrk="0" hangingPunct="1"/>
                      <a:r>
                        <a:rPr lang="en-US" sz="1400" b="0" kern="1200" dirty="0">
                          <a:solidFill>
                            <a:schemeClr val="tx1"/>
                          </a:solidFill>
                          <a:latin typeface="Calibri" panose="020F0502020204030204" pitchFamily="34" charset="0"/>
                          <a:ea typeface="+mn-ea"/>
                          <a:cs typeface="Calibri" panose="020F0502020204030204" pitchFamily="34" charset="0"/>
                        </a:rPr>
                        <a:t>       Ministry of Human Resources &amp; Emiratisation</a:t>
                      </a:r>
                    </a:p>
                  </a:txBody>
                  <a:tcPr anchor="ctr">
                    <a:solidFill>
                      <a:schemeClr val="bg1"/>
                    </a:solidFill>
                  </a:tcPr>
                </a:tc>
                <a:extLst>
                  <a:ext uri="{0D108BD9-81ED-4DB2-BD59-A6C34878D82A}">
                    <a16:rowId xmlns:a16="http://schemas.microsoft.com/office/drawing/2014/main" val="10001"/>
                  </a:ext>
                </a:extLst>
              </a:tr>
              <a:tr h="2224420">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Part of this indicator checks the existence for national policy regarding leave entitlements for taking care of sick family members</a:t>
                      </a:r>
                      <a:r>
                        <a:rPr lang="en-US" sz="1400" b="0" kern="1200" baseline="0" dirty="0">
                          <a:solidFill>
                            <a:schemeClr val="tx1"/>
                          </a:solidFill>
                          <a:latin typeface="Calibri" panose="020F0502020204030204" pitchFamily="34" charset="0"/>
                          <a:ea typeface="+mn-ea"/>
                          <a:cs typeface="Calibri" panose="020F0502020204030204" pitchFamily="34" charset="0"/>
                        </a:rPr>
                        <a:t>.</a:t>
                      </a:r>
                      <a:r>
                        <a:rPr lang="en-US" sz="1800" kern="1200" baseline="0" dirty="0">
                          <a:solidFill>
                            <a:schemeClr val="tx1"/>
                          </a:solidFill>
                          <a:latin typeface="Calibri" panose="020F0502020204030204" pitchFamily="34" charset="0"/>
                          <a:ea typeface="+mn-ea"/>
                          <a:cs typeface="Calibri" panose="020F0502020204030204" pitchFamily="34" charset="0"/>
                        </a:rPr>
                        <a:t> </a:t>
                      </a:r>
                      <a:endParaRPr lang="en-US" sz="1800" kern="1200" baseline="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endParaRPr lang="en-US" sz="1400" kern="1200" baseline="0" dirty="0">
                        <a:solidFill>
                          <a:schemeClr val="tx1"/>
                        </a:solidFill>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In the </a:t>
                      </a:r>
                      <a:r>
                        <a:rPr lang="en-US" sz="1400" b="1" kern="1200" dirty="0">
                          <a:solidFill>
                            <a:schemeClr val="accent1"/>
                          </a:solidFill>
                          <a:latin typeface="Calibri" panose="020F0502020204030204" pitchFamily="34" charset="0"/>
                          <a:ea typeface="+mn-ea"/>
                          <a:cs typeface="Calibri" panose="020F0502020204030204" pitchFamily="34" charset="0"/>
                        </a:rPr>
                        <a:t>UAE Private sector</a:t>
                      </a:r>
                      <a:r>
                        <a:rPr lang="en-US" sz="1400" kern="1200" baseline="0" dirty="0">
                          <a:solidFill>
                            <a:schemeClr val="tx1"/>
                          </a:solidFill>
                          <a:latin typeface="Calibri" panose="020F0502020204030204" pitchFamily="34" charset="0"/>
                          <a:ea typeface="+mn-ea"/>
                          <a:cs typeface="Calibri" panose="020F0502020204030204" pitchFamily="34" charset="0"/>
                        </a:rPr>
                        <a:t>, There is </a:t>
                      </a:r>
                      <a:r>
                        <a:rPr lang="en-US" sz="1400" b="1" kern="1200" dirty="0">
                          <a:solidFill>
                            <a:schemeClr val="accent1"/>
                          </a:solidFill>
                          <a:latin typeface="Calibri" panose="020F0502020204030204" pitchFamily="34" charset="0"/>
                          <a:ea typeface="+mn-ea"/>
                          <a:cs typeface="Calibri" panose="020F0502020204030204" pitchFamily="34" charset="0"/>
                        </a:rPr>
                        <a:t>no</a:t>
                      </a:r>
                      <a:r>
                        <a:rPr lang="en-US" sz="1400" kern="1200" baseline="0" dirty="0">
                          <a:solidFill>
                            <a:schemeClr val="tx1"/>
                          </a:solidFill>
                          <a:latin typeface="Calibri" panose="020F0502020204030204" pitchFamily="34" charset="0"/>
                          <a:ea typeface="+mn-ea"/>
                          <a:cs typeface="Calibri" panose="020F0502020204030204" pitchFamily="34" charset="0"/>
                        </a:rPr>
                        <a:t> </a:t>
                      </a:r>
                      <a:r>
                        <a:rPr lang="en-US" sz="1400" b="1" kern="1200" dirty="0">
                          <a:solidFill>
                            <a:schemeClr val="accent1"/>
                          </a:solidFill>
                          <a:latin typeface="Calibri" panose="020F0502020204030204" pitchFamily="34" charset="0"/>
                          <a:ea typeface="+mn-ea"/>
                          <a:cs typeface="Calibri" panose="020F0502020204030204" pitchFamily="34" charset="0"/>
                        </a:rPr>
                        <a:t>explicit provision </a:t>
                      </a:r>
                      <a:r>
                        <a:rPr lang="en-US" sz="1400" kern="1200" baseline="0" dirty="0">
                          <a:solidFill>
                            <a:schemeClr val="tx1"/>
                          </a:solidFill>
                          <a:latin typeface="Calibri" panose="020F0502020204030204" pitchFamily="34" charset="0"/>
                          <a:ea typeface="+mn-ea"/>
                          <a:cs typeface="Calibri" panose="020F0502020204030204" pitchFamily="34" charset="0"/>
                        </a:rPr>
                        <a:t>for</a:t>
                      </a:r>
                      <a:r>
                        <a:rPr lang="en-US" sz="1400" b="1" kern="1200" dirty="0">
                          <a:solidFill>
                            <a:schemeClr val="accent1"/>
                          </a:solidFill>
                          <a:latin typeface="Calibri" panose="020F0502020204030204" pitchFamily="34" charset="0"/>
                          <a:ea typeface="+mn-ea"/>
                          <a:cs typeface="Calibri" panose="020F0502020204030204" pitchFamily="34" charset="0"/>
                        </a:rPr>
                        <a:t> Compassionate Leaves </a:t>
                      </a:r>
                      <a:r>
                        <a:rPr lang="en-US" sz="1400" kern="1200" baseline="0" dirty="0">
                          <a:solidFill>
                            <a:schemeClr val="tx1"/>
                          </a:solidFill>
                          <a:latin typeface="Calibri" panose="020F0502020204030204" pitchFamily="34" charset="0"/>
                          <a:ea typeface="+mn-ea"/>
                          <a:cs typeface="Calibri" panose="020F0502020204030204" pitchFamily="34" charset="0"/>
                        </a:rPr>
                        <a:t>for looking after sick family members or bereavement. In such misfortunes, employees may request for leave to be deducted from their annual leave, or consider unpaid leave or any other arrangement, which the employer would agree to.</a:t>
                      </a:r>
                    </a:p>
                  </a:txBody>
                  <a:tcPr anchor="ctr">
                    <a:solidFill>
                      <a:schemeClr val="bg1"/>
                    </a:solidFill>
                  </a:tcPr>
                </a:tc>
                <a:extLst>
                  <a:ext uri="{0D108BD9-81ED-4DB2-BD59-A6C34878D82A}">
                    <a16:rowId xmlns:a16="http://schemas.microsoft.com/office/drawing/2014/main" val="3043069969"/>
                  </a:ext>
                </a:extLst>
              </a:tr>
              <a:tr h="808896">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Recommendations</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kern="1200" dirty="0">
                          <a:solidFill>
                            <a:schemeClr val="tx1"/>
                          </a:solidFill>
                          <a:latin typeface="Calibri" panose="020F0502020204030204" pitchFamily="34" charset="0"/>
                          <a:ea typeface="+mn-ea"/>
                          <a:cs typeface="Calibri" panose="020F0502020204030204" pitchFamily="34" charset="0"/>
                        </a:rPr>
                        <a:t>Fair amount of annual leaves must be granted to both genders towards </a:t>
                      </a:r>
                      <a:r>
                        <a:rPr lang="en-US" sz="1400" b="1" kern="1200" dirty="0">
                          <a:solidFill>
                            <a:schemeClr val="accent1"/>
                          </a:solidFill>
                          <a:latin typeface="Calibri" panose="020F0502020204030204" pitchFamily="34" charset="0"/>
                          <a:ea typeface="+mn-ea"/>
                          <a:cs typeface="Calibri" panose="020F0502020204030204" pitchFamily="34" charset="0"/>
                        </a:rPr>
                        <a:t>looking after sick family </a:t>
                      </a:r>
                      <a:r>
                        <a:rPr lang="en-US" sz="1400" kern="1200" dirty="0">
                          <a:solidFill>
                            <a:schemeClr val="tx1"/>
                          </a:solidFill>
                          <a:latin typeface="Calibri" panose="020F0502020204030204" pitchFamily="34" charset="0"/>
                          <a:ea typeface="+mn-ea"/>
                          <a:cs typeface="Calibri" panose="020F0502020204030204" pitchFamily="34" charset="0"/>
                        </a:rPr>
                        <a:t>members. </a:t>
                      </a: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kern="1200" dirty="0">
                          <a:solidFill>
                            <a:schemeClr val="tx1"/>
                          </a:solidFill>
                          <a:latin typeface="Calibri" panose="020F0502020204030204" pitchFamily="34" charset="0"/>
                          <a:ea typeface="+mn-ea"/>
                          <a:cs typeface="Calibri" panose="020F0502020204030204" pitchFamily="34" charset="0"/>
                        </a:rPr>
                        <a:t>UAE labour law has introduced </a:t>
                      </a:r>
                      <a:r>
                        <a:rPr lang="en-US" sz="1400" b="1" kern="1200" dirty="0">
                          <a:solidFill>
                            <a:schemeClr val="accent1"/>
                          </a:solidFill>
                          <a:latin typeface="Calibri" panose="020F0502020204030204" pitchFamily="34" charset="0"/>
                          <a:ea typeface="+mn-ea"/>
                          <a:cs typeface="Calibri" panose="020F0502020204030204" pitchFamily="34" charset="0"/>
                        </a:rPr>
                        <a:t>Compassionate Leave </a:t>
                      </a:r>
                      <a:r>
                        <a:rPr lang="en-US" sz="1400" kern="1200" dirty="0">
                          <a:solidFill>
                            <a:schemeClr val="tx1"/>
                          </a:solidFill>
                          <a:latin typeface="Calibri" panose="020F0502020204030204" pitchFamily="34" charset="0"/>
                          <a:ea typeface="+mn-ea"/>
                          <a:cs typeface="Calibri" panose="020F0502020204030204" pitchFamily="34" charset="0"/>
                        </a:rPr>
                        <a:t>ranging </a:t>
                      </a:r>
                      <a:r>
                        <a:rPr lang="en-US" sz="1400" b="1" kern="1200" dirty="0">
                          <a:solidFill>
                            <a:schemeClr val="accent1"/>
                          </a:solidFill>
                          <a:latin typeface="Calibri" panose="020F0502020204030204" pitchFamily="34" charset="0"/>
                          <a:ea typeface="+mn-ea"/>
                          <a:cs typeface="Calibri" panose="020F0502020204030204" pitchFamily="34" charset="0"/>
                        </a:rPr>
                        <a:t>3 to 5 days </a:t>
                      </a:r>
                      <a:r>
                        <a:rPr lang="en-US" sz="1400" kern="1200" dirty="0">
                          <a:solidFill>
                            <a:schemeClr val="tx1"/>
                          </a:solidFill>
                          <a:latin typeface="Calibri" panose="020F0502020204030204" pitchFamily="34" charset="0"/>
                          <a:ea typeface="+mn-ea"/>
                          <a:cs typeface="Calibri" panose="020F0502020204030204" pitchFamily="34" charset="0"/>
                        </a:rPr>
                        <a:t>for bereavement, effective from </a:t>
                      </a:r>
                      <a:r>
                        <a:rPr lang="en-US" sz="1400" b="1" kern="1200" dirty="0">
                          <a:solidFill>
                            <a:schemeClr val="accent1"/>
                          </a:solidFill>
                          <a:latin typeface="Calibri" panose="020F0502020204030204" pitchFamily="34" charset="0"/>
                          <a:ea typeface="+mn-ea"/>
                          <a:cs typeface="Calibri" panose="020F0502020204030204" pitchFamily="34" charset="0"/>
                        </a:rPr>
                        <a:t>February 2, 2022</a:t>
                      </a:r>
                      <a:r>
                        <a:rPr lang="en-US" sz="1400" kern="1200" dirty="0">
                          <a:solidFill>
                            <a:schemeClr val="tx1"/>
                          </a:solidFill>
                          <a:latin typeface="Calibri" panose="020F0502020204030204" pitchFamily="34" charset="0"/>
                          <a:ea typeface="+mn-ea"/>
                          <a:cs typeface="Calibri" panose="020F0502020204030204" pitchFamily="34" charset="0"/>
                        </a:rPr>
                        <a:t>.</a:t>
                      </a: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51</a:t>
            </a:r>
          </a:p>
        </p:txBody>
      </p:sp>
      <p:sp>
        <p:nvSpPr>
          <p:cNvPr id="9" name="TextBox 8">
            <a:extLst>
              <a:ext uri="{FF2B5EF4-FFF2-40B4-BE49-F238E27FC236}">
                <a16:creationId xmlns:a16="http://schemas.microsoft.com/office/drawing/2014/main" id="{9E67FACD-E3E8-4522-A8AE-931BA487D056}"/>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6 : EMPLOYMENT CHARACTERISTICS &amp; WORKING CONDITIONS</a:t>
            </a:r>
          </a:p>
        </p:txBody>
      </p:sp>
    </p:spTree>
    <p:extLst>
      <p:ext uri="{BB962C8B-B14F-4D97-AF65-F5344CB8AC3E}">
        <p14:creationId xmlns:p14="http://schemas.microsoft.com/office/powerpoint/2010/main" val="2988272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(10/18)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25824698"/>
              </p:ext>
            </p:extLst>
          </p:nvPr>
        </p:nvGraphicFramePr>
        <p:xfrm>
          <a:off x="457200" y="1943100"/>
          <a:ext cx="11353799" cy="3962400"/>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396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alibri" panose="020F0502020204030204" pitchFamily="34" charset="0"/>
                          <a:cs typeface="Calibri" panose="020F0502020204030204" pitchFamily="34" charset="0"/>
                        </a:rPr>
                        <a:t>Recommendations</a:t>
                      </a:r>
                    </a:p>
                    <a:p>
                      <a:pPr marL="0" algn="l" defTabSz="914400" rtl="0" eaLnBrk="1" latinLnBrk="0" hangingPunct="1"/>
                      <a:endParaRPr lang="en-US" sz="1600" b="1" kern="1200" dirty="0">
                        <a:solidFill>
                          <a:schemeClr val="bg1"/>
                        </a:solidFill>
                        <a:latin typeface="Calibri" panose="020F0502020204030204" pitchFamily="34" charset="0"/>
                        <a:ea typeface="+mn-ea"/>
                        <a:cs typeface="Calibri" panose="020F0502020204030204" pitchFamily="34" charset="0"/>
                      </a:endParaRPr>
                    </a:p>
                  </a:txBody>
                  <a:tcPr anchor="ctr"/>
                </a:tc>
                <a:tc>
                  <a:txBody>
                    <a:bodyPr/>
                    <a:lstStyle/>
                    <a:p>
                      <a:pPr lvl="0" algn="l"/>
                      <a:r>
                        <a:rPr lang="en-US" sz="1400" b="1" kern="1200" dirty="0">
                          <a:solidFill>
                            <a:schemeClr val="dk1"/>
                          </a:solidFill>
                          <a:effectLst/>
                          <a:latin typeface="Calibri" panose="020F0502020204030204" pitchFamily="34" charset="0"/>
                          <a:ea typeface="+mn-ea"/>
                          <a:cs typeface="Calibri" panose="020F0502020204030204" pitchFamily="34" charset="0"/>
                        </a:rPr>
                        <a:t>       </a:t>
                      </a:r>
                      <a:r>
                        <a:rPr lang="en-US" sz="1400" b="0" kern="1200" dirty="0">
                          <a:solidFill>
                            <a:schemeClr val="dk1"/>
                          </a:solidFill>
                          <a:effectLst/>
                          <a:latin typeface="Calibri" panose="020F0502020204030204" pitchFamily="34" charset="0"/>
                          <a:ea typeface="+mn-ea"/>
                          <a:cs typeface="Calibri" panose="020F0502020204030204" pitchFamily="34" charset="0"/>
                        </a:rPr>
                        <a:t>Few criteria for provision of Compassionate Leave mentioned below;</a:t>
                      </a:r>
                    </a:p>
                    <a:p>
                      <a:pPr lvl="0" algn="l"/>
                      <a:endParaRPr lang="en-US" sz="1400" kern="1200" dirty="0">
                        <a:solidFill>
                          <a:schemeClr val="dk1"/>
                        </a:solidFill>
                        <a:effectLst/>
                        <a:latin typeface="Calibri" panose="020F0502020204030204" pitchFamily="34" charset="0"/>
                        <a:ea typeface="+mn-ea"/>
                        <a:cs typeface="Calibri" panose="020F0502020204030204" pitchFamily="34" charset="0"/>
                      </a:endParaRPr>
                    </a:p>
                    <a:p>
                      <a:pPr marL="285750" lvl="0" indent="-285750" algn="l">
                        <a:buClr>
                          <a:schemeClr val="accent1"/>
                        </a:buClr>
                        <a:buFont typeface="Wingdings" panose="05000000000000000000" pitchFamily="2" charset="2"/>
                        <a:buChar char="v"/>
                      </a:pPr>
                      <a:r>
                        <a:rPr lang="en-US" sz="1400" b="1" kern="1200" dirty="0">
                          <a:solidFill>
                            <a:schemeClr val="accent1"/>
                          </a:solidFill>
                          <a:effectLst/>
                          <a:latin typeface="Calibri" panose="020F0502020204030204" pitchFamily="34" charset="0"/>
                          <a:ea typeface="+mn-ea"/>
                          <a:cs typeface="Calibri" panose="020F0502020204030204" pitchFamily="34" charset="0"/>
                        </a:rPr>
                        <a:t>Family Member Definition</a:t>
                      </a:r>
                    </a:p>
                    <a:p>
                      <a:pPr marL="285750" lvl="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The list of family members for whom an employee may request sick leave for family care or bereavement purposes should be well defined. </a:t>
                      </a:r>
                    </a:p>
                    <a:p>
                      <a:pPr marL="0" lvl="0" indent="0" algn="l">
                        <a:buFont typeface="Arial" panose="020B0604020202020204" pitchFamily="34" charset="0"/>
                        <a:buNone/>
                      </a:pPr>
                      <a:endParaRPr lang="en-US" sz="1400" b="1" kern="1200" dirty="0">
                        <a:solidFill>
                          <a:schemeClr val="dk1"/>
                        </a:solidFill>
                        <a:effectLst/>
                        <a:latin typeface="Calibri" panose="020F0502020204030204" pitchFamily="34" charset="0"/>
                        <a:ea typeface="+mn-ea"/>
                        <a:cs typeface="Calibri" panose="020F0502020204030204" pitchFamily="34" charset="0"/>
                      </a:endParaRPr>
                    </a:p>
                    <a:p>
                      <a:pPr marL="285750" lvl="0" indent="-285750" algn="l">
                        <a:buFont typeface="Wingdings" panose="05000000000000000000" pitchFamily="2" charset="2"/>
                        <a:buChar char="v"/>
                      </a:pPr>
                      <a:r>
                        <a:rPr lang="en-US" sz="1400" b="1" kern="1200" dirty="0">
                          <a:solidFill>
                            <a:schemeClr val="accent1"/>
                          </a:solidFill>
                          <a:effectLst/>
                          <a:latin typeface="Calibri" panose="020F0502020204030204" pitchFamily="34" charset="0"/>
                          <a:ea typeface="+mn-ea"/>
                          <a:cs typeface="Calibri" panose="020F0502020204030204" pitchFamily="34" charset="0"/>
                        </a:rPr>
                        <a:t>Terms</a:t>
                      </a:r>
                    </a:p>
                    <a:p>
                      <a:pPr marL="285750" lvl="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The total number of permissible days for such leave should be clearly stated.</a:t>
                      </a:r>
                    </a:p>
                    <a:p>
                      <a:pPr marL="285750" lvl="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Employers should not be liable to pay employees for such leaves.</a:t>
                      </a:r>
                    </a:p>
                    <a:p>
                      <a:pPr marL="0" lvl="0" indent="0" algn="l">
                        <a:buFont typeface="Arial" panose="020B0604020202020204" pitchFamily="34" charset="0"/>
                        <a:buNone/>
                      </a:pPr>
                      <a:r>
                        <a:rPr lang="en-US" sz="1400" kern="1200" dirty="0">
                          <a:solidFill>
                            <a:schemeClr val="dk1"/>
                          </a:solidFill>
                          <a:effectLst/>
                          <a:latin typeface="Calibri" panose="020F0502020204030204" pitchFamily="34" charset="0"/>
                          <a:ea typeface="+mn-ea"/>
                          <a:cs typeface="Calibri" panose="020F0502020204030204" pitchFamily="34" charset="0"/>
                        </a:rPr>
                        <a:t> </a:t>
                      </a:r>
                    </a:p>
                    <a:p>
                      <a:pPr marL="285750" lvl="0" indent="-285750" algn="l">
                        <a:buClr>
                          <a:schemeClr val="accent1"/>
                        </a:buClr>
                        <a:buFont typeface="Wingdings" panose="05000000000000000000" pitchFamily="2" charset="2"/>
                        <a:buChar char="v"/>
                      </a:pPr>
                      <a:r>
                        <a:rPr lang="en-US" sz="1400" b="1" kern="1200" dirty="0">
                          <a:solidFill>
                            <a:schemeClr val="accent1"/>
                          </a:solidFill>
                          <a:effectLst/>
                          <a:latin typeface="Calibri" panose="020F0502020204030204" pitchFamily="34" charset="0"/>
                          <a:ea typeface="+mn-ea"/>
                          <a:cs typeface="Calibri" panose="020F0502020204030204" pitchFamily="34" charset="0"/>
                        </a:rPr>
                        <a:t>Evidences</a:t>
                      </a:r>
                    </a:p>
                    <a:p>
                      <a:pPr marL="285750" lvl="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These sort of leaves should be granted basis successful production of valid evidences that confirm the veracity of the reason for leave.</a:t>
                      </a:r>
                    </a:p>
                    <a:p>
                      <a:pPr marL="285750" lvl="0" indent="-285750" algn="l">
                        <a:buFont typeface="Arial" panose="020B0604020202020204" pitchFamily="34" charset="0"/>
                        <a:buChar char="•"/>
                      </a:pPr>
                      <a:endParaRPr lang="en-US" sz="1400" kern="1200" dirty="0">
                        <a:solidFill>
                          <a:schemeClr val="dk1"/>
                        </a:solidFill>
                        <a:effectLst/>
                        <a:latin typeface="Calibri" panose="020F0502020204030204" pitchFamily="34" charset="0"/>
                        <a:ea typeface="+mn-ea"/>
                        <a:cs typeface="Calibri" panose="020F0502020204030204" pitchFamily="34" charset="0"/>
                      </a:endParaRPr>
                    </a:p>
                    <a:p>
                      <a:pPr marL="285750" lvl="0" indent="-285750" algn="l">
                        <a:buClr>
                          <a:schemeClr val="accent1"/>
                        </a:buClr>
                        <a:buFont typeface="Wingdings" panose="05000000000000000000" pitchFamily="2" charset="2"/>
                        <a:buChar char="v"/>
                      </a:pPr>
                      <a:r>
                        <a:rPr lang="en-US" sz="1400" b="1" kern="1200" dirty="0">
                          <a:solidFill>
                            <a:schemeClr val="accent1"/>
                          </a:solidFill>
                          <a:effectLst/>
                          <a:latin typeface="Calibri" panose="020F0502020204030204" pitchFamily="34" charset="0"/>
                          <a:ea typeface="+mn-ea"/>
                          <a:cs typeface="Calibri" panose="020F0502020204030204" pitchFamily="34" charset="0"/>
                        </a:rPr>
                        <a:t>Scope</a:t>
                      </a:r>
                    </a:p>
                    <a:p>
                      <a:pPr marL="285750" lvl="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Which kind of leaves that can considered under Compassionate Leaves should be clearly defined, E.g. - Bereavement Leaves and Leave for taking care of sick family members.</a:t>
                      </a:r>
                    </a:p>
                    <a:p>
                      <a:pPr marL="0" lvl="0" indent="0" algn="l">
                        <a:buFont typeface="Arial" panose="020B0604020202020204" pitchFamily="34" charset="0"/>
                        <a:buNone/>
                      </a:pPr>
                      <a:endParaRPr lang="en-US" sz="1400" kern="1200" dirty="0">
                        <a:solidFill>
                          <a:schemeClr val="dk1"/>
                        </a:solidFill>
                        <a:effectLst/>
                        <a:latin typeface="Calibri" panose="020F0502020204030204" pitchFamily="34" charset="0"/>
                        <a:ea typeface="+mn-ea"/>
                        <a:cs typeface="Calibri" panose="020F0502020204030204" pitchFamily="34" charset="0"/>
                      </a:endParaRPr>
                    </a:p>
                  </a:txBody>
                  <a:tcPr anchor="ctr">
                    <a:solidFill>
                      <a:schemeClr val="bg2"/>
                    </a:solid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r>
              <a:rPr lang="en-US" dirty="0"/>
              <a:t>52</a:t>
            </a:r>
          </a:p>
        </p:txBody>
      </p:sp>
      <p:sp>
        <p:nvSpPr>
          <p:cNvPr id="9" name="TextBox 8">
            <a:extLst>
              <a:ext uri="{FF2B5EF4-FFF2-40B4-BE49-F238E27FC236}">
                <a16:creationId xmlns:a16="http://schemas.microsoft.com/office/drawing/2014/main" id="{561714AE-B03C-4C2D-88F9-068A0F965528}"/>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6 : EMPLOYMENT CHARACTERISTICS &amp; WORKING CONDITIONS</a:t>
            </a:r>
          </a:p>
        </p:txBody>
      </p:sp>
    </p:spTree>
    <p:extLst>
      <p:ext uri="{BB962C8B-B14F-4D97-AF65-F5344CB8AC3E}">
        <p14:creationId xmlns:p14="http://schemas.microsoft.com/office/powerpoint/2010/main" val="4170095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(11/18)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68624697"/>
              </p:ext>
            </p:extLst>
          </p:nvPr>
        </p:nvGraphicFramePr>
        <p:xfrm>
          <a:off x="457200" y="1996228"/>
          <a:ext cx="11353799" cy="3909272"/>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461037">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Calibri" panose="020F0502020204030204" pitchFamily="34" charset="0"/>
                          <a:ea typeface="+mn-ea"/>
                          <a:cs typeface="Calibri" panose="020F0502020204030204" pitchFamily="34" charset="0"/>
                        </a:rPr>
                        <a:t>       Regulation on Dual Practise</a:t>
                      </a:r>
                    </a:p>
                  </a:txBody>
                  <a:tcPr anchor="ctr">
                    <a:solidFill>
                      <a:schemeClr val="bg1"/>
                    </a:solidFill>
                  </a:tcPr>
                </a:tc>
                <a:extLst>
                  <a:ext uri="{0D108BD9-81ED-4DB2-BD59-A6C34878D82A}">
                    <a16:rowId xmlns:a16="http://schemas.microsoft.com/office/drawing/2014/main" val="10000"/>
                  </a:ext>
                </a:extLst>
              </a:tr>
              <a:tr h="461037">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algn="l" defTabSz="914400" rtl="0" eaLnBrk="1" latinLnBrk="0" hangingPunct="1"/>
                      <a:r>
                        <a:rPr lang="en-US" sz="1400" b="0" kern="1200" dirty="0">
                          <a:solidFill>
                            <a:schemeClr val="tx1"/>
                          </a:solidFill>
                          <a:latin typeface="Calibri" panose="020F0502020204030204" pitchFamily="34" charset="0"/>
                          <a:ea typeface="+mn-ea"/>
                          <a:cs typeface="Calibri" panose="020F0502020204030204" pitchFamily="34" charset="0"/>
                        </a:rPr>
                        <a:t>       Ministry of Human Resources &amp; Emiratisation</a:t>
                      </a:r>
                    </a:p>
                  </a:txBody>
                  <a:tcPr anchor="ctr">
                    <a:solidFill>
                      <a:schemeClr val="bg1"/>
                    </a:solidFill>
                  </a:tcPr>
                </a:tc>
                <a:extLst>
                  <a:ext uri="{0D108BD9-81ED-4DB2-BD59-A6C34878D82A}">
                    <a16:rowId xmlns:a16="http://schemas.microsoft.com/office/drawing/2014/main" val="10001"/>
                  </a:ext>
                </a:extLst>
              </a:tr>
              <a:tr h="2178198">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marR="0" lvl="0" indent="-285750" algn="l" defTabSz="914400" rtl="0" eaLnBrk="1" fontAlgn="auto" latinLnBrk="0" hangingPunct="1">
                        <a:lnSpc>
                          <a:spcPct val="200000"/>
                        </a:lnSpc>
                        <a:spcBef>
                          <a:spcPts val="0"/>
                        </a:spcBef>
                        <a:spcAft>
                          <a:spcPts val="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This indicator checks the existence for national policies/laws regulating dual practice.</a:t>
                      </a:r>
                    </a:p>
                    <a:p>
                      <a:pPr marL="285750" marR="0" lvl="0" indent="-285750" algn="l" defTabSz="914400" rtl="0" eaLnBrk="1" fontAlgn="auto" latinLnBrk="0" hangingPunct="1">
                        <a:lnSpc>
                          <a:spcPct val="100000"/>
                        </a:lnSpc>
                        <a:spcBef>
                          <a:spcPts val="1200"/>
                        </a:spcBef>
                        <a:spcAft>
                          <a:spcPts val="0"/>
                        </a:spcAft>
                        <a:buClr>
                          <a:schemeClr val="accent1"/>
                        </a:buClr>
                        <a:buSzTx/>
                        <a:buFont typeface="Wingdings" panose="05000000000000000000" pitchFamily="2" charset="2"/>
                        <a:buChar char="v"/>
                        <a:tabLst/>
                        <a:defRPr/>
                      </a:pPr>
                      <a:r>
                        <a:rPr lang="en-US" sz="1400" b="1" kern="1200" dirty="0">
                          <a:solidFill>
                            <a:schemeClr val="accent1"/>
                          </a:solidFill>
                          <a:latin typeface="Calibri" panose="020F0502020204030204" pitchFamily="34" charset="0"/>
                          <a:ea typeface="+mn-ea"/>
                          <a:cs typeface="Calibri" panose="020F0502020204030204" pitchFamily="34" charset="0"/>
                        </a:rPr>
                        <a:t>Dual Practise </a:t>
                      </a:r>
                      <a:r>
                        <a:rPr lang="en-US" sz="1400" kern="1200" baseline="0" dirty="0">
                          <a:solidFill>
                            <a:schemeClr val="tx1"/>
                          </a:solidFill>
                          <a:latin typeface="Calibri" panose="020F0502020204030204" pitchFamily="34" charset="0"/>
                          <a:ea typeface="+mn-ea"/>
                          <a:cs typeface="Calibri" panose="020F0502020204030204" pitchFamily="34" charset="0"/>
                        </a:rPr>
                        <a:t>entails health workers functioning in </a:t>
                      </a:r>
                      <a:r>
                        <a:rPr lang="en-US" sz="1400" b="1" kern="1200" dirty="0">
                          <a:solidFill>
                            <a:schemeClr val="accent1"/>
                          </a:solidFill>
                          <a:latin typeface="Calibri" panose="020F0502020204030204" pitchFamily="34" charset="0"/>
                          <a:ea typeface="+mn-ea"/>
                          <a:cs typeface="Calibri" panose="020F0502020204030204" pitchFamily="34" charset="0"/>
                        </a:rPr>
                        <a:t>dual health service delivery </a:t>
                      </a:r>
                      <a:r>
                        <a:rPr lang="en-US" sz="1400" kern="1200" baseline="0" dirty="0">
                          <a:solidFill>
                            <a:schemeClr val="tx1"/>
                          </a:solidFill>
                          <a:latin typeface="Calibri" panose="020F0502020204030204" pitchFamily="34" charset="0"/>
                          <a:ea typeface="+mn-ea"/>
                          <a:cs typeface="Calibri" panose="020F0502020204030204" pitchFamily="34" charset="0"/>
                        </a:rPr>
                        <a:t>sectors such as public on public, public on private and/or private on private.</a:t>
                      </a:r>
                    </a:p>
                    <a:p>
                      <a:pPr marL="285750" marR="0" lvl="0" indent="-285750" algn="l" defTabSz="914400" rtl="0" eaLnBrk="1" fontAlgn="auto" latinLnBrk="0" hangingPunct="1">
                        <a:lnSpc>
                          <a:spcPct val="100000"/>
                        </a:lnSpc>
                        <a:spcBef>
                          <a:spcPts val="1200"/>
                        </a:spcBef>
                        <a:spcAft>
                          <a:spcPts val="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The chief </a:t>
                      </a:r>
                      <a:r>
                        <a:rPr lang="en-US" sz="1400" b="1" kern="1200" dirty="0">
                          <a:solidFill>
                            <a:schemeClr val="accent1"/>
                          </a:solidFill>
                          <a:latin typeface="Calibri" panose="020F0502020204030204" pitchFamily="34" charset="0"/>
                          <a:ea typeface="+mn-ea"/>
                          <a:cs typeface="Calibri" panose="020F0502020204030204" pitchFamily="34" charset="0"/>
                        </a:rPr>
                        <a:t>advantage</a:t>
                      </a:r>
                      <a:r>
                        <a:rPr lang="en-US" sz="1400" kern="1200" baseline="0" dirty="0">
                          <a:solidFill>
                            <a:schemeClr val="tx1"/>
                          </a:solidFill>
                          <a:latin typeface="Calibri" panose="020F0502020204030204" pitchFamily="34" charset="0"/>
                          <a:ea typeface="+mn-ea"/>
                          <a:cs typeface="Calibri" panose="020F0502020204030204" pitchFamily="34" charset="0"/>
                        </a:rPr>
                        <a:t> of Dual Practise is </a:t>
                      </a:r>
                      <a:r>
                        <a:rPr lang="en-US" sz="1400" b="1" kern="1200" dirty="0">
                          <a:solidFill>
                            <a:schemeClr val="accent1"/>
                          </a:solidFill>
                          <a:latin typeface="Calibri" panose="020F0502020204030204" pitchFamily="34" charset="0"/>
                          <a:ea typeface="+mn-ea"/>
                          <a:cs typeface="Calibri" panose="020F0502020204030204" pitchFamily="34" charset="0"/>
                        </a:rPr>
                        <a:t>supplementary income </a:t>
                      </a:r>
                      <a:r>
                        <a:rPr lang="en-US" sz="1400" kern="1200" baseline="0" dirty="0">
                          <a:solidFill>
                            <a:schemeClr val="tx1"/>
                          </a:solidFill>
                          <a:latin typeface="Calibri" panose="020F0502020204030204" pitchFamily="34" charset="0"/>
                          <a:ea typeface="+mn-ea"/>
                          <a:cs typeface="Calibri" panose="020F0502020204030204" pitchFamily="34" charset="0"/>
                        </a:rPr>
                        <a:t>for health workers and </a:t>
                      </a:r>
                      <a:r>
                        <a:rPr lang="en-US" sz="1400" b="1" kern="1200" dirty="0">
                          <a:solidFill>
                            <a:schemeClr val="accent1"/>
                          </a:solidFill>
                          <a:latin typeface="Calibri" panose="020F0502020204030204" pitchFamily="34" charset="0"/>
                          <a:ea typeface="+mn-ea"/>
                          <a:cs typeface="Calibri" panose="020F0502020204030204" pitchFamily="34" charset="0"/>
                        </a:rPr>
                        <a:t>drawback </a:t>
                      </a:r>
                      <a:r>
                        <a:rPr lang="en-US" sz="1400" kern="1200" baseline="0" dirty="0">
                          <a:solidFill>
                            <a:schemeClr val="tx1"/>
                          </a:solidFill>
                          <a:latin typeface="Calibri" panose="020F0502020204030204" pitchFamily="34" charset="0"/>
                          <a:ea typeface="+mn-ea"/>
                          <a:cs typeface="Calibri" panose="020F0502020204030204" pitchFamily="34" charset="0"/>
                        </a:rPr>
                        <a:t>is that of potential </a:t>
                      </a:r>
                      <a:r>
                        <a:rPr lang="en-US" sz="1400" b="1" kern="1200" dirty="0">
                          <a:solidFill>
                            <a:schemeClr val="accent1"/>
                          </a:solidFill>
                          <a:latin typeface="Calibri" panose="020F0502020204030204" pitchFamily="34" charset="0"/>
                          <a:ea typeface="+mn-ea"/>
                          <a:cs typeface="Calibri" panose="020F0502020204030204" pitchFamily="34" charset="0"/>
                        </a:rPr>
                        <a:t>compromise in quality </a:t>
                      </a:r>
                      <a:r>
                        <a:rPr lang="en-US" sz="1400" kern="1200" baseline="0" dirty="0">
                          <a:solidFill>
                            <a:schemeClr val="tx1"/>
                          </a:solidFill>
                          <a:latin typeface="Calibri" panose="020F0502020204030204" pitchFamily="34" charset="0"/>
                          <a:ea typeface="+mn-ea"/>
                          <a:cs typeface="Calibri" panose="020F0502020204030204" pitchFamily="34" charset="0"/>
                        </a:rPr>
                        <a:t>of service. Thus it needs to be regulated properly.</a:t>
                      </a:r>
                    </a:p>
                    <a:p>
                      <a:pPr marL="285750" marR="0" lvl="0" indent="-285750" algn="l" defTabSz="914400" rtl="0" eaLnBrk="1" fontAlgn="auto" latinLnBrk="0" hangingPunct="1">
                        <a:lnSpc>
                          <a:spcPct val="100000"/>
                        </a:lnSpc>
                        <a:spcBef>
                          <a:spcPts val="1200"/>
                        </a:spcBef>
                        <a:spcAft>
                          <a:spcPts val="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In UAE, Dual Practise is </a:t>
                      </a:r>
                      <a:r>
                        <a:rPr lang="en-US" sz="1400" b="1" kern="1200" dirty="0">
                          <a:solidFill>
                            <a:schemeClr val="accent1"/>
                          </a:solidFill>
                          <a:latin typeface="Calibri" panose="020F0502020204030204" pitchFamily="34" charset="0"/>
                          <a:ea typeface="+mn-ea"/>
                          <a:cs typeface="Calibri" panose="020F0502020204030204" pitchFamily="34" charset="0"/>
                        </a:rPr>
                        <a:t>Partly regulated in Public Sector </a:t>
                      </a:r>
                      <a:r>
                        <a:rPr lang="en-US" sz="1400" kern="1200" baseline="0" dirty="0">
                          <a:solidFill>
                            <a:schemeClr val="tx1"/>
                          </a:solidFill>
                          <a:latin typeface="Calibri" panose="020F0502020204030204" pitchFamily="34" charset="0"/>
                          <a:ea typeface="+mn-ea"/>
                          <a:cs typeface="Calibri" panose="020F0502020204030204" pitchFamily="34" charset="0"/>
                        </a:rPr>
                        <a:t>and </a:t>
                      </a:r>
                      <a:r>
                        <a:rPr lang="en-US" sz="1400" b="1" kern="1200" dirty="0">
                          <a:solidFill>
                            <a:schemeClr val="accent1"/>
                          </a:solidFill>
                          <a:latin typeface="Calibri" panose="020F0502020204030204" pitchFamily="34" charset="0"/>
                          <a:ea typeface="+mn-ea"/>
                          <a:cs typeface="Calibri" panose="020F0502020204030204" pitchFamily="34" charset="0"/>
                        </a:rPr>
                        <a:t>Not Regulated in Private Sector.</a:t>
                      </a:r>
                    </a:p>
                  </a:txBody>
                  <a:tcPr>
                    <a:solidFill>
                      <a:schemeClr val="bg1"/>
                    </a:solidFill>
                  </a:tcPr>
                </a:tc>
                <a:extLst>
                  <a:ext uri="{0D108BD9-81ED-4DB2-BD59-A6C34878D82A}">
                    <a16:rowId xmlns:a16="http://schemas.microsoft.com/office/drawing/2014/main" val="3043069969"/>
                  </a:ext>
                </a:extLst>
              </a:tr>
              <a:tr h="809000">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dirty="0">
                          <a:solidFill>
                            <a:schemeClr val="tx1"/>
                          </a:solidFill>
                          <a:latin typeface="Calibri" panose="020F0502020204030204" pitchFamily="34" charset="0"/>
                          <a:cs typeface="Calibri" panose="020F0502020204030204" pitchFamily="34" charset="0"/>
                        </a:rPr>
                        <a:t>In the </a:t>
                      </a:r>
                      <a:r>
                        <a:rPr lang="en-US" sz="1400" b="1" kern="1200" dirty="0">
                          <a:solidFill>
                            <a:schemeClr val="accent1"/>
                          </a:solidFill>
                          <a:latin typeface="Calibri" panose="020F0502020204030204" pitchFamily="34" charset="0"/>
                          <a:ea typeface="+mn-ea"/>
                          <a:cs typeface="Calibri" panose="020F0502020204030204" pitchFamily="34" charset="0"/>
                        </a:rPr>
                        <a:t>UAE private sector</a:t>
                      </a:r>
                      <a:r>
                        <a:rPr lang="en-US" sz="1400" dirty="0">
                          <a:solidFill>
                            <a:schemeClr val="tx1"/>
                          </a:solidFill>
                          <a:latin typeface="Calibri" panose="020F0502020204030204" pitchFamily="34" charset="0"/>
                          <a:cs typeface="Calibri" panose="020F0502020204030204" pitchFamily="34" charset="0"/>
                        </a:rPr>
                        <a:t>, Laws need to be devised which facilitate </a:t>
                      </a:r>
                      <a:r>
                        <a:rPr lang="en-US" sz="1400" b="1" kern="1200" dirty="0">
                          <a:solidFill>
                            <a:schemeClr val="accent1"/>
                          </a:solidFill>
                          <a:latin typeface="Calibri" panose="020F0502020204030204" pitchFamily="34" charset="0"/>
                          <a:ea typeface="+mn-ea"/>
                          <a:cs typeface="Calibri" panose="020F0502020204030204" pitchFamily="34" charset="0"/>
                        </a:rPr>
                        <a:t>flexible </a:t>
                      </a:r>
                      <a:r>
                        <a:rPr lang="en-US" sz="1400" kern="1200" dirty="0">
                          <a:solidFill>
                            <a:schemeClr val="tx1"/>
                          </a:solidFill>
                          <a:latin typeface="Calibri" panose="020F0502020204030204" pitchFamily="34" charset="0"/>
                          <a:ea typeface="+mn-ea"/>
                          <a:cs typeface="Calibri" panose="020F0502020204030204" pitchFamily="34" charset="0"/>
                        </a:rPr>
                        <a:t>and</a:t>
                      </a:r>
                      <a:r>
                        <a:rPr lang="en-US" sz="1400" b="1" kern="1200" dirty="0">
                          <a:solidFill>
                            <a:schemeClr val="accent1"/>
                          </a:solidFill>
                          <a:latin typeface="Calibri" panose="020F0502020204030204" pitchFamily="34" charset="0"/>
                          <a:ea typeface="+mn-ea"/>
                          <a:cs typeface="Calibri" panose="020F0502020204030204" pitchFamily="34" charset="0"/>
                        </a:rPr>
                        <a:t> ethical </a:t>
                      </a:r>
                      <a:r>
                        <a:rPr lang="en-US" sz="1400" dirty="0">
                          <a:solidFill>
                            <a:schemeClr val="tx1"/>
                          </a:solidFill>
                          <a:latin typeface="Calibri" panose="020F0502020204030204" pitchFamily="34" charset="0"/>
                          <a:cs typeface="Calibri" panose="020F0502020204030204" pitchFamily="34" charset="0"/>
                        </a:rPr>
                        <a:t>functioning of workers in private on private or private on public </a:t>
                      </a:r>
                      <a:r>
                        <a:rPr lang="en-US" sz="1400" b="1" kern="1200" dirty="0">
                          <a:solidFill>
                            <a:schemeClr val="accent1"/>
                          </a:solidFill>
                          <a:latin typeface="Calibri" panose="020F0502020204030204" pitchFamily="34" charset="0"/>
                          <a:ea typeface="+mn-ea"/>
                          <a:cs typeface="Calibri" panose="020F0502020204030204" pitchFamily="34" charset="0"/>
                        </a:rPr>
                        <a:t>(Dual Practise) </a:t>
                      </a:r>
                      <a:r>
                        <a:rPr lang="en-US" sz="1400" dirty="0">
                          <a:solidFill>
                            <a:schemeClr val="tx1"/>
                          </a:solidFill>
                          <a:latin typeface="Calibri" panose="020F0502020204030204" pitchFamily="34" charset="0"/>
                          <a:cs typeface="Calibri" panose="020F0502020204030204" pitchFamily="34" charset="0"/>
                        </a:rPr>
                        <a:t>settings.</a:t>
                      </a: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53</a:t>
            </a:r>
          </a:p>
        </p:txBody>
      </p:sp>
      <p:sp>
        <p:nvSpPr>
          <p:cNvPr id="14" name="TextBox 13">
            <a:extLst>
              <a:ext uri="{FF2B5EF4-FFF2-40B4-BE49-F238E27FC236}">
                <a16:creationId xmlns:a16="http://schemas.microsoft.com/office/drawing/2014/main" id="{278E49D4-5535-4E45-8214-C335EBDFFB7D}"/>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6 : EMPLOYMENT CHARACTERISTICS &amp; WORKING CONDITIONS</a:t>
            </a:r>
          </a:p>
        </p:txBody>
      </p:sp>
    </p:spTree>
    <p:extLst>
      <p:ext uri="{BB962C8B-B14F-4D97-AF65-F5344CB8AC3E}">
        <p14:creationId xmlns:p14="http://schemas.microsoft.com/office/powerpoint/2010/main" val="2208781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(12/18)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86973094"/>
              </p:ext>
            </p:extLst>
          </p:nvPr>
        </p:nvGraphicFramePr>
        <p:xfrm>
          <a:off x="457200" y="1996226"/>
          <a:ext cx="11353799" cy="3909274"/>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454550">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Calibri" panose="020F0502020204030204" pitchFamily="34" charset="0"/>
                          <a:ea typeface="+mn-ea"/>
                          <a:cs typeface="Calibri" panose="020F0502020204030204" pitchFamily="34" charset="0"/>
                        </a:rPr>
                        <a:t>       Applied epidemiology training programme</a:t>
                      </a:r>
                      <a:endParaRPr lang="en-US" sz="1400" b="0" kern="1200" dirty="0">
                        <a:solidFill>
                          <a:schemeClr val="tx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0"/>
                  </a:ext>
                </a:extLst>
              </a:tr>
              <a:tr h="454550">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algn="l" defTabSz="914400" rtl="0" eaLnBrk="1" latinLnBrk="0" hangingPunct="1"/>
                      <a:r>
                        <a:rPr lang="en-US" sz="1400" b="0" kern="1200" dirty="0">
                          <a:solidFill>
                            <a:schemeClr val="tx1"/>
                          </a:solidFill>
                          <a:latin typeface="Calibri" panose="020F0502020204030204" pitchFamily="34" charset="0"/>
                          <a:ea typeface="+mn-ea"/>
                          <a:cs typeface="Calibri" panose="020F0502020204030204" pitchFamily="34" charset="0"/>
                        </a:rPr>
                        <a:t>       Ministry</a:t>
                      </a:r>
                      <a:r>
                        <a:rPr lang="en-US" sz="1400" b="0" kern="1200" baseline="0" dirty="0">
                          <a:solidFill>
                            <a:schemeClr val="tx1"/>
                          </a:solidFill>
                          <a:latin typeface="Calibri" panose="020F0502020204030204" pitchFamily="34" charset="0"/>
                          <a:ea typeface="+mn-ea"/>
                          <a:cs typeface="Calibri" panose="020F0502020204030204" pitchFamily="34" charset="0"/>
                        </a:rPr>
                        <a:t> of Health &amp; Prevention</a:t>
                      </a:r>
                      <a:endParaRPr lang="en-US" sz="1400" b="0" kern="1200" dirty="0">
                        <a:solidFill>
                          <a:schemeClr val="tx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1"/>
                  </a:ext>
                </a:extLst>
              </a:tr>
              <a:tr h="2202559">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b="0" kern="1200" dirty="0">
                          <a:solidFill>
                            <a:schemeClr val="tx1"/>
                          </a:solidFill>
                          <a:effectLst/>
                          <a:latin typeface="Calibri" panose="020F0502020204030204" pitchFamily="34" charset="0"/>
                          <a:ea typeface="+mn-ea"/>
                          <a:cs typeface="Calibri" panose="020F0502020204030204" pitchFamily="34" charset="0"/>
                        </a:rPr>
                        <a:t>This indicator</a:t>
                      </a:r>
                      <a:r>
                        <a:rPr lang="en-US" sz="1400" b="0" kern="1200" baseline="0" dirty="0">
                          <a:solidFill>
                            <a:schemeClr val="tx1"/>
                          </a:solidFill>
                          <a:effectLst/>
                          <a:latin typeface="Calibri" panose="020F0502020204030204" pitchFamily="34" charset="0"/>
                          <a:ea typeface="+mn-ea"/>
                          <a:cs typeface="Calibri" panose="020F0502020204030204" pitchFamily="34" charset="0"/>
                        </a:rPr>
                        <a:t> checks the existence of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Field Epidemiology Training Programmes (FETP) </a:t>
                      </a:r>
                      <a:r>
                        <a:rPr lang="en-US" sz="1400" b="0" kern="1200" baseline="0" dirty="0">
                          <a:solidFill>
                            <a:schemeClr val="tx1"/>
                          </a:solidFill>
                          <a:effectLst/>
                          <a:latin typeface="Calibri" panose="020F0502020204030204" pitchFamily="34" charset="0"/>
                          <a:ea typeface="+mn-ea"/>
                          <a:cs typeface="Calibri" panose="020F0502020204030204" pitchFamily="34" charset="0"/>
                        </a:rPr>
                        <a:t>typically conducted by a country’s Ministry of Health.</a:t>
                      </a: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endParaRPr lang="en-US" sz="1400" b="0" kern="1200" baseline="0" dirty="0">
                        <a:solidFill>
                          <a:schemeClr val="tx1"/>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b="0" kern="1200" dirty="0">
                          <a:solidFill>
                            <a:schemeClr val="dk1"/>
                          </a:solidFill>
                          <a:effectLst/>
                          <a:latin typeface="Calibri" panose="020F0502020204030204" pitchFamily="34" charset="0"/>
                          <a:ea typeface="+mn-ea"/>
                          <a:cs typeface="Calibri" panose="020F0502020204030204" pitchFamily="34" charset="0"/>
                        </a:rPr>
                        <a:t>FETP comprise</a:t>
                      </a:r>
                      <a:r>
                        <a:rPr lang="en-US" sz="1400" b="0" kern="1200" baseline="0" dirty="0">
                          <a:solidFill>
                            <a:schemeClr val="dk1"/>
                          </a:solidFill>
                          <a:effectLst/>
                          <a:latin typeface="Calibri" panose="020F0502020204030204" pitchFamily="34" charset="0"/>
                          <a:ea typeface="+mn-ea"/>
                          <a:cs typeface="Calibri" panose="020F0502020204030204" pitchFamily="34" charset="0"/>
                        </a:rPr>
                        <a:t> of lectures, workshops, technical discussions and field visits</a:t>
                      </a:r>
                      <a:r>
                        <a:rPr lang="en-US" sz="1400" kern="1200" dirty="0">
                          <a:solidFill>
                            <a:schemeClr val="dk1"/>
                          </a:solidFill>
                          <a:effectLst/>
                          <a:latin typeface="Calibri" panose="020F0502020204030204" pitchFamily="34" charset="0"/>
                          <a:ea typeface="+mn-ea"/>
                          <a:cs typeface="Calibri" panose="020F0502020204030204" pitchFamily="34" charset="0"/>
                        </a:rPr>
                        <a:t> that </a:t>
                      </a:r>
                      <a:r>
                        <a:rPr lang="en-US" sz="1400" b="1" kern="1200" dirty="0">
                          <a:solidFill>
                            <a:schemeClr val="accent1"/>
                          </a:solidFill>
                          <a:effectLst/>
                          <a:latin typeface="Calibri" panose="020F0502020204030204" pitchFamily="34" charset="0"/>
                          <a:ea typeface="+mn-ea"/>
                          <a:cs typeface="Calibri" panose="020F0502020204030204" pitchFamily="34" charset="0"/>
                        </a:rPr>
                        <a:t>strengthen public health workers’ competency</a:t>
                      </a:r>
                      <a:r>
                        <a:rPr lang="en-US" sz="1400" kern="1200" dirty="0">
                          <a:solidFill>
                            <a:schemeClr val="dk1"/>
                          </a:solidFill>
                          <a:effectLst/>
                          <a:latin typeface="Calibri" panose="020F0502020204030204" pitchFamily="34" charset="0"/>
                          <a:ea typeface="+mn-ea"/>
                          <a:cs typeface="Calibri" panose="020F0502020204030204" pitchFamily="34" charset="0"/>
                        </a:rPr>
                        <a:t> for detection and response towards international or local </a:t>
                      </a:r>
                      <a:r>
                        <a:rPr lang="en-US" sz="1400" b="1" kern="1200" dirty="0">
                          <a:solidFill>
                            <a:schemeClr val="accent1"/>
                          </a:solidFill>
                          <a:effectLst/>
                          <a:latin typeface="Calibri" panose="020F0502020204030204" pitchFamily="34" charset="0"/>
                          <a:ea typeface="+mn-ea"/>
                          <a:cs typeface="Calibri" panose="020F0502020204030204" pitchFamily="34" charset="0"/>
                        </a:rPr>
                        <a:t>disease outbreaks</a:t>
                      </a:r>
                      <a:r>
                        <a:rPr lang="en-US" sz="1400" kern="1200" dirty="0">
                          <a:solidFill>
                            <a:schemeClr val="dk1"/>
                          </a:solidFill>
                          <a:effectLst/>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endParaRPr lang="en-US" sz="1400" b="0" kern="1200" baseline="0" dirty="0">
                        <a:solidFill>
                          <a:schemeClr val="tx1"/>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b="0" kern="1200" dirty="0">
                          <a:solidFill>
                            <a:schemeClr val="tx1"/>
                          </a:solidFill>
                          <a:effectLst/>
                          <a:latin typeface="Calibri" panose="020F0502020204030204" pitchFamily="34" charset="0"/>
                          <a:ea typeface="+mn-ea"/>
                          <a:cs typeface="Calibri" panose="020F0502020204030204" pitchFamily="34" charset="0"/>
                        </a:rPr>
                        <a:t>A </a:t>
                      </a:r>
                      <a:r>
                        <a:rPr lang="en-US" sz="1400" b="1" kern="1200" dirty="0">
                          <a:solidFill>
                            <a:schemeClr val="accent1"/>
                          </a:solidFill>
                          <a:effectLst/>
                          <a:latin typeface="Calibri" panose="020F0502020204030204" pitchFamily="34" charset="0"/>
                          <a:ea typeface="+mn-ea"/>
                          <a:cs typeface="Calibri" panose="020F0502020204030204" pitchFamily="34" charset="0"/>
                        </a:rPr>
                        <a:t>limited capacity</a:t>
                      </a:r>
                      <a:r>
                        <a:rPr lang="en-US" sz="1400" b="0" kern="1200" dirty="0">
                          <a:solidFill>
                            <a:schemeClr val="tx1"/>
                          </a:solidFill>
                          <a:effectLst/>
                          <a:latin typeface="Calibri" panose="020F0502020204030204" pitchFamily="34" charset="0"/>
                          <a:ea typeface="+mn-ea"/>
                          <a:cs typeface="Calibri" panose="020F0502020204030204" pitchFamily="34" charset="0"/>
                        </a:rPr>
                        <a:t> for FETP exists in</a:t>
                      </a:r>
                      <a:r>
                        <a:rPr lang="en-US" sz="1400" b="0" kern="1200" baseline="0" dirty="0">
                          <a:solidFill>
                            <a:schemeClr val="tx1"/>
                          </a:solidFill>
                          <a:effectLst/>
                          <a:latin typeface="Calibri" panose="020F0502020204030204" pitchFamily="34" charset="0"/>
                          <a:ea typeface="+mn-ea"/>
                          <a:cs typeface="Calibri" panose="020F0502020204030204" pitchFamily="34" charset="0"/>
                        </a:rPr>
                        <a:t> the UAE in </a:t>
                      </a:r>
                      <a:r>
                        <a:rPr lang="en-US" sz="1400" b="1" kern="1200" dirty="0">
                          <a:solidFill>
                            <a:schemeClr val="accent1"/>
                          </a:solidFill>
                          <a:effectLst/>
                          <a:latin typeface="Calibri" panose="020F0502020204030204" pitchFamily="34" charset="0"/>
                          <a:ea typeface="+mn-ea"/>
                          <a:cs typeface="Calibri" panose="020F0502020204030204" pitchFamily="34" charset="0"/>
                        </a:rPr>
                        <a:t>2019</a:t>
                      </a:r>
                      <a:r>
                        <a:rPr lang="en-US" sz="1400" b="0" kern="1200" baseline="0" dirty="0">
                          <a:solidFill>
                            <a:schemeClr val="tx1"/>
                          </a:solidFill>
                          <a:effectLst/>
                          <a:latin typeface="Calibri" panose="020F0502020204030204" pitchFamily="34" charset="0"/>
                          <a:ea typeface="+mn-ea"/>
                          <a:cs typeface="Calibri" panose="020F0502020204030204" pitchFamily="34" charset="0"/>
                        </a:rPr>
                        <a:t> due to single MOHAP training in co-ordination with TDC and also in </a:t>
                      </a:r>
                      <a:r>
                        <a:rPr lang="en-US" sz="1400" b="1" kern="1200" dirty="0">
                          <a:solidFill>
                            <a:schemeClr val="accent1"/>
                          </a:solidFill>
                          <a:effectLst/>
                          <a:latin typeface="Calibri" panose="020F0502020204030204" pitchFamily="34" charset="0"/>
                          <a:ea typeface="+mn-ea"/>
                          <a:cs typeface="Calibri" panose="020F0502020204030204" pitchFamily="34" charset="0"/>
                        </a:rPr>
                        <a:t>2020</a:t>
                      </a:r>
                      <a:r>
                        <a:rPr lang="en-US" sz="1400" b="0" kern="1200" baseline="0" dirty="0">
                          <a:solidFill>
                            <a:schemeClr val="tx1"/>
                          </a:solidFill>
                          <a:effectLst/>
                          <a:latin typeface="Calibri" panose="020F0502020204030204" pitchFamily="34" charset="0"/>
                          <a:ea typeface="+mn-ea"/>
                          <a:cs typeface="Calibri" panose="020F0502020204030204" pitchFamily="34" charset="0"/>
                        </a:rPr>
                        <a:t> on account of brief workshops with internal stakeholders only.</a:t>
                      </a:r>
                      <a:endParaRPr lang="en-US" sz="1400" kern="1200" dirty="0">
                        <a:effectLst/>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3043069969"/>
                  </a:ext>
                </a:extLst>
              </a:tr>
              <a:tr h="797615">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dirty="0">
                          <a:solidFill>
                            <a:schemeClr val="tx1"/>
                          </a:solidFill>
                          <a:latin typeface="Calibri" panose="020F0502020204030204" pitchFamily="34" charset="0"/>
                          <a:cs typeface="Calibri" panose="020F0502020204030204" pitchFamily="34" charset="0"/>
                        </a:rPr>
                        <a:t>For a </a:t>
                      </a:r>
                      <a:r>
                        <a:rPr lang="en-US" sz="1400" b="1" dirty="0">
                          <a:solidFill>
                            <a:schemeClr val="accent1"/>
                          </a:solidFill>
                          <a:latin typeface="Calibri" panose="020F0502020204030204" pitchFamily="34" charset="0"/>
                          <a:cs typeface="Calibri" panose="020F0502020204030204" pitchFamily="34" charset="0"/>
                        </a:rPr>
                        <a:t>sustainable capacity</a:t>
                      </a:r>
                      <a:r>
                        <a:rPr lang="en-US" sz="1400" dirty="0">
                          <a:solidFill>
                            <a:schemeClr val="tx1"/>
                          </a:solidFill>
                          <a:latin typeface="Calibri" panose="020F0502020204030204" pitchFamily="34" charset="0"/>
                          <a:cs typeface="Calibri" panose="020F0502020204030204" pitchFamily="34" charset="0"/>
                        </a:rPr>
                        <a:t>, comprehensive Field Epidemiology Training Programmes utilizing </a:t>
                      </a:r>
                      <a:r>
                        <a:rPr lang="en-US" sz="1400" b="1" dirty="0">
                          <a:solidFill>
                            <a:schemeClr val="accent1"/>
                          </a:solidFill>
                          <a:latin typeface="Calibri" panose="020F0502020204030204" pitchFamily="34" charset="0"/>
                          <a:cs typeface="Calibri" panose="020F0502020204030204" pitchFamily="34" charset="0"/>
                        </a:rPr>
                        <a:t>baselined training materials </a:t>
                      </a:r>
                      <a:r>
                        <a:rPr lang="en-US" sz="1400" dirty="0">
                          <a:solidFill>
                            <a:schemeClr val="tx1"/>
                          </a:solidFill>
                          <a:latin typeface="Calibri" panose="020F0502020204030204" pitchFamily="34" charset="0"/>
                          <a:cs typeface="Calibri" panose="020F0502020204030204" pitchFamily="34" charset="0"/>
                        </a:rPr>
                        <a:t>should be undertaken each year with basic, intermediate and advanced levels of training attended by </a:t>
                      </a:r>
                      <a:r>
                        <a:rPr lang="en-US" sz="1400" b="1" dirty="0">
                          <a:solidFill>
                            <a:schemeClr val="accent1"/>
                          </a:solidFill>
                          <a:latin typeface="Calibri" panose="020F0502020204030204" pitchFamily="34" charset="0"/>
                          <a:cs typeface="Calibri" panose="020F0502020204030204" pitchFamily="34" charset="0"/>
                        </a:rPr>
                        <a:t>multiple stakeholders </a:t>
                      </a:r>
                      <a:r>
                        <a:rPr lang="en-US" sz="1400" dirty="0">
                          <a:solidFill>
                            <a:schemeClr val="tx1"/>
                          </a:solidFill>
                          <a:latin typeface="Calibri" panose="020F0502020204030204" pitchFamily="34" charset="0"/>
                          <a:cs typeface="Calibri" panose="020F0502020204030204" pitchFamily="34" charset="0"/>
                        </a:rPr>
                        <a:t>across federal and private health regulation entities.</a:t>
                      </a: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54</a:t>
            </a:r>
          </a:p>
        </p:txBody>
      </p:sp>
      <p:sp>
        <p:nvSpPr>
          <p:cNvPr id="13" name="TextBox 12">
            <a:extLst>
              <a:ext uri="{FF2B5EF4-FFF2-40B4-BE49-F238E27FC236}">
                <a16:creationId xmlns:a16="http://schemas.microsoft.com/office/drawing/2014/main" id="{099F9264-3495-4DE7-8B7C-D44AC6EE7C05}"/>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8 : SKILL-MIX COMPOSITION FOR MODELS OF CARE</a:t>
            </a:r>
          </a:p>
        </p:txBody>
      </p:sp>
      <p:sp>
        <p:nvSpPr>
          <p:cNvPr id="8" name="TextBox 7">
            <a:extLst>
              <a:ext uri="{FF2B5EF4-FFF2-40B4-BE49-F238E27FC236}">
                <a16:creationId xmlns:a16="http://schemas.microsoft.com/office/drawing/2014/main" id="{AB47FC0A-CEF3-4C38-9AE4-A7F1D9A30A58}"/>
              </a:ext>
            </a:extLst>
          </p:cNvPr>
          <p:cNvSpPr txBox="1"/>
          <p:nvPr/>
        </p:nvSpPr>
        <p:spPr>
          <a:xfrm>
            <a:off x="457200" y="5985168"/>
            <a:ext cx="10555852"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TDC -</a:t>
            </a:r>
            <a:r>
              <a:rPr lang="en-US" sz="1000" dirty="0">
                <a:latin typeface="Calibri" panose="020F0502020204030204" pitchFamily="34" charset="0"/>
                <a:cs typeface="Calibri" panose="020F0502020204030204" pitchFamily="34" charset="0"/>
              </a:rPr>
              <a:t> Training and Development Center</a:t>
            </a:r>
          </a:p>
        </p:txBody>
      </p:sp>
    </p:spTree>
    <p:extLst>
      <p:ext uri="{BB962C8B-B14F-4D97-AF65-F5344CB8AC3E}">
        <p14:creationId xmlns:p14="http://schemas.microsoft.com/office/powerpoint/2010/main" val="2040556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(13/18)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18823202"/>
              </p:ext>
            </p:extLst>
          </p:nvPr>
        </p:nvGraphicFramePr>
        <p:xfrm>
          <a:off x="457200" y="1943100"/>
          <a:ext cx="11353799" cy="3962400"/>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396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p>
                      <a:pPr marL="0" algn="l" defTabSz="914400" rtl="0" eaLnBrk="1" latinLnBrk="0" hangingPunct="1"/>
                      <a:endParaRPr lang="en-US" sz="1600" b="1" kern="1200" dirty="0">
                        <a:solidFill>
                          <a:schemeClr val="bg1"/>
                        </a:solidFill>
                        <a:latin typeface="Calibri" panose="020F0502020204030204" pitchFamily="34" charset="0"/>
                        <a:ea typeface="+mn-ea"/>
                        <a:cs typeface="Calibri" panose="020F0502020204030204" pitchFamily="34" charset="0"/>
                      </a:endParaRPr>
                    </a:p>
                  </a:txBody>
                  <a:tcPr anchor="ctr"/>
                </a:tc>
                <a:tc>
                  <a:txBody>
                    <a:bodyPr/>
                    <a:lstStyle/>
                    <a:p>
                      <a:pPr algn="l"/>
                      <a:r>
                        <a:rPr lang="en-US" sz="1400" kern="1200" dirty="0">
                          <a:solidFill>
                            <a:schemeClr val="dk1"/>
                          </a:solidFill>
                          <a:effectLst/>
                          <a:latin typeface="Calibri" panose="020F0502020204030204" pitchFamily="34" charset="0"/>
                          <a:ea typeface="+mn-ea"/>
                          <a:cs typeface="Calibri" panose="020F0502020204030204" pitchFamily="34" charset="0"/>
                        </a:rPr>
                        <a:t>       A comprehensive field epidemiology programme should exist comprising of below key areas;</a:t>
                      </a:r>
                    </a:p>
                    <a:p>
                      <a:pPr lvl="0" algn="l"/>
                      <a:endParaRPr lang="en-US" sz="1400" kern="1200" dirty="0">
                        <a:solidFill>
                          <a:schemeClr val="dk1"/>
                        </a:solidFill>
                        <a:effectLst/>
                        <a:latin typeface="Calibri" panose="020F0502020204030204" pitchFamily="34" charset="0"/>
                        <a:ea typeface="+mn-ea"/>
                        <a:cs typeface="Calibri" panose="020F0502020204030204" pitchFamily="34" charset="0"/>
                      </a:endParaRPr>
                    </a:p>
                    <a:p>
                      <a:pPr marL="285750" lvl="0" indent="-285750" algn="l">
                        <a:buClr>
                          <a:schemeClr val="accent1"/>
                        </a:buClr>
                        <a:buFont typeface="Wingdings" panose="05000000000000000000" pitchFamily="2" charset="2"/>
                        <a:buChar char="v"/>
                      </a:pPr>
                      <a:r>
                        <a:rPr lang="en-US" sz="1400" b="1" kern="1200" dirty="0">
                          <a:solidFill>
                            <a:schemeClr val="accent1"/>
                          </a:solidFill>
                          <a:effectLst/>
                          <a:latin typeface="Calibri" panose="020F0502020204030204" pitchFamily="34" charset="0"/>
                          <a:ea typeface="+mn-ea"/>
                          <a:cs typeface="Calibri" panose="020F0502020204030204" pitchFamily="34" charset="0"/>
                        </a:rPr>
                        <a:t>Developed training material</a:t>
                      </a:r>
                    </a:p>
                    <a:p>
                      <a:pPr marL="285750" lvl="0" indent="-285750" algn="l">
                        <a:buFont typeface="Arial" panose="020B0604020202020204" pitchFamily="34" charset="0"/>
                        <a:buChar char="•"/>
                      </a:pPr>
                      <a:r>
                        <a:rPr lang="en-US" sz="1400" kern="1200" baseline="0" dirty="0">
                          <a:solidFill>
                            <a:schemeClr val="dk1"/>
                          </a:solidFill>
                          <a:effectLst/>
                          <a:latin typeface="Calibri" panose="020F0502020204030204" pitchFamily="34" charset="0"/>
                          <a:ea typeface="+mn-ea"/>
                          <a:cs typeface="Calibri" panose="020F0502020204030204" pitchFamily="34" charset="0"/>
                        </a:rPr>
                        <a:t>S</a:t>
                      </a:r>
                      <a:r>
                        <a:rPr lang="en-US" sz="1400" kern="1200" dirty="0">
                          <a:solidFill>
                            <a:schemeClr val="dk1"/>
                          </a:solidFill>
                          <a:effectLst/>
                          <a:latin typeface="Calibri" panose="020F0502020204030204" pitchFamily="34" charset="0"/>
                          <a:ea typeface="+mn-ea"/>
                          <a:cs typeface="Calibri" panose="020F0502020204030204" pitchFamily="34" charset="0"/>
                        </a:rPr>
                        <a:t>urveillance disease</a:t>
                      </a:r>
                      <a:r>
                        <a:rPr lang="en-US" sz="1400" kern="1200" baseline="0" dirty="0">
                          <a:solidFill>
                            <a:schemeClr val="dk1"/>
                          </a:solidFill>
                          <a:effectLst/>
                          <a:latin typeface="Calibri" panose="020F0502020204030204" pitchFamily="34" charset="0"/>
                          <a:ea typeface="+mn-ea"/>
                          <a:cs typeface="Calibri" panose="020F0502020204030204" pitchFamily="34" charset="0"/>
                        </a:rPr>
                        <a:t> systems</a:t>
                      </a:r>
                      <a:r>
                        <a:rPr lang="en-US" sz="1400" kern="1200" dirty="0">
                          <a:solidFill>
                            <a:schemeClr val="dk1"/>
                          </a:solidFill>
                          <a:effectLst/>
                          <a:latin typeface="Calibri" panose="020F0502020204030204" pitchFamily="34" charset="0"/>
                          <a:ea typeface="+mn-ea"/>
                          <a:cs typeface="Calibri" panose="020F0502020204030204" pitchFamily="34" charset="0"/>
                        </a:rPr>
                        <a:t> and laboratory</a:t>
                      </a:r>
                      <a:r>
                        <a:rPr lang="en-US" sz="1400" kern="1200" baseline="0" dirty="0">
                          <a:solidFill>
                            <a:schemeClr val="dk1"/>
                          </a:solidFill>
                          <a:effectLst/>
                          <a:latin typeface="Calibri" panose="020F0502020204030204" pitchFamily="34" charset="0"/>
                          <a:ea typeface="+mn-ea"/>
                          <a:cs typeface="Calibri" panose="020F0502020204030204" pitchFamily="34" charset="0"/>
                        </a:rPr>
                        <a:t> techniques </a:t>
                      </a:r>
                      <a:r>
                        <a:rPr lang="en-US" sz="1400" kern="1200" dirty="0">
                          <a:solidFill>
                            <a:schemeClr val="dk1"/>
                          </a:solidFill>
                          <a:effectLst/>
                          <a:latin typeface="Calibri" panose="020F0502020204030204" pitchFamily="34" charset="0"/>
                          <a:ea typeface="+mn-ea"/>
                          <a:cs typeface="Calibri" panose="020F0502020204030204" pitchFamily="34" charset="0"/>
                        </a:rPr>
                        <a:t>based on actual epidemics should be included.</a:t>
                      </a:r>
                    </a:p>
                    <a:p>
                      <a:pPr marL="285750" lvl="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Usage of Epidemiological cases studies </a:t>
                      </a:r>
                      <a:r>
                        <a:rPr lang="en-US" sz="1400" kern="1200" baseline="0" dirty="0">
                          <a:solidFill>
                            <a:schemeClr val="dk1"/>
                          </a:solidFill>
                          <a:effectLst/>
                          <a:latin typeface="Calibri" panose="020F0502020204030204" pitchFamily="34" charset="0"/>
                          <a:ea typeface="+mn-ea"/>
                          <a:cs typeface="Calibri" panose="020F0502020204030204" pitchFamily="34" charset="0"/>
                        </a:rPr>
                        <a:t>revealing </a:t>
                      </a:r>
                      <a:r>
                        <a:rPr lang="en-US" sz="1400" kern="1200" dirty="0">
                          <a:solidFill>
                            <a:schemeClr val="dk1"/>
                          </a:solidFill>
                          <a:effectLst/>
                          <a:latin typeface="Calibri" panose="020F0502020204030204" pitchFamily="34" charset="0"/>
                          <a:ea typeface="+mn-ea"/>
                          <a:cs typeface="Calibri" panose="020F0502020204030204" pitchFamily="34" charset="0"/>
                        </a:rPr>
                        <a:t>correct methods for outbreak data analysis and reporting.</a:t>
                      </a:r>
                    </a:p>
                    <a:p>
                      <a:pPr marL="285750" lvl="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Inclusion of material</a:t>
                      </a:r>
                      <a:r>
                        <a:rPr lang="en-US" sz="1400" kern="1200" baseline="0" dirty="0">
                          <a:solidFill>
                            <a:schemeClr val="dk1"/>
                          </a:solidFill>
                          <a:effectLst/>
                          <a:latin typeface="Calibri" panose="020F0502020204030204" pitchFamily="34" charset="0"/>
                          <a:ea typeface="+mn-ea"/>
                          <a:cs typeface="Calibri" panose="020F0502020204030204" pitchFamily="34" charset="0"/>
                        </a:rPr>
                        <a:t> having </a:t>
                      </a:r>
                      <a:r>
                        <a:rPr lang="en-US" sz="1400" kern="1200" dirty="0">
                          <a:solidFill>
                            <a:schemeClr val="dk1"/>
                          </a:solidFill>
                          <a:effectLst/>
                          <a:latin typeface="Calibri" panose="020F0502020204030204" pitchFamily="34" charset="0"/>
                          <a:ea typeface="+mn-ea"/>
                          <a:cs typeface="Calibri" panose="020F0502020204030204" pitchFamily="34" charset="0"/>
                        </a:rPr>
                        <a:t>methods to deal with complex emergency situation.</a:t>
                      </a:r>
                    </a:p>
                    <a:p>
                      <a:pPr marL="0" lvl="0" indent="0" algn="l">
                        <a:buFont typeface="Arial" panose="020B0604020202020204" pitchFamily="34" charset="0"/>
                        <a:buNone/>
                      </a:pPr>
                      <a:endParaRPr lang="en-US" sz="1400" kern="1200" dirty="0">
                        <a:solidFill>
                          <a:schemeClr val="dk1"/>
                        </a:solidFill>
                        <a:effectLst/>
                        <a:latin typeface="Calibri" panose="020F0502020204030204" pitchFamily="34" charset="0"/>
                        <a:ea typeface="+mn-ea"/>
                        <a:cs typeface="Calibri" panose="020F0502020204030204" pitchFamily="34" charset="0"/>
                      </a:endParaRPr>
                    </a:p>
                    <a:p>
                      <a:pPr marL="285750" lvl="0" indent="-285750" algn="l">
                        <a:buClr>
                          <a:schemeClr val="accent1"/>
                        </a:buClr>
                        <a:buFont typeface="Wingdings" panose="05000000000000000000" pitchFamily="2" charset="2"/>
                        <a:buChar char="v"/>
                      </a:pPr>
                      <a:r>
                        <a:rPr lang="en-US" sz="1400" b="1" kern="1200" dirty="0">
                          <a:solidFill>
                            <a:schemeClr val="accent1"/>
                          </a:solidFill>
                          <a:effectLst/>
                          <a:latin typeface="Calibri" panose="020F0502020204030204" pitchFamily="34" charset="0"/>
                          <a:ea typeface="+mn-ea"/>
                          <a:cs typeface="Calibri" panose="020F0502020204030204" pitchFamily="34" charset="0"/>
                        </a:rPr>
                        <a:t>Organized training courses</a:t>
                      </a:r>
                    </a:p>
                    <a:p>
                      <a:pPr marL="285750" lvl="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Conduct</a:t>
                      </a:r>
                      <a:r>
                        <a:rPr lang="en-US" sz="1400" kern="1200" baseline="0" dirty="0">
                          <a:solidFill>
                            <a:schemeClr val="dk1"/>
                          </a:solidFill>
                          <a:effectLst/>
                          <a:latin typeface="Calibri" panose="020F0502020204030204" pitchFamily="34" charset="0"/>
                          <a:ea typeface="+mn-ea"/>
                          <a:cs typeface="Calibri" panose="020F0502020204030204" pitchFamily="34" charset="0"/>
                        </a:rPr>
                        <a:t>ing of </a:t>
                      </a:r>
                      <a:r>
                        <a:rPr lang="en-US" sz="1400" kern="1200" dirty="0">
                          <a:solidFill>
                            <a:schemeClr val="dk1"/>
                          </a:solidFill>
                          <a:effectLst/>
                          <a:latin typeface="Calibri" panose="020F0502020204030204" pitchFamily="34" charset="0"/>
                          <a:ea typeface="+mn-ea"/>
                          <a:cs typeface="Calibri" panose="020F0502020204030204" pitchFamily="34" charset="0"/>
                        </a:rPr>
                        <a:t>epidemiological workshops and field visits utilizing the baselined training material.</a:t>
                      </a:r>
                    </a:p>
                    <a:p>
                      <a:pPr marL="285750" lvl="0" indent="-285750" algn="l">
                        <a:buFont typeface="Arial" panose="020B0604020202020204" pitchFamily="34" charset="0"/>
                        <a:buChar char="•"/>
                      </a:pPr>
                      <a:r>
                        <a:rPr lang="en-US" sz="1400" kern="1200" baseline="0" dirty="0">
                          <a:solidFill>
                            <a:schemeClr val="dk1"/>
                          </a:solidFill>
                          <a:effectLst/>
                          <a:latin typeface="Calibri" panose="020F0502020204030204" pitchFamily="34" charset="0"/>
                          <a:ea typeface="+mn-ea"/>
                          <a:cs typeface="Calibri" panose="020F0502020204030204" pitchFamily="34" charset="0"/>
                        </a:rPr>
                        <a:t>Defined objectives for </a:t>
                      </a:r>
                      <a:r>
                        <a:rPr lang="en-US" sz="1400" kern="1200" dirty="0">
                          <a:solidFill>
                            <a:schemeClr val="dk1"/>
                          </a:solidFill>
                          <a:effectLst/>
                          <a:latin typeface="Calibri" panose="020F0502020204030204" pitchFamily="34" charset="0"/>
                          <a:ea typeface="+mn-ea"/>
                          <a:cs typeface="Calibri" panose="020F0502020204030204" pitchFamily="34" charset="0"/>
                        </a:rPr>
                        <a:t>increasing participant readiness for complex emergencies situations.</a:t>
                      </a:r>
                    </a:p>
                    <a:p>
                      <a:pPr marL="285750" lvl="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Local staff </a:t>
                      </a:r>
                      <a:r>
                        <a:rPr lang="en-US" sz="1400" kern="1200" baseline="0" dirty="0">
                          <a:solidFill>
                            <a:schemeClr val="dk1"/>
                          </a:solidFill>
                          <a:effectLst/>
                          <a:latin typeface="Calibri" panose="020F0502020204030204" pitchFamily="34" charset="0"/>
                          <a:ea typeface="+mn-ea"/>
                          <a:cs typeface="Calibri" panose="020F0502020204030204" pitchFamily="34" charset="0"/>
                        </a:rPr>
                        <a:t> employment </a:t>
                      </a:r>
                      <a:r>
                        <a:rPr lang="en-US" sz="1400" kern="1200" dirty="0">
                          <a:solidFill>
                            <a:schemeClr val="dk1"/>
                          </a:solidFill>
                          <a:effectLst/>
                          <a:latin typeface="Calibri" panose="020F0502020204030204" pitchFamily="34" charset="0"/>
                          <a:ea typeface="+mn-ea"/>
                          <a:cs typeface="Calibri" panose="020F0502020204030204" pitchFamily="34" charset="0"/>
                        </a:rPr>
                        <a:t>for communicable disease surveillance.</a:t>
                      </a:r>
                    </a:p>
                    <a:p>
                      <a:pPr marL="0" lvl="0" indent="0" algn="l">
                        <a:buFont typeface="Arial" panose="020B0604020202020204" pitchFamily="34" charset="0"/>
                        <a:buNone/>
                      </a:pPr>
                      <a:r>
                        <a:rPr lang="en-US" sz="1400" kern="1200" dirty="0">
                          <a:solidFill>
                            <a:schemeClr val="dk1"/>
                          </a:solidFill>
                          <a:effectLst/>
                          <a:latin typeface="Calibri" panose="020F0502020204030204" pitchFamily="34" charset="0"/>
                          <a:ea typeface="+mn-ea"/>
                          <a:cs typeface="Calibri" panose="020F0502020204030204" pitchFamily="34" charset="0"/>
                        </a:rPr>
                        <a:t> </a:t>
                      </a:r>
                    </a:p>
                    <a:p>
                      <a:pPr marL="285750" lvl="0" indent="-285750" algn="l">
                        <a:buClr>
                          <a:schemeClr val="accent1"/>
                        </a:buClr>
                        <a:buFont typeface="Wingdings" panose="05000000000000000000" pitchFamily="2" charset="2"/>
                        <a:buChar char="v"/>
                      </a:pPr>
                      <a:r>
                        <a:rPr lang="en-US" sz="1400" b="1" kern="1200" dirty="0">
                          <a:solidFill>
                            <a:schemeClr val="accent1"/>
                          </a:solidFill>
                          <a:effectLst/>
                          <a:latin typeface="Calibri" panose="020F0502020204030204" pitchFamily="34" charset="0"/>
                          <a:ea typeface="+mn-ea"/>
                          <a:cs typeface="Calibri" panose="020F0502020204030204" pitchFamily="34" charset="0"/>
                        </a:rPr>
                        <a:t>Multi-stakeholder participation</a:t>
                      </a:r>
                    </a:p>
                    <a:p>
                      <a:pPr marL="285750" lvl="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Multi-disciplinary</a:t>
                      </a:r>
                      <a:r>
                        <a:rPr lang="en-US" sz="1400" kern="1200" baseline="0" dirty="0">
                          <a:solidFill>
                            <a:schemeClr val="dk1"/>
                          </a:solidFill>
                          <a:effectLst/>
                          <a:latin typeface="Calibri" panose="020F0502020204030204" pitchFamily="34" charset="0"/>
                          <a:ea typeface="+mn-ea"/>
                          <a:cs typeface="Calibri" panose="020F0502020204030204" pitchFamily="34" charset="0"/>
                        </a:rPr>
                        <a:t> stakeholders should participate in trainings based on </a:t>
                      </a:r>
                      <a:r>
                        <a:rPr lang="en-US" sz="1400" kern="1200" dirty="0">
                          <a:solidFill>
                            <a:schemeClr val="dk1"/>
                          </a:solidFill>
                          <a:effectLst/>
                          <a:latin typeface="Calibri" panose="020F0502020204030204" pitchFamily="34" charset="0"/>
                          <a:ea typeface="+mn-ea"/>
                          <a:cs typeface="Calibri" panose="020F0502020204030204" pitchFamily="34" charset="0"/>
                        </a:rPr>
                        <a:t>existing programmes in other countries.</a:t>
                      </a:r>
                    </a:p>
                    <a:p>
                      <a:pPr marL="285750" indent="-285750" algn="l">
                        <a:buFont typeface="Arial" panose="020B0604020202020204" pitchFamily="34" charset="0"/>
                        <a:buChar char="•"/>
                      </a:pPr>
                      <a:r>
                        <a:rPr lang="en-US" sz="1400" kern="1200" dirty="0">
                          <a:solidFill>
                            <a:schemeClr val="dk1"/>
                          </a:solidFill>
                          <a:effectLst/>
                          <a:latin typeface="Calibri" panose="020F0502020204030204" pitchFamily="34" charset="0"/>
                          <a:ea typeface="+mn-ea"/>
                          <a:cs typeface="Calibri" panose="020F0502020204030204" pitchFamily="34" charset="0"/>
                        </a:rPr>
                        <a:t>Participants should be incentivized to work as field epidemiologists forming a cohort</a:t>
                      </a:r>
                      <a:r>
                        <a:rPr lang="en-US" sz="1400" kern="1200" baseline="0" dirty="0">
                          <a:solidFill>
                            <a:schemeClr val="dk1"/>
                          </a:solidFill>
                          <a:effectLst/>
                          <a:latin typeface="Calibri" panose="020F0502020204030204" pitchFamily="34" charset="0"/>
                          <a:ea typeface="+mn-ea"/>
                          <a:cs typeface="Calibri" panose="020F0502020204030204" pitchFamily="34" charset="0"/>
                        </a:rPr>
                        <a:t> at country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Calibri" panose="020F0502020204030204" pitchFamily="34" charset="0"/>
                          <a:ea typeface="+mn-ea"/>
                          <a:cs typeface="Calibri" panose="020F0502020204030204" pitchFamily="34" charset="0"/>
                        </a:rPr>
                        <a:t>Participants should in turn be trained to conduct</a:t>
                      </a:r>
                      <a:r>
                        <a:rPr lang="en-US" sz="1400" kern="1200" baseline="0" dirty="0">
                          <a:solidFill>
                            <a:schemeClr val="dk1"/>
                          </a:solidFill>
                          <a:effectLst/>
                          <a:latin typeface="Calibri" panose="020F0502020204030204" pitchFamily="34" charset="0"/>
                          <a:ea typeface="+mn-ea"/>
                          <a:cs typeface="Calibri" panose="020F0502020204030204" pitchFamily="34" charset="0"/>
                        </a:rPr>
                        <a:t> s</a:t>
                      </a:r>
                      <a:r>
                        <a:rPr lang="en-US" sz="1400" kern="1200" dirty="0">
                          <a:solidFill>
                            <a:schemeClr val="dk1"/>
                          </a:solidFill>
                          <a:effectLst/>
                          <a:latin typeface="Calibri" panose="020F0502020204030204" pitchFamily="34" charset="0"/>
                          <a:ea typeface="+mn-ea"/>
                          <a:cs typeface="Calibri" panose="020F0502020204030204" pitchFamily="34" charset="0"/>
                        </a:rPr>
                        <a:t>imilar workshops on epidemiology.</a:t>
                      </a:r>
                    </a:p>
                  </a:txBody>
                  <a:tcPr anchor="ctr">
                    <a:solidFill>
                      <a:schemeClr val="bg2"/>
                    </a:solid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r>
              <a:rPr lang="en-US" dirty="0"/>
              <a:t>55</a:t>
            </a:r>
          </a:p>
        </p:txBody>
      </p:sp>
      <p:sp>
        <p:nvSpPr>
          <p:cNvPr id="8" name="TextBox 7">
            <a:extLst>
              <a:ext uri="{FF2B5EF4-FFF2-40B4-BE49-F238E27FC236}">
                <a16:creationId xmlns:a16="http://schemas.microsoft.com/office/drawing/2014/main" id="{6D5DA40E-E35F-4776-B274-4C9C9D3A83E6}"/>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8 : SKILL-MIX COMPOSITION FOR MODELS OF CARE</a:t>
            </a:r>
          </a:p>
        </p:txBody>
      </p:sp>
    </p:spTree>
    <p:extLst>
      <p:ext uri="{BB962C8B-B14F-4D97-AF65-F5344CB8AC3E}">
        <p14:creationId xmlns:p14="http://schemas.microsoft.com/office/powerpoint/2010/main" val="131314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(14/18)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57795400"/>
              </p:ext>
            </p:extLst>
          </p:nvPr>
        </p:nvGraphicFramePr>
        <p:xfrm>
          <a:off x="457200" y="1996228"/>
          <a:ext cx="11353799" cy="3909272"/>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461037">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400" b="0" kern="1200" dirty="0">
                          <a:solidFill>
                            <a:schemeClr val="dk1"/>
                          </a:solidFill>
                          <a:latin typeface="Calibri" panose="020F0502020204030204" pitchFamily="34" charset="0"/>
                          <a:ea typeface="+mn-ea"/>
                          <a:cs typeface="Calibri" panose="020F0502020204030204" pitchFamily="34" charset="0"/>
                        </a:rPr>
                        <a:t>       </a:t>
                      </a: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HRHIS for reporting on International Health Regulations</a:t>
                      </a:r>
                      <a:endParaRPr lang="en-US" sz="1400" b="0" kern="1200" dirty="0">
                        <a:solidFill>
                          <a:schemeClr val="dk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0"/>
                  </a:ext>
                </a:extLst>
              </a:tr>
              <a:tr h="461037">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algn="l" defTabSz="914400" rtl="0" eaLnBrk="1" latinLnBrk="0" hangingPunct="1">
                        <a:spcBef>
                          <a:spcPts val="600"/>
                        </a:spcBef>
                        <a:spcAft>
                          <a:spcPts val="600"/>
                        </a:spcAft>
                      </a:pPr>
                      <a:r>
                        <a:rPr lang="en-US" sz="1400" b="0" kern="1200" dirty="0">
                          <a:solidFill>
                            <a:schemeClr val="tx1"/>
                          </a:solidFill>
                          <a:latin typeface="Calibri" panose="020F0502020204030204" pitchFamily="34" charset="0"/>
                          <a:ea typeface="+mn-ea"/>
                          <a:cs typeface="Calibri" panose="020F0502020204030204" pitchFamily="34" charset="0"/>
                        </a:rPr>
                        <a:t>       Ministry</a:t>
                      </a:r>
                      <a:r>
                        <a:rPr lang="en-US" sz="1400" b="0" kern="1200" baseline="0" dirty="0">
                          <a:solidFill>
                            <a:schemeClr val="tx1"/>
                          </a:solidFill>
                          <a:latin typeface="Calibri" panose="020F0502020204030204" pitchFamily="34" charset="0"/>
                          <a:ea typeface="+mn-ea"/>
                          <a:cs typeface="Calibri" panose="020F0502020204030204" pitchFamily="34" charset="0"/>
                        </a:rPr>
                        <a:t> of Health &amp; Prevention</a:t>
                      </a:r>
                      <a:endParaRPr lang="en-US" sz="1400" b="0" kern="1200" dirty="0">
                        <a:solidFill>
                          <a:schemeClr val="tx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1"/>
                  </a:ext>
                </a:extLst>
              </a:tr>
              <a:tr h="2178198">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marR="0" lvl="0" indent="-285750" algn="l" defTabSz="914400" rtl="0" eaLnBrk="1" fontAlgn="auto" latinLnBrk="0" hangingPunct="1">
                        <a:lnSpc>
                          <a:spcPct val="200000"/>
                        </a:lnSpc>
                        <a:spcBef>
                          <a:spcPts val="600"/>
                        </a:spcBef>
                        <a:spcAft>
                          <a:spcPts val="600"/>
                        </a:spcAft>
                        <a:buClr>
                          <a:schemeClr val="accent1"/>
                        </a:buClr>
                        <a:buSzTx/>
                        <a:buFont typeface="Wingdings" panose="05000000000000000000" pitchFamily="2" charset="2"/>
                        <a:buChar char="v"/>
                        <a:tabLst/>
                        <a:defRPr/>
                      </a:pPr>
                      <a:r>
                        <a:rPr lang="en-US" sz="1400" kern="1200" baseline="0" dirty="0">
                          <a:solidFill>
                            <a:schemeClr val="tx1"/>
                          </a:solidFill>
                          <a:latin typeface="Calibri" panose="020F0502020204030204" pitchFamily="34" charset="0"/>
                          <a:ea typeface="+mn-ea"/>
                          <a:cs typeface="Calibri" panose="020F0502020204030204" pitchFamily="34" charset="0"/>
                        </a:rPr>
                        <a:t>This indicator checks the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reporting abilities </a:t>
                      </a:r>
                      <a:r>
                        <a:rPr lang="en-US" sz="1400" kern="1200" baseline="0" dirty="0">
                          <a:solidFill>
                            <a:schemeClr val="tx1"/>
                          </a:solidFill>
                          <a:latin typeface="Calibri" panose="020F0502020204030204" pitchFamily="34" charset="0"/>
                          <a:ea typeface="+mn-ea"/>
                          <a:cs typeface="Calibri" panose="020F0502020204030204" pitchFamily="34" charset="0"/>
                        </a:rPr>
                        <a:t>of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HRHIS system </a:t>
                      </a:r>
                      <a:r>
                        <a:rPr lang="en-US" sz="1400" kern="1200" baseline="0" dirty="0">
                          <a:solidFill>
                            <a:schemeClr val="tx1"/>
                          </a:solidFill>
                          <a:latin typeface="Calibri" panose="020F0502020204030204" pitchFamily="34" charset="0"/>
                          <a:ea typeface="+mn-ea"/>
                          <a:cs typeface="Calibri" panose="020F0502020204030204" pitchFamily="34" charset="0"/>
                        </a:rPr>
                        <a:t>for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International Health Regulations (IHR)</a:t>
                      </a:r>
                      <a:r>
                        <a:rPr lang="en-US" sz="1400" b="0" kern="1200" baseline="0" dirty="0">
                          <a:solidFill>
                            <a:schemeClr val="tx1"/>
                          </a:solidFill>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b="0" kern="1200" baseline="0" dirty="0">
                          <a:solidFill>
                            <a:schemeClr val="tx1"/>
                          </a:solidFill>
                          <a:latin typeface="Calibri" panose="020F0502020204030204" pitchFamily="34" charset="0"/>
                          <a:ea typeface="+mn-ea"/>
                          <a:cs typeface="Calibri" panose="020F0502020204030204" pitchFamily="34" charset="0"/>
                        </a:rPr>
                        <a:t>IHR are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legal regulations </a:t>
                      </a:r>
                      <a:r>
                        <a:rPr lang="en-US" sz="1400" b="0" kern="1200" baseline="0" dirty="0">
                          <a:solidFill>
                            <a:schemeClr val="tx1"/>
                          </a:solidFill>
                          <a:latin typeface="Calibri" panose="020F0502020204030204" pitchFamily="34" charset="0"/>
                          <a:ea typeface="+mn-ea"/>
                          <a:cs typeface="Calibri" panose="020F0502020204030204" pitchFamily="34" charset="0"/>
                        </a:rPr>
                        <a:t>adopted by WHO for aiding countries in saving their population by reporting instances of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local or foreign diseases </a:t>
                      </a:r>
                      <a:r>
                        <a:rPr lang="en-US" sz="1400" b="0" kern="1200" baseline="0" dirty="0">
                          <a:solidFill>
                            <a:schemeClr val="tx1"/>
                          </a:solidFill>
                          <a:latin typeface="Calibri" panose="020F0502020204030204" pitchFamily="34" charset="0"/>
                          <a:ea typeface="+mn-ea"/>
                          <a:cs typeface="Calibri" panose="020F0502020204030204" pitchFamily="34" charset="0"/>
                        </a:rPr>
                        <a:t>to WHO through a designated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IHR National Focal Point (NFP)</a:t>
                      </a:r>
                      <a:r>
                        <a:rPr lang="en-US" sz="1400" b="0" kern="1200" baseline="0" dirty="0">
                          <a:solidFill>
                            <a:schemeClr val="tx1"/>
                          </a:solidFill>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b="0" kern="1200" baseline="0" dirty="0">
                          <a:solidFill>
                            <a:schemeClr val="tx1"/>
                          </a:solidFill>
                          <a:latin typeface="Calibri" panose="020F0502020204030204" pitchFamily="34" charset="0"/>
                          <a:ea typeface="+mn-ea"/>
                          <a:cs typeface="Calibri" panose="020F0502020204030204" pitchFamily="34" charset="0"/>
                        </a:rPr>
                        <a:t>In the UAE, all sectors report on public health events of global and national relevance through a regular reporting mechanism namely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Daily Epidemic Reports </a:t>
                      </a:r>
                      <a:r>
                        <a:rPr lang="en-US" sz="1400" b="0" kern="1200" baseline="0" dirty="0">
                          <a:solidFill>
                            <a:schemeClr val="tx1"/>
                          </a:solidFill>
                          <a:latin typeface="Calibri" panose="020F0502020204030204" pitchFamily="34" charset="0"/>
                          <a:ea typeface="+mn-ea"/>
                          <a:cs typeface="Calibri" panose="020F0502020204030204" pitchFamily="34" charset="0"/>
                        </a:rPr>
                        <a:t>within the UAE, which is overseen by MOHAP (IHR NFP).</a:t>
                      </a: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b="0" kern="1200" baseline="0" dirty="0">
                          <a:solidFill>
                            <a:schemeClr val="tx1"/>
                          </a:solidFill>
                          <a:latin typeface="Calibri" panose="020F0502020204030204" pitchFamily="34" charset="0"/>
                          <a:ea typeface="+mn-ea"/>
                          <a:cs typeface="Calibri" panose="020F0502020204030204" pitchFamily="34" charset="0"/>
                        </a:rPr>
                        <a:t>The current system for reporting involves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manually entered </a:t>
                      </a:r>
                      <a:r>
                        <a:rPr lang="en-US" sz="1400" b="0" kern="1200" baseline="0" dirty="0">
                          <a:solidFill>
                            <a:schemeClr val="tx1"/>
                          </a:solidFill>
                          <a:latin typeface="Calibri" panose="020F0502020204030204" pitchFamily="34" charset="0"/>
                          <a:ea typeface="+mn-ea"/>
                          <a:cs typeface="Calibri" panose="020F0502020204030204" pitchFamily="34" charset="0"/>
                        </a:rPr>
                        <a:t>form based reports that are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emailed to WHO</a:t>
                      </a:r>
                      <a:r>
                        <a:rPr lang="en-US" sz="1400" b="0" kern="1200" baseline="0" dirty="0">
                          <a:solidFill>
                            <a:schemeClr val="tx1"/>
                          </a:solidFill>
                          <a:latin typeface="Calibri" panose="020F0502020204030204" pitchFamily="34" charset="0"/>
                          <a:ea typeface="+mn-ea"/>
                          <a:cs typeface="Calibri" panose="020F0502020204030204" pitchFamily="34" charset="0"/>
                        </a:rPr>
                        <a:t>.</a:t>
                      </a:r>
                      <a:endParaRPr lang="en-US" sz="1400" b="0" kern="1200" dirty="0">
                        <a:solidFill>
                          <a:schemeClr val="accent1"/>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043069969"/>
                  </a:ext>
                </a:extLst>
              </a:tr>
              <a:tr h="809000">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GB" sz="1400" dirty="0">
                          <a:solidFill>
                            <a:schemeClr val="dk1"/>
                          </a:solidFill>
                          <a:latin typeface="Calibri" panose="020F0502020204030204" pitchFamily="34" charset="0"/>
                          <a:cs typeface="Calibri" panose="020F0502020204030204" pitchFamily="34" charset="0"/>
                        </a:rPr>
                        <a:t>This current </a:t>
                      </a:r>
                      <a:r>
                        <a:rPr lang="en-GB" sz="1400" b="1" dirty="0">
                          <a:solidFill>
                            <a:schemeClr val="accent1"/>
                          </a:solidFill>
                          <a:latin typeface="Calibri" panose="020F0502020204030204" pitchFamily="34" charset="0"/>
                          <a:cs typeface="Calibri" panose="020F0502020204030204" pitchFamily="34" charset="0"/>
                        </a:rPr>
                        <a:t>email reporting systems </a:t>
                      </a:r>
                      <a:r>
                        <a:rPr lang="en-GB" sz="1400" dirty="0">
                          <a:solidFill>
                            <a:schemeClr val="dk1"/>
                          </a:solidFill>
                          <a:latin typeface="Calibri" panose="020F0502020204030204" pitchFamily="34" charset="0"/>
                          <a:cs typeface="Calibri" panose="020F0502020204030204" pitchFamily="34" charset="0"/>
                        </a:rPr>
                        <a:t>needs to be upgraded to an </a:t>
                      </a:r>
                      <a:r>
                        <a:rPr lang="en-GB" sz="1400" b="1" dirty="0">
                          <a:solidFill>
                            <a:schemeClr val="accent1"/>
                          </a:solidFill>
                          <a:latin typeface="Calibri" panose="020F0502020204030204" pitchFamily="34" charset="0"/>
                          <a:cs typeface="Calibri" panose="020F0502020204030204" pitchFamily="34" charset="0"/>
                        </a:rPr>
                        <a:t>integrated electronic platform (HRHIS) </a:t>
                      </a:r>
                      <a:r>
                        <a:rPr lang="en-GB" sz="1400" dirty="0">
                          <a:solidFill>
                            <a:schemeClr val="dk1"/>
                          </a:solidFill>
                          <a:latin typeface="Calibri" panose="020F0502020204030204" pitchFamily="34" charset="0"/>
                          <a:cs typeface="Calibri" panose="020F0502020204030204" pitchFamily="34" charset="0"/>
                        </a:rPr>
                        <a:t>encompassing national and local levels, as well as human and animal health sectors.</a:t>
                      </a:r>
                      <a:endParaRPr lang="en-US" sz="1400" dirty="0">
                        <a:solidFill>
                          <a:schemeClr val="dk1"/>
                        </a:solidFill>
                        <a:latin typeface="Calibri" panose="020F0502020204030204" pitchFamily="34" charset="0"/>
                        <a:cs typeface="Calibri" panose="020F0502020204030204" pitchFamily="34" charset="0"/>
                      </a:endParaRP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56</a:t>
            </a:r>
          </a:p>
        </p:txBody>
      </p:sp>
      <p:sp>
        <p:nvSpPr>
          <p:cNvPr id="14" name="TextBox 13">
            <a:extLst>
              <a:ext uri="{FF2B5EF4-FFF2-40B4-BE49-F238E27FC236}">
                <a16:creationId xmlns:a16="http://schemas.microsoft.com/office/drawing/2014/main" id="{278E49D4-5535-4E45-8214-C335EBDFFB7D}"/>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10 : HEALTH WORKFORCE INFORMATION SYSTEMS</a:t>
            </a:r>
          </a:p>
        </p:txBody>
      </p:sp>
      <p:sp>
        <p:nvSpPr>
          <p:cNvPr id="8" name="TextBox 7">
            <a:extLst>
              <a:ext uri="{FF2B5EF4-FFF2-40B4-BE49-F238E27FC236}">
                <a16:creationId xmlns:a16="http://schemas.microsoft.com/office/drawing/2014/main" id="{0B760AC2-7949-4D93-B5C5-9CADA7C2E82C}"/>
              </a:ext>
            </a:extLst>
          </p:cNvPr>
          <p:cNvSpPr txBox="1"/>
          <p:nvPr/>
        </p:nvSpPr>
        <p:spPr>
          <a:xfrm>
            <a:off x="375003" y="5948221"/>
            <a:ext cx="8016268"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HRHIS</a:t>
            </a:r>
            <a:r>
              <a:rPr lang="en-US" sz="1000" dirty="0">
                <a:latin typeface="Calibri" panose="020F0502020204030204" pitchFamily="34" charset="0"/>
                <a:cs typeface="Calibri" panose="020F0502020204030204" pitchFamily="34" charset="0"/>
              </a:rPr>
              <a:t> - Human Resources for Health Information Systems</a:t>
            </a:r>
            <a:br>
              <a:rPr lang="en-US" sz="1000" dirty="0">
                <a:latin typeface="Calibri" panose="020F0502020204030204" pitchFamily="34" charset="0"/>
                <a:cs typeface="Calibri" panose="020F0502020204030204" pitchFamily="34" charset="0"/>
              </a:rPr>
            </a:br>
            <a:r>
              <a:rPr lang="en-US" sz="1000" b="1" dirty="0">
                <a:latin typeface="Calibri" panose="020F0502020204030204" pitchFamily="34" charset="0"/>
                <a:cs typeface="Calibri" panose="020F0502020204030204" pitchFamily="34" charset="0"/>
              </a:rPr>
              <a:t>NFP - </a:t>
            </a:r>
            <a:r>
              <a:rPr lang="en-US" sz="1000" dirty="0">
                <a:latin typeface="Calibri" panose="020F0502020204030204" pitchFamily="34" charset="0"/>
                <a:cs typeface="Calibri" panose="020F0502020204030204" pitchFamily="34" charset="0"/>
              </a:rPr>
              <a:t>National Focal Point</a:t>
            </a:r>
          </a:p>
        </p:txBody>
      </p:sp>
    </p:spTree>
    <p:extLst>
      <p:ext uri="{BB962C8B-B14F-4D97-AF65-F5344CB8AC3E}">
        <p14:creationId xmlns:p14="http://schemas.microsoft.com/office/powerpoint/2010/main" val="3492860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(15/18)</a:t>
            </a:r>
            <a:endParaRPr lang="en-US" dirty="0"/>
          </a:p>
        </p:txBody>
      </p:sp>
      <p:sp>
        <p:nvSpPr>
          <p:cNvPr id="84" name="Rectangle 1031"/>
          <p:cNvSpPr>
            <a:spLocks noChangeArrowheads="1"/>
          </p:cNvSpPr>
          <p:nvPr/>
        </p:nvSpPr>
        <p:spPr bwMode="auto">
          <a:xfrm>
            <a:off x="559561" y="1062122"/>
            <a:ext cx="4685539" cy="338554"/>
          </a:xfrm>
          <a:prstGeom prst="rect">
            <a:avLst/>
          </a:prstGeom>
          <a:noFill/>
          <a:ln w="9525">
            <a:noFill/>
            <a:miter lim="800000"/>
            <a:headEnd/>
            <a:tailEnd/>
          </a:ln>
        </p:spPr>
        <p:txBody>
          <a:bodyPr wrap="square">
            <a:spAutoFit/>
          </a:bodyPr>
          <a:lstStyle/>
          <a:p>
            <a:r>
              <a:rPr lang="en-US" sz="1600" dirty="0">
                <a:latin typeface="Calibri" panose="020F0502020204030204" pitchFamily="34" charset="0"/>
                <a:cs typeface="Calibri" panose="020F0502020204030204" pitchFamily="34" charset="0"/>
              </a:rPr>
              <a:t> </a:t>
            </a:r>
            <a:endParaRPr lang="en-US" sz="1600" b="1" kern="0"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8" name="TextBox 7"/>
          <p:cNvSpPr txBox="1"/>
          <p:nvPr/>
        </p:nvSpPr>
        <p:spPr>
          <a:xfrm>
            <a:off x="457201" y="1335706"/>
            <a:ext cx="11353797" cy="461665"/>
          </a:xfrm>
          <a:prstGeom prst="rect">
            <a:avLst/>
          </a:prstGeom>
          <a:gradFill>
            <a:gsLst>
              <a:gs pos="15000">
                <a:schemeClr val="accent1">
                  <a:tint val="100000"/>
                  <a:shade val="85000"/>
                  <a:satMod val="100000"/>
                  <a:lumMod val="100000"/>
                </a:schemeClr>
              </a:gs>
              <a:gs pos="100000">
                <a:schemeClr val="accent1">
                  <a:tint val="90000"/>
                  <a:shade val="100000"/>
                  <a:satMod val="150000"/>
                  <a:lumMod val="100000"/>
                </a:schemeClr>
              </a:gs>
            </a:gsLs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a:latin typeface="Calibri" panose="020F0502020204030204" pitchFamily="34" charset="0"/>
                <a:cs typeface="Calibri" panose="020F0502020204030204" pitchFamily="34" charset="0"/>
              </a:rPr>
              <a:t>Reporting Framework – MOHAP(IHR NFP) to WHO Entities</a:t>
            </a:r>
          </a:p>
        </p:txBody>
      </p:sp>
      <p:sp>
        <p:nvSpPr>
          <p:cNvPr id="3" name="Rectangle 2"/>
          <p:cNvSpPr/>
          <p:nvPr/>
        </p:nvSpPr>
        <p:spPr>
          <a:xfrm>
            <a:off x="457202" y="2008681"/>
            <a:ext cx="11353796" cy="4108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752" y="2070955"/>
            <a:ext cx="9312496" cy="4108786"/>
          </a:xfrm>
          <a:prstGeom prst="rect">
            <a:avLst/>
          </a:prstGeom>
        </p:spPr>
      </p:pic>
      <p:sp>
        <p:nvSpPr>
          <p:cNvPr id="6" name="Slide Number Placeholder 5"/>
          <p:cNvSpPr>
            <a:spLocks noGrp="1"/>
          </p:cNvSpPr>
          <p:nvPr>
            <p:ph type="sldNum" sz="quarter" idx="12"/>
          </p:nvPr>
        </p:nvSpPr>
        <p:spPr>
          <a:xfrm>
            <a:off x="10837333" y="6470704"/>
            <a:ext cx="973667" cy="274320"/>
          </a:xfrm>
        </p:spPr>
        <p:txBody>
          <a:bodyPr/>
          <a:lstStyle/>
          <a:p>
            <a:r>
              <a:rPr lang="en-US" dirty="0"/>
              <a:t>57</a:t>
            </a:r>
          </a:p>
        </p:txBody>
      </p:sp>
    </p:spTree>
    <p:extLst>
      <p:ext uri="{BB962C8B-B14F-4D97-AF65-F5344CB8AC3E}">
        <p14:creationId xmlns:p14="http://schemas.microsoft.com/office/powerpoint/2010/main" val="195754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(16/18)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85013097"/>
              </p:ext>
            </p:extLst>
          </p:nvPr>
        </p:nvGraphicFramePr>
        <p:xfrm>
          <a:off x="457198" y="1943100"/>
          <a:ext cx="11353799" cy="3962400"/>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443049">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marR="0">
                        <a:lnSpc>
                          <a:spcPct val="150000"/>
                        </a:lnSpc>
                        <a:spcBef>
                          <a:spcPts val="600"/>
                        </a:spcBef>
                        <a:spcAft>
                          <a:spcPts val="600"/>
                        </a:spcAft>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HRHIS for WHO Code of Practise reporting</a:t>
                      </a:r>
                      <a:endParaRPr lang="en-US" sz="1400" b="0" dirty="0">
                        <a:solidFill>
                          <a:schemeClr val="tx1"/>
                        </a:solidFill>
                        <a:effectLst/>
                        <a:latin typeface="Calibri" panose="020F0502020204030204" pitchFamily="34" charset="0"/>
                        <a:ea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443049">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algn="l" defTabSz="914400" rtl="0" eaLnBrk="1" latinLnBrk="0" hangingPunct="1">
                        <a:spcBef>
                          <a:spcPts val="600"/>
                        </a:spcBef>
                        <a:spcAft>
                          <a:spcPts val="600"/>
                        </a:spcAft>
                      </a:pPr>
                      <a:r>
                        <a:rPr lang="en-US" sz="1400" b="0" kern="1200" dirty="0">
                          <a:solidFill>
                            <a:schemeClr val="tx1"/>
                          </a:solidFill>
                          <a:latin typeface="Calibri" panose="020F0502020204030204" pitchFamily="34" charset="0"/>
                          <a:ea typeface="+mn-ea"/>
                          <a:cs typeface="Calibri" panose="020F0502020204030204" pitchFamily="34" charset="0"/>
                        </a:rPr>
                        <a:t>       Ministry</a:t>
                      </a:r>
                      <a:r>
                        <a:rPr lang="en-US" sz="1400" b="0" kern="1200" baseline="0" dirty="0">
                          <a:solidFill>
                            <a:schemeClr val="tx1"/>
                          </a:solidFill>
                          <a:latin typeface="Calibri" panose="020F0502020204030204" pitchFamily="34" charset="0"/>
                          <a:ea typeface="+mn-ea"/>
                          <a:cs typeface="Calibri" panose="020F0502020204030204" pitchFamily="34" charset="0"/>
                        </a:rPr>
                        <a:t> of Health &amp; Prevention</a:t>
                      </a:r>
                      <a:endParaRPr lang="en-US" sz="1400" b="0" kern="1200" dirty="0">
                        <a:solidFill>
                          <a:schemeClr val="tx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1"/>
                  </a:ext>
                </a:extLst>
              </a:tr>
              <a:tr h="2298868">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marR="0" lvl="0" indent="-285750" algn="l" defTabSz="914400" rtl="0" eaLnBrk="1" fontAlgn="auto" latinLnBrk="0" hangingPunct="1">
                        <a:lnSpc>
                          <a:spcPct val="200000"/>
                        </a:lnSpc>
                        <a:spcBef>
                          <a:spcPts val="0"/>
                        </a:spcBef>
                        <a:spcAft>
                          <a:spcPts val="0"/>
                        </a:spcAft>
                        <a:buClr>
                          <a:schemeClr val="accent1"/>
                        </a:buClr>
                        <a:buSzTx/>
                        <a:buFont typeface="Wingdings" panose="05000000000000000000" pitchFamily="2" charset="2"/>
                        <a:buChar char="v"/>
                        <a:tabLst/>
                        <a:defRPr/>
                      </a:pPr>
                      <a:r>
                        <a:rPr lang="en-US" sz="1400" b="0" kern="1200" dirty="0">
                          <a:solidFill>
                            <a:schemeClr val="tx1"/>
                          </a:solidFill>
                          <a:effectLst/>
                          <a:latin typeface="Calibri" panose="020F0502020204030204" pitchFamily="34" charset="0"/>
                          <a:ea typeface="+mn-ea"/>
                          <a:cs typeface="Calibri" panose="020F0502020204030204" pitchFamily="34" charset="0"/>
                        </a:rPr>
                        <a:t>This indicator</a:t>
                      </a:r>
                      <a:r>
                        <a:rPr lang="en-US" sz="1400" b="0" kern="1200" baseline="0" dirty="0">
                          <a:solidFill>
                            <a:schemeClr val="tx1"/>
                          </a:solidFill>
                          <a:effectLst/>
                          <a:latin typeface="Calibri" panose="020F0502020204030204" pitchFamily="34" charset="0"/>
                          <a:ea typeface="+mn-ea"/>
                          <a:cs typeface="Calibri" panose="020F0502020204030204" pitchFamily="34" charset="0"/>
                        </a:rPr>
                        <a:t> checks the ability of HRHIS systems towards reporting of WHO Global Code of Practise.</a:t>
                      </a:r>
                      <a:endParaRPr lang="en-US" sz="1400" b="1" kern="1200" baseline="0" dirty="0">
                        <a:solidFill>
                          <a:schemeClr val="accent1"/>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endParaRPr lang="en-US" sz="1400" b="0" kern="1200" baseline="0" dirty="0">
                        <a:solidFill>
                          <a:schemeClr val="tx1"/>
                        </a:solidFill>
                        <a:effectLst/>
                        <a:latin typeface="Calibri" panose="020F0502020204030204" pitchFamily="34" charset="0"/>
                        <a:ea typeface="+mn-ea"/>
                        <a:cs typeface="Calibri" panose="020F0502020204030204" pitchFamily="34" charset="0"/>
                      </a:endParaRPr>
                    </a:p>
                    <a:p>
                      <a:pPr marL="285750" lvl="0" indent="-285750" algn="l" rtl="0">
                        <a:buClr>
                          <a:schemeClr val="accent1"/>
                        </a:buClr>
                        <a:buFont typeface="Wingdings" panose="05000000000000000000" pitchFamily="2" charset="2"/>
                        <a:buChar char="v"/>
                      </a:pPr>
                      <a:r>
                        <a:rPr lang="en-GB" sz="1400" b="0" kern="1200" dirty="0">
                          <a:solidFill>
                            <a:schemeClr val="tx1"/>
                          </a:solidFill>
                          <a:effectLst/>
                          <a:latin typeface="Calibri" panose="020F0502020204030204" pitchFamily="34" charset="0"/>
                          <a:ea typeface="+mn-ea"/>
                          <a:cs typeface="Calibri" panose="020F0502020204030204" pitchFamily="34" charset="0"/>
                        </a:rPr>
                        <a:t>The </a:t>
                      </a:r>
                      <a:r>
                        <a:rPr lang="en-GB" sz="1400" b="1" kern="1200" dirty="0">
                          <a:solidFill>
                            <a:schemeClr val="accent1"/>
                          </a:solidFill>
                          <a:effectLst/>
                          <a:latin typeface="Calibri" panose="020F0502020204030204" pitchFamily="34" charset="0"/>
                          <a:ea typeface="+mn-ea"/>
                          <a:cs typeface="Calibri" panose="020F0502020204030204" pitchFamily="34" charset="0"/>
                        </a:rPr>
                        <a:t>WHO Global Code of Practise </a:t>
                      </a:r>
                      <a:r>
                        <a:rPr lang="en-GB" sz="1400" b="0" kern="1200" dirty="0">
                          <a:solidFill>
                            <a:schemeClr val="tx1"/>
                          </a:solidFill>
                          <a:effectLst/>
                          <a:latin typeface="Calibri" panose="020F0502020204030204" pitchFamily="34" charset="0"/>
                          <a:ea typeface="+mn-ea"/>
                          <a:cs typeface="Calibri" panose="020F0502020204030204" pitchFamily="34" charset="0"/>
                        </a:rPr>
                        <a:t>provides a platform on which countries report their policy and statistical data related </a:t>
                      </a:r>
                      <a:r>
                        <a:rPr lang="en-US" sz="1400" b="0" kern="1200" baseline="0" dirty="0">
                          <a:solidFill>
                            <a:schemeClr val="tx1"/>
                          </a:solidFill>
                          <a:effectLst/>
                          <a:latin typeface="Calibri" panose="020F0502020204030204" pitchFamily="34" charset="0"/>
                          <a:ea typeface="+mn-ea"/>
                          <a:cs typeface="Calibri" panose="020F0502020204030204" pitchFamily="34" charset="0"/>
                        </a:rPr>
                        <a:t>to the </a:t>
                      </a:r>
                      <a:r>
                        <a:rPr lang="en-US" sz="1400" b="1" kern="1200" dirty="0">
                          <a:solidFill>
                            <a:schemeClr val="accent1"/>
                          </a:solidFill>
                          <a:effectLst/>
                          <a:latin typeface="Calibri" panose="020F0502020204030204" pitchFamily="34" charset="0"/>
                          <a:ea typeface="+mn-ea"/>
                          <a:cs typeface="Calibri" panose="020F0502020204030204" pitchFamily="34" charset="0"/>
                        </a:rPr>
                        <a:t>International Recruitment of their migrant workforce</a:t>
                      </a:r>
                      <a:r>
                        <a:rPr lang="en-US" sz="1400" b="0" kern="1200" baseline="0" dirty="0">
                          <a:solidFill>
                            <a:schemeClr val="tx1"/>
                          </a:solidFill>
                          <a:effectLst/>
                          <a:latin typeface="Calibri" panose="020F0502020204030204" pitchFamily="34" charset="0"/>
                          <a:ea typeface="+mn-ea"/>
                          <a:cs typeface="Calibri" panose="020F0502020204030204" pitchFamily="34" charset="0"/>
                        </a:rPr>
                        <a:t> to WHO.</a:t>
                      </a:r>
                    </a:p>
                    <a:p>
                      <a:pPr marL="0" lvl="0" indent="0" algn="l" rtl="0">
                        <a:buClr>
                          <a:schemeClr val="accent1"/>
                        </a:buClr>
                        <a:buFont typeface="Wingdings" panose="05000000000000000000" pitchFamily="2" charset="2"/>
                        <a:buNone/>
                      </a:pPr>
                      <a:endParaRPr lang="en-GB" sz="1400" kern="1200" baseline="0" dirty="0">
                        <a:solidFill>
                          <a:schemeClr val="dk1"/>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GB" sz="1400" kern="1200" baseline="0" dirty="0">
                          <a:solidFill>
                            <a:schemeClr val="dk1"/>
                          </a:solidFill>
                          <a:effectLst/>
                          <a:latin typeface="Calibri" panose="020F0502020204030204" pitchFamily="34" charset="0"/>
                          <a:ea typeface="+mn-ea"/>
                          <a:cs typeface="Calibri" panose="020F0502020204030204" pitchFamily="34" charset="0"/>
                        </a:rPr>
                        <a:t>Currently the Policy data is </a:t>
                      </a:r>
                      <a:r>
                        <a:rPr lang="en-GB" sz="1400" b="1" kern="1200" dirty="0">
                          <a:solidFill>
                            <a:schemeClr val="accent1"/>
                          </a:solidFill>
                          <a:effectLst/>
                          <a:latin typeface="Calibri" panose="020F0502020204030204" pitchFamily="34" charset="0"/>
                          <a:ea typeface="+mn-ea"/>
                          <a:cs typeface="Calibri" panose="020F0502020204030204" pitchFamily="34" charset="0"/>
                        </a:rPr>
                        <a:t>manually collected </a:t>
                      </a:r>
                      <a:r>
                        <a:rPr lang="en-GB" sz="1400" kern="1200" baseline="0" dirty="0">
                          <a:solidFill>
                            <a:schemeClr val="dk1"/>
                          </a:solidFill>
                          <a:effectLst/>
                          <a:latin typeface="Calibri" panose="020F0502020204030204" pitchFamily="34" charset="0"/>
                          <a:ea typeface="+mn-ea"/>
                          <a:cs typeface="Calibri" panose="020F0502020204030204" pitchFamily="34" charset="0"/>
                        </a:rPr>
                        <a:t>from multiple stakeholders across </a:t>
                      </a:r>
                      <a:r>
                        <a:rPr lang="en-GB" sz="1400" b="1" kern="1200" dirty="0">
                          <a:solidFill>
                            <a:schemeClr val="accent1"/>
                          </a:solidFill>
                          <a:effectLst/>
                          <a:latin typeface="Calibri" panose="020F0502020204030204" pitchFamily="34" charset="0"/>
                          <a:ea typeface="+mn-ea"/>
                          <a:cs typeface="Calibri" panose="020F0502020204030204" pitchFamily="34" charset="0"/>
                        </a:rPr>
                        <a:t>MOHAP</a:t>
                      </a:r>
                      <a:r>
                        <a:rPr lang="en-GB" sz="1400" kern="1200" baseline="0" dirty="0">
                          <a:solidFill>
                            <a:schemeClr val="dk1"/>
                          </a:solidFill>
                          <a:effectLst/>
                          <a:latin typeface="Calibri" panose="020F0502020204030204" pitchFamily="34" charset="0"/>
                          <a:ea typeface="+mn-ea"/>
                          <a:cs typeface="Calibri" panose="020F0502020204030204" pitchFamily="34" charset="0"/>
                        </a:rPr>
                        <a:t> and </a:t>
                      </a:r>
                      <a:r>
                        <a:rPr lang="en-GB" sz="1400" b="1" kern="1200" dirty="0">
                          <a:solidFill>
                            <a:schemeClr val="accent1"/>
                          </a:solidFill>
                          <a:effectLst/>
                          <a:latin typeface="Calibri" panose="020F0502020204030204" pitchFamily="34" charset="0"/>
                          <a:ea typeface="+mn-ea"/>
                          <a:cs typeface="Calibri" panose="020F0502020204030204" pitchFamily="34" charset="0"/>
                        </a:rPr>
                        <a:t>MOHRE</a:t>
                      </a:r>
                      <a:r>
                        <a:rPr lang="en-GB" sz="1400" kern="1200" baseline="0" dirty="0">
                          <a:solidFill>
                            <a:schemeClr val="dk1"/>
                          </a:solidFill>
                          <a:effectLst/>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endParaRPr lang="en-GB" sz="1400" kern="1200" baseline="0" dirty="0">
                        <a:solidFill>
                          <a:schemeClr val="dk1"/>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GB" sz="1400" kern="1200" baseline="0" dirty="0">
                          <a:solidFill>
                            <a:schemeClr val="dk1"/>
                          </a:solidFill>
                          <a:effectLst/>
                          <a:latin typeface="Calibri" panose="020F0502020204030204" pitchFamily="34" charset="0"/>
                          <a:ea typeface="+mn-ea"/>
                          <a:cs typeface="Calibri" panose="020F0502020204030204" pitchFamily="34" charset="0"/>
                        </a:rPr>
                        <a:t>For the Statistical data, From the HRHIS (Bayanati) and other licensing systems, only </a:t>
                      </a:r>
                      <a:r>
                        <a:rPr lang="en-GB" sz="1400" b="1" kern="1200" dirty="0">
                          <a:solidFill>
                            <a:schemeClr val="accent1"/>
                          </a:solidFill>
                          <a:effectLst/>
                          <a:latin typeface="Calibri" panose="020F0502020204030204" pitchFamily="34" charset="0"/>
                          <a:ea typeface="+mn-ea"/>
                          <a:cs typeface="Calibri" panose="020F0502020204030204" pitchFamily="34" charset="0"/>
                        </a:rPr>
                        <a:t>Worker Stock data </a:t>
                      </a:r>
                      <a:r>
                        <a:rPr lang="en-GB" sz="1400" kern="1200" baseline="0" dirty="0">
                          <a:solidFill>
                            <a:schemeClr val="dk1"/>
                          </a:solidFill>
                          <a:effectLst/>
                          <a:latin typeface="Calibri" panose="020F0502020204030204" pitchFamily="34" charset="0"/>
                          <a:ea typeface="+mn-ea"/>
                          <a:cs typeface="Calibri" panose="020F0502020204030204" pitchFamily="34" charset="0"/>
                        </a:rPr>
                        <a:t>is being submitted and not </a:t>
                      </a:r>
                      <a:r>
                        <a:rPr lang="en-GB" sz="1400" b="1" kern="1200" dirty="0">
                          <a:solidFill>
                            <a:schemeClr val="accent1"/>
                          </a:solidFill>
                          <a:effectLst/>
                          <a:latin typeface="Calibri" panose="020F0502020204030204" pitchFamily="34" charset="0"/>
                          <a:ea typeface="+mn-ea"/>
                          <a:cs typeface="Calibri" panose="020F0502020204030204" pitchFamily="34" charset="0"/>
                        </a:rPr>
                        <a:t>Country of Training </a:t>
                      </a:r>
                      <a:r>
                        <a:rPr lang="en-GB" sz="1400" kern="1200" baseline="0" dirty="0">
                          <a:solidFill>
                            <a:schemeClr val="dk1"/>
                          </a:solidFill>
                          <a:effectLst/>
                          <a:latin typeface="Calibri" panose="020F0502020204030204" pitchFamily="34" charset="0"/>
                          <a:ea typeface="+mn-ea"/>
                          <a:cs typeface="Calibri" panose="020F0502020204030204" pitchFamily="34" charset="0"/>
                        </a:rPr>
                        <a:t>data.</a:t>
                      </a:r>
                    </a:p>
                  </a:txBody>
                  <a:tcPr>
                    <a:solidFill>
                      <a:schemeClr val="bg1"/>
                    </a:solidFill>
                  </a:tcPr>
                </a:tc>
                <a:extLst>
                  <a:ext uri="{0D108BD9-81ED-4DB2-BD59-A6C34878D82A}">
                    <a16:rowId xmlns:a16="http://schemas.microsoft.com/office/drawing/2014/main" val="3043069969"/>
                  </a:ext>
                </a:extLst>
              </a:tr>
              <a:tr h="777434">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kern="1200" dirty="0">
                          <a:solidFill>
                            <a:schemeClr val="dk1"/>
                          </a:solidFill>
                          <a:latin typeface="Calibri" panose="020F0502020204030204" pitchFamily="34" charset="0"/>
                          <a:ea typeface="+mn-ea"/>
                          <a:cs typeface="Calibri" panose="020F0502020204030204" pitchFamily="34" charset="0"/>
                        </a:rPr>
                        <a:t>The </a:t>
                      </a:r>
                      <a:r>
                        <a:rPr lang="en-US" sz="1400" b="1" dirty="0">
                          <a:solidFill>
                            <a:schemeClr val="dk1"/>
                          </a:solidFill>
                          <a:latin typeface="Calibri" panose="020F0502020204030204" pitchFamily="34" charset="0"/>
                          <a:cs typeface="Calibri" panose="020F0502020204030204" pitchFamily="34" charset="0"/>
                        </a:rPr>
                        <a:t>Bayanati (HRHIS) </a:t>
                      </a:r>
                      <a:r>
                        <a:rPr lang="en-US" sz="1400" dirty="0">
                          <a:solidFill>
                            <a:schemeClr val="dk1"/>
                          </a:solidFill>
                          <a:latin typeface="Calibri" panose="020F0502020204030204" pitchFamily="34" charset="0"/>
                          <a:cs typeface="Calibri" panose="020F0502020204030204" pitchFamily="34" charset="0"/>
                        </a:rPr>
                        <a:t>system should capture </a:t>
                      </a:r>
                      <a:r>
                        <a:rPr lang="en-US" sz="1400" b="1" kern="1200" dirty="0">
                          <a:solidFill>
                            <a:schemeClr val="accent1"/>
                          </a:solidFill>
                          <a:effectLst/>
                          <a:latin typeface="Calibri" panose="020F0502020204030204" pitchFamily="34" charset="0"/>
                          <a:ea typeface="+mn-ea"/>
                          <a:cs typeface="Calibri" panose="020F0502020204030204" pitchFamily="34" charset="0"/>
                        </a:rPr>
                        <a:t>Country of Training </a:t>
                      </a:r>
                      <a:r>
                        <a:rPr lang="en-US" sz="1400" dirty="0">
                          <a:solidFill>
                            <a:schemeClr val="dk1"/>
                          </a:solidFill>
                          <a:latin typeface="Calibri" panose="020F0502020204030204" pitchFamily="34" charset="0"/>
                          <a:cs typeface="Calibri" panose="020F0502020204030204" pitchFamily="34" charset="0"/>
                        </a:rPr>
                        <a:t>data which should be utilized for </a:t>
                      </a:r>
                      <a:r>
                        <a:rPr lang="en-US" sz="1400" b="1" kern="1200" dirty="0">
                          <a:solidFill>
                            <a:schemeClr val="accent1"/>
                          </a:solidFill>
                          <a:effectLst/>
                          <a:latin typeface="Calibri" panose="020F0502020204030204" pitchFamily="34" charset="0"/>
                          <a:ea typeface="+mn-ea"/>
                          <a:cs typeface="Calibri" panose="020F0502020204030204" pitchFamily="34" charset="0"/>
                        </a:rPr>
                        <a:t>WHO Global Code of Practise </a:t>
                      </a:r>
                      <a:r>
                        <a:rPr lang="en-US" sz="1400" dirty="0">
                          <a:solidFill>
                            <a:schemeClr val="dk1"/>
                          </a:solidFill>
                          <a:latin typeface="Calibri" panose="020F0502020204030204" pitchFamily="34" charset="0"/>
                          <a:cs typeface="Calibri" panose="020F0502020204030204" pitchFamily="34" charset="0"/>
                        </a:rPr>
                        <a:t>reporting.</a:t>
                      </a: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58</a:t>
            </a:r>
          </a:p>
        </p:txBody>
      </p:sp>
      <p:sp>
        <p:nvSpPr>
          <p:cNvPr id="12" name="TextBox 11">
            <a:extLst>
              <a:ext uri="{FF2B5EF4-FFF2-40B4-BE49-F238E27FC236}">
                <a16:creationId xmlns:a16="http://schemas.microsoft.com/office/drawing/2014/main" id="{77F5704D-CD8E-4387-AA5C-56441CC090DE}"/>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10 : HEALTH WORKFORCE INFORMATION SYSTEMS</a:t>
            </a:r>
          </a:p>
        </p:txBody>
      </p:sp>
    </p:spTree>
    <p:extLst>
      <p:ext uri="{BB962C8B-B14F-4D97-AF65-F5344CB8AC3E}">
        <p14:creationId xmlns:p14="http://schemas.microsoft.com/office/powerpoint/2010/main" val="2124405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(17/18)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19749039"/>
              </p:ext>
            </p:extLst>
          </p:nvPr>
        </p:nvGraphicFramePr>
        <p:xfrm>
          <a:off x="457200" y="1943100"/>
          <a:ext cx="11353799" cy="3979825"/>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516885">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marR="0">
                        <a:lnSpc>
                          <a:spcPct val="150000"/>
                        </a:lnSpc>
                        <a:spcBef>
                          <a:spcPts val="600"/>
                        </a:spcBef>
                        <a:spcAft>
                          <a:spcPts val="600"/>
                        </a:spcAft>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HRHIS for reporting on outputs form education and training institutions</a:t>
                      </a:r>
                      <a:endParaRPr lang="en-US" sz="1400" b="0" dirty="0">
                        <a:solidFill>
                          <a:schemeClr val="tx1"/>
                        </a:solidFill>
                        <a:effectLst/>
                        <a:latin typeface="Calibri" panose="020F0502020204030204" pitchFamily="34" charset="0"/>
                        <a:ea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499621">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algn="l" defTabSz="914400" rtl="0" eaLnBrk="1" latinLnBrk="0" hangingPunct="1">
                        <a:spcBef>
                          <a:spcPts val="600"/>
                        </a:spcBef>
                        <a:spcAft>
                          <a:spcPts val="600"/>
                        </a:spcAft>
                      </a:pPr>
                      <a:r>
                        <a:rPr lang="en-US" sz="1400" b="0" kern="1200" dirty="0">
                          <a:solidFill>
                            <a:schemeClr val="tx1"/>
                          </a:solidFill>
                          <a:latin typeface="Calibri" panose="020F0502020204030204" pitchFamily="34" charset="0"/>
                          <a:ea typeface="+mn-ea"/>
                          <a:cs typeface="Calibri" panose="020F0502020204030204" pitchFamily="34" charset="0"/>
                        </a:rPr>
                        <a:t>       Ministry</a:t>
                      </a:r>
                      <a:r>
                        <a:rPr lang="en-US" sz="1400" b="0" kern="1200" baseline="0" dirty="0">
                          <a:solidFill>
                            <a:schemeClr val="tx1"/>
                          </a:solidFill>
                          <a:latin typeface="Calibri" panose="020F0502020204030204" pitchFamily="34" charset="0"/>
                          <a:ea typeface="+mn-ea"/>
                          <a:cs typeface="Calibri" panose="020F0502020204030204" pitchFamily="34" charset="0"/>
                        </a:rPr>
                        <a:t> of Health &amp; Prevention</a:t>
                      </a:r>
                      <a:endParaRPr lang="en-US" sz="1400" b="0" kern="1200" dirty="0">
                        <a:solidFill>
                          <a:schemeClr val="tx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1"/>
                  </a:ext>
                </a:extLst>
              </a:tr>
              <a:tr h="2207382">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b="0" kern="1200" dirty="0">
                          <a:solidFill>
                            <a:schemeClr val="tx1"/>
                          </a:solidFill>
                          <a:effectLst/>
                          <a:latin typeface="Calibri" panose="020F0502020204030204" pitchFamily="34" charset="0"/>
                          <a:ea typeface="+mn-ea"/>
                          <a:cs typeface="Calibri" panose="020F0502020204030204" pitchFamily="34" charset="0"/>
                        </a:rPr>
                        <a:t>This indicator</a:t>
                      </a:r>
                      <a:r>
                        <a:rPr lang="en-US" sz="1400" b="0" kern="1200" baseline="0" dirty="0">
                          <a:solidFill>
                            <a:schemeClr val="tx1"/>
                          </a:solidFill>
                          <a:effectLst/>
                          <a:latin typeface="Calibri" panose="020F0502020204030204" pitchFamily="34" charset="0"/>
                          <a:ea typeface="+mn-ea"/>
                          <a:cs typeface="Calibri" panose="020F0502020204030204" pitchFamily="34" charset="0"/>
                        </a:rPr>
                        <a:t> checks the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reporting abilities </a:t>
                      </a:r>
                      <a:r>
                        <a:rPr lang="en-US" sz="1400" b="0" kern="1200" baseline="0" dirty="0">
                          <a:solidFill>
                            <a:schemeClr val="tx1"/>
                          </a:solidFill>
                          <a:effectLst/>
                          <a:latin typeface="Calibri" panose="020F0502020204030204" pitchFamily="34" charset="0"/>
                          <a:ea typeface="+mn-ea"/>
                          <a:cs typeface="Calibri" panose="020F0502020204030204" pitchFamily="34" charset="0"/>
                        </a:rPr>
                        <a:t>of HRHIS system on outputs from education and training institutions.</a:t>
                      </a:r>
                    </a:p>
                    <a:p>
                      <a:pPr marL="285750" lvl="0" indent="-285750" algn="l" rtl="0">
                        <a:spcBef>
                          <a:spcPts val="600"/>
                        </a:spcBef>
                        <a:spcAft>
                          <a:spcPts val="600"/>
                        </a:spcAft>
                        <a:buClr>
                          <a:schemeClr val="accent1"/>
                        </a:buClr>
                        <a:buFont typeface="Wingdings" panose="05000000000000000000" pitchFamily="2" charset="2"/>
                        <a:buChar char="v"/>
                      </a:pPr>
                      <a:r>
                        <a:rPr lang="en-US" sz="1400" kern="1200" dirty="0">
                          <a:solidFill>
                            <a:schemeClr val="dk1"/>
                          </a:solidFill>
                          <a:effectLst/>
                          <a:latin typeface="Calibri" panose="020F0502020204030204" pitchFamily="34" charset="0"/>
                          <a:ea typeface="+mn-ea"/>
                          <a:cs typeface="Calibri" panose="020F0502020204030204" pitchFamily="34" charset="0"/>
                        </a:rPr>
                        <a:t>The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outputs from training institutions </a:t>
                      </a:r>
                      <a:r>
                        <a:rPr lang="en-US" sz="1400" kern="1200" dirty="0">
                          <a:solidFill>
                            <a:schemeClr val="dk1"/>
                          </a:solidFill>
                          <a:effectLst/>
                          <a:latin typeface="Calibri" panose="020F0502020204030204" pitchFamily="34" charset="0"/>
                          <a:ea typeface="+mn-ea"/>
                          <a:cs typeface="Calibri" panose="020F0502020204030204" pitchFamily="34" charset="0"/>
                        </a:rPr>
                        <a:t>typically include administrative data (applications, admissions, enrollments), graduation data, expenditure data etc.</a:t>
                      </a:r>
                      <a:endParaRPr lang="en-US" sz="1400" kern="1200" baseline="0" dirty="0">
                        <a:solidFill>
                          <a:schemeClr val="dk1"/>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b="1" kern="1200" baseline="0" dirty="0">
                          <a:solidFill>
                            <a:schemeClr val="accent1"/>
                          </a:solidFill>
                          <a:effectLst/>
                          <a:latin typeface="Calibri" panose="020F0502020204030204" pitchFamily="34" charset="0"/>
                          <a:ea typeface="+mn-ea"/>
                          <a:cs typeface="Calibri" panose="020F0502020204030204" pitchFamily="34" charset="0"/>
                        </a:rPr>
                        <a:t>Benefits</a:t>
                      </a:r>
                      <a:r>
                        <a:rPr lang="en-US" sz="1400" b="0" kern="1200" baseline="0" dirty="0">
                          <a:solidFill>
                            <a:schemeClr val="tx1"/>
                          </a:solidFill>
                          <a:effectLst/>
                          <a:latin typeface="Calibri" panose="020F0502020204030204" pitchFamily="34" charset="0"/>
                          <a:ea typeface="+mn-ea"/>
                          <a:cs typeface="Calibri" panose="020F0502020204030204" pitchFamily="34" charset="0"/>
                        </a:rPr>
                        <a:t> of such data for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MOHAP</a:t>
                      </a:r>
                      <a:r>
                        <a:rPr lang="en-US" sz="1400" b="0" kern="1200" baseline="0" dirty="0">
                          <a:solidFill>
                            <a:schemeClr val="tx1"/>
                          </a:solidFill>
                          <a:effectLst/>
                          <a:latin typeface="Calibri" panose="020F0502020204030204" pitchFamily="34" charset="0"/>
                          <a:ea typeface="+mn-ea"/>
                          <a:cs typeface="Calibri" panose="020F0502020204030204" pitchFamily="34" charset="0"/>
                        </a:rPr>
                        <a:t> include proper planning, projection and budgeting of future health workforce in terms of job creation and facilitate dialogues with private sector as well.</a:t>
                      </a:r>
                    </a:p>
                    <a:p>
                      <a:pPr marL="285750" marR="0" lvl="0" indent="-285750" algn="l" defTabSz="914400" rtl="0" eaLnBrk="1" fontAlgn="auto" latinLnBrk="0" hangingPunct="1">
                        <a:lnSpc>
                          <a:spcPct val="100000"/>
                        </a:lnSpc>
                        <a:spcBef>
                          <a:spcPts val="600"/>
                        </a:spcBef>
                        <a:spcAft>
                          <a:spcPts val="600"/>
                        </a:spcAft>
                        <a:buClr>
                          <a:schemeClr val="accent1"/>
                        </a:buClr>
                        <a:buSzTx/>
                        <a:buFont typeface="Wingdings" panose="05000000000000000000" pitchFamily="2" charset="2"/>
                        <a:buChar char="v"/>
                        <a:tabLst/>
                        <a:defRPr/>
                      </a:pPr>
                      <a:r>
                        <a:rPr lang="en-US" sz="1400" b="0" kern="1200" baseline="0" dirty="0">
                          <a:solidFill>
                            <a:schemeClr val="tx1"/>
                          </a:solidFill>
                          <a:effectLst/>
                          <a:latin typeface="Calibri" panose="020F0502020204030204" pitchFamily="34" charset="0"/>
                          <a:ea typeface="+mn-ea"/>
                          <a:cs typeface="Calibri" panose="020F0502020204030204" pitchFamily="34" charset="0"/>
                        </a:rPr>
                        <a:t>The HRHIS System (Bayanti) and MOHAP Licensing systems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do not contain such data </a:t>
                      </a:r>
                      <a:r>
                        <a:rPr lang="en-US" sz="1400" b="0" kern="1200" baseline="0" dirty="0">
                          <a:solidFill>
                            <a:schemeClr val="tx1"/>
                          </a:solidFill>
                          <a:effectLst/>
                          <a:latin typeface="Calibri" panose="020F0502020204030204" pitchFamily="34" charset="0"/>
                          <a:ea typeface="+mn-ea"/>
                          <a:cs typeface="Calibri" panose="020F0502020204030204" pitchFamily="34" charset="0"/>
                        </a:rPr>
                        <a:t>and neither are they integrated with the systems containing such data.</a:t>
                      </a:r>
                    </a:p>
                  </a:txBody>
                  <a:tcPr>
                    <a:solidFill>
                      <a:schemeClr val="bg1"/>
                    </a:solidFill>
                  </a:tcPr>
                </a:tc>
                <a:extLst>
                  <a:ext uri="{0D108BD9-81ED-4DB2-BD59-A6C34878D82A}">
                    <a16:rowId xmlns:a16="http://schemas.microsoft.com/office/drawing/2014/main" val="3043069969"/>
                  </a:ext>
                </a:extLst>
              </a:tr>
              <a:tr h="707799">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GB" sz="1400" dirty="0">
                          <a:solidFill>
                            <a:schemeClr val="dk1"/>
                          </a:solidFill>
                          <a:latin typeface="Calibri" panose="020F0502020204030204" pitchFamily="34" charset="0"/>
                          <a:cs typeface="Calibri" panose="020F0502020204030204" pitchFamily="34" charset="0"/>
                        </a:rPr>
                        <a:t>The </a:t>
                      </a:r>
                      <a:r>
                        <a:rPr lang="en-US" sz="1400" b="1" dirty="0">
                          <a:solidFill>
                            <a:schemeClr val="dk1"/>
                          </a:solidFill>
                          <a:latin typeface="Calibri" panose="020F0502020204030204" pitchFamily="34" charset="0"/>
                          <a:cs typeface="Calibri" panose="020F0502020204030204" pitchFamily="34" charset="0"/>
                        </a:rPr>
                        <a:t>MOHAP Licensing </a:t>
                      </a:r>
                      <a:r>
                        <a:rPr lang="en-US" sz="1400" dirty="0">
                          <a:solidFill>
                            <a:schemeClr val="dk1"/>
                          </a:solidFill>
                          <a:latin typeface="Calibri" panose="020F0502020204030204" pitchFamily="34" charset="0"/>
                          <a:cs typeface="Calibri" panose="020F0502020204030204" pitchFamily="34" charset="0"/>
                        </a:rPr>
                        <a:t>system </a:t>
                      </a:r>
                      <a:r>
                        <a:rPr lang="en-GB" sz="1400" dirty="0">
                          <a:solidFill>
                            <a:schemeClr val="dk1"/>
                          </a:solidFill>
                          <a:latin typeface="Calibri" panose="020F0502020204030204" pitchFamily="34" charset="0"/>
                          <a:cs typeface="Calibri" panose="020F0502020204030204" pitchFamily="34" charset="0"/>
                        </a:rPr>
                        <a:t>should have access to such data upon completion of  </a:t>
                      </a:r>
                      <a:r>
                        <a:rPr lang="en-GB" sz="1400" b="1" kern="1200" baseline="0" dirty="0">
                          <a:solidFill>
                            <a:schemeClr val="accent1"/>
                          </a:solidFill>
                          <a:effectLst/>
                          <a:latin typeface="Calibri" panose="020F0502020204030204" pitchFamily="34" charset="0"/>
                          <a:ea typeface="+mn-ea"/>
                          <a:cs typeface="Calibri" panose="020F0502020204030204" pitchFamily="34" charset="0"/>
                        </a:rPr>
                        <a:t>Enterprise Data Warehouse (EDW) solution </a:t>
                      </a:r>
                      <a:r>
                        <a:rPr lang="en-GB" sz="1400" dirty="0">
                          <a:solidFill>
                            <a:schemeClr val="dk1"/>
                          </a:solidFill>
                          <a:latin typeface="Calibri" panose="020F0502020204030204" pitchFamily="34" charset="0"/>
                          <a:cs typeface="Calibri" panose="020F0502020204030204" pitchFamily="34" charset="0"/>
                        </a:rPr>
                        <a:t>which will have </a:t>
                      </a:r>
                      <a:r>
                        <a:rPr lang="en-GB" sz="1400" b="1" kern="1200" baseline="0" dirty="0">
                          <a:solidFill>
                            <a:schemeClr val="accent1"/>
                          </a:solidFill>
                          <a:effectLst/>
                          <a:latin typeface="Calibri" panose="020F0502020204030204" pitchFamily="34" charset="0"/>
                          <a:ea typeface="+mn-ea"/>
                          <a:cs typeface="Calibri" panose="020F0502020204030204" pitchFamily="34" charset="0"/>
                        </a:rPr>
                        <a:t>Ministry of Education </a:t>
                      </a:r>
                      <a:r>
                        <a:rPr lang="en-GB" sz="1400" dirty="0">
                          <a:solidFill>
                            <a:schemeClr val="dk1"/>
                          </a:solidFill>
                          <a:latin typeface="Calibri" panose="020F0502020204030204" pitchFamily="34" charset="0"/>
                          <a:cs typeface="Calibri" panose="020F0502020204030204" pitchFamily="34" charset="0"/>
                        </a:rPr>
                        <a:t>systems and </a:t>
                      </a:r>
                      <a:r>
                        <a:rPr lang="en-GB" sz="1400" b="1" kern="1200" baseline="0" dirty="0">
                          <a:solidFill>
                            <a:schemeClr val="accent1"/>
                          </a:solidFill>
                          <a:effectLst/>
                          <a:latin typeface="Calibri" panose="020F0502020204030204" pitchFamily="34" charset="0"/>
                          <a:ea typeface="+mn-ea"/>
                          <a:cs typeface="Calibri" panose="020F0502020204030204" pitchFamily="34" charset="0"/>
                        </a:rPr>
                        <a:t>Licensing System</a:t>
                      </a:r>
                      <a:r>
                        <a:rPr lang="en-GB" sz="1400" dirty="0">
                          <a:solidFill>
                            <a:schemeClr val="dk1"/>
                          </a:solidFill>
                          <a:latin typeface="Calibri" panose="020F0502020204030204" pitchFamily="34" charset="0"/>
                          <a:cs typeface="Calibri" panose="020F0502020204030204" pitchFamily="34" charset="0"/>
                        </a:rPr>
                        <a:t> as source data systems.</a:t>
                      </a:r>
                      <a:endParaRPr lang="en-US" sz="1400" dirty="0">
                        <a:solidFill>
                          <a:schemeClr val="dk1"/>
                        </a:solidFill>
                        <a:latin typeface="Calibri" panose="020F0502020204030204" pitchFamily="34" charset="0"/>
                        <a:cs typeface="Calibri" panose="020F0502020204030204" pitchFamily="34" charset="0"/>
                      </a:endParaRP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59</a:t>
            </a:r>
          </a:p>
        </p:txBody>
      </p:sp>
      <p:sp>
        <p:nvSpPr>
          <p:cNvPr id="12" name="TextBox 11">
            <a:extLst>
              <a:ext uri="{FF2B5EF4-FFF2-40B4-BE49-F238E27FC236}">
                <a16:creationId xmlns:a16="http://schemas.microsoft.com/office/drawing/2014/main" id="{DC29A3DC-3C2E-4507-B6E4-B9A2D9C1408A}"/>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10 : HEALTH WORKFORCE INFORMATION SYSTEMS</a:t>
            </a:r>
          </a:p>
        </p:txBody>
      </p:sp>
    </p:spTree>
    <p:extLst>
      <p:ext uri="{BB962C8B-B14F-4D97-AF65-F5344CB8AC3E}">
        <p14:creationId xmlns:p14="http://schemas.microsoft.com/office/powerpoint/2010/main" val="267988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ea typeface="Cambria" panose="02040503050406030204" pitchFamily="18" charset="0"/>
              </a:rPr>
              <a:t>NHWA data Sources FOR UAE</a:t>
            </a:r>
          </a:p>
        </p:txBody>
      </p:sp>
      <p:sp>
        <p:nvSpPr>
          <p:cNvPr id="5" name="Rectangle: Top Corners Snipped 24">
            <a:extLst>
              <a:ext uri="{FF2B5EF4-FFF2-40B4-BE49-F238E27FC236}">
                <a16:creationId xmlns:a16="http://schemas.microsoft.com/office/drawing/2014/main" id="{D588F8E5-C4EA-4388-BB75-55EE759B25EC}"/>
              </a:ext>
            </a:extLst>
          </p:cNvPr>
          <p:cNvSpPr/>
          <p:nvPr/>
        </p:nvSpPr>
        <p:spPr>
          <a:xfrm rot="16200000">
            <a:off x="3861680" y="-1649210"/>
            <a:ext cx="300567" cy="6456198"/>
          </a:xfrm>
          <a:prstGeom prst="snip2SameRect">
            <a:avLst>
              <a:gd name="adj1" fmla="val 19920"/>
              <a:gd name="adj2" fmla="val 50000"/>
            </a:avLst>
          </a:prstGeom>
          <a:gradFill>
            <a:gsLst>
              <a:gs pos="18000">
                <a:schemeClr val="accent1">
                  <a:lumMod val="5000"/>
                  <a:lumOff val="95000"/>
                </a:schemeClr>
              </a:gs>
              <a:gs pos="10000">
                <a:schemeClr val="accent1">
                  <a:lumMod val="20000"/>
                  <a:lumOff val="80000"/>
                </a:schemeClr>
              </a:gs>
              <a:gs pos="0">
                <a:srgbClr val="C87D0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lIns="91440" tIns="914400" rtlCol="0" anchor="ct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Ministry of Health and Prevention (MOHAP)</a:t>
            </a:r>
          </a:p>
        </p:txBody>
      </p:sp>
      <p:sp>
        <p:nvSpPr>
          <p:cNvPr id="6" name="Rectangle: Top Corners Snipped 26">
            <a:extLst>
              <a:ext uri="{FF2B5EF4-FFF2-40B4-BE49-F238E27FC236}">
                <a16:creationId xmlns:a16="http://schemas.microsoft.com/office/drawing/2014/main" id="{C3224C9A-F71A-4669-8065-26BC28B4DF3A}"/>
              </a:ext>
            </a:extLst>
          </p:cNvPr>
          <p:cNvSpPr/>
          <p:nvPr/>
        </p:nvSpPr>
        <p:spPr>
          <a:xfrm rot="16200000">
            <a:off x="4804795" y="-548696"/>
            <a:ext cx="300566" cy="6456198"/>
          </a:xfrm>
          <a:prstGeom prst="snip2SameRect">
            <a:avLst>
              <a:gd name="adj1" fmla="val 19920"/>
              <a:gd name="adj2" fmla="val 50000"/>
            </a:avLst>
          </a:prstGeom>
          <a:gradFill>
            <a:gsLst>
              <a:gs pos="18000">
                <a:schemeClr val="accent1">
                  <a:lumMod val="5000"/>
                  <a:lumOff val="95000"/>
                </a:schemeClr>
              </a:gs>
              <a:gs pos="10000">
                <a:schemeClr val="accent1">
                  <a:lumMod val="20000"/>
                  <a:lumOff val="80000"/>
                </a:schemeClr>
              </a:gs>
              <a:gs pos="0">
                <a:srgbClr val="C87D0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914400" rIns="91440" bIns="45720" numCol="1" spcCol="0" rtlCol="0" fromWordArt="0" anchor="ctr" anchorCtr="0" forceAA="0" compatLnSpc="1">
            <a:prstTxWarp prst="textNoShape">
              <a:avLst/>
            </a:prstTxWarp>
            <a:no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Ministry of Education (MOE) </a:t>
            </a:r>
          </a:p>
        </p:txBody>
      </p:sp>
      <p:sp>
        <p:nvSpPr>
          <p:cNvPr id="7" name="Rectangle: Top Corners Snipped 28">
            <a:extLst>
              <a:ext uri="{FF2B5EF4-FFF2-40B4-BE49-F238E27FC236}">
                <a16:creationId xmlns:a16="http://schemas.microsoft.com/office/drawing/2014/main" id="{AEB7E9C2-12AF-4769-83F1-1BD450408BA5}"/>
              </a:ext>
            </a:extLst>
          </p:cNvPr>
          <p:cNvSpPr/>
          <p:nvPr/>
        </p:nvSpPr>
        <p:spPr>
          <a:xfrm rot="16200000">
            <a:off x="5748234" y="551493"/>
            <a:ext cx="300566" cy="6456847"/>
          </a:xfrm>
          <a:prstGeom prst="snip2SameRect">
            <a:avLst>
              <a:gd name="adj1" fmla="val 19920"/>
              <a:gd name="adj2" fmla="val 50000"/>
            </a:avLst>
          </a:prstGeom>
          <a:gradFill>
            <a:gsLst>
              <a:gs pos="18000">
                <a:schemeClr val="accent1">
                  <a:lumMod val="5000"/>
                  <a:lumOff val="95000"/>
                </a:schemeClr>
              </a:gs>
              <a:gs pos="10000">
                <a:schemeClr val="accent1">
                  <a:lumMod val="20000"/>
                  <a:lumOff val="80000"/>
                </a:schemeClr>
              </a:gs>
              <a:gs pos="0">
                <a:srgbClr val="C87D0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914400" rIns="91440" bIns="45720" numCol="1" spcCol="0" rtlCol="0" fromWordArt="0" anchor="ctr" anchorCtr="0" forceAA="0" compatLnSpc="1">
            <a:prstTxWarp prst="textNoShape">
              <a:avLst/>
            </a:prstTxWarp>
            <a:no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Federal Authority for Government Human Resources (FAHR)</a:t>
            </a:r>
          </a:p>
        </p:txBody>
      </p:sp>
      <p:sp>
        <p:nvSpPr>
          <p:cNvPr id="8" name="Rectangle: Top Corners Snipped 29">
            <a:extLst>
              <a:ext uri="{FF2B5EF4-FFF2-40B4-BE49-F238E27FC236}">
                <a16:creationId xmlns:a16="http://schemas.microsoft.com/office/drawing/2014/main" id="{B2238EA1-9EBA-48A4-9DA7-5608564C1A17}"/>
              </a:ext>
            </a:extLst>
          </p:cNvPr>
          <p:cNvSpPr/>
          <p:nvPr/>
        </p:nvSpPr>
        <p:spPr>
          <a:xfrm rot="16200000">
            <a:off x="6692321" y="1652332"/>
            <a:ext cx="300566" cy="6456198"/>
          </a:xfrm>
          <a:prstGeom prst="snip2SameRect">
            <a:avLst>
              <a:gd name="adj1" fmla="val 19920"/>
              <a:gd name="adj2" fmla="val 50000"/>
            </a:avLst>
          </a:prstGeom>
          <a:gradFill>
            <a:gsLst>
              <a:gs pos="18000">
                <a:schemeClr val="accent1">
                  <a:lumMod val="5000"/>
                  <a:lumOff val="95000"/>
                </a:schemeClr>
              </a:gs>
              <a:gs pos="10000">
                <a:schemeClr val="accent1">
                  <a:lumMod val="20000"/>
                  <a:lumOff val="80000"/>
                </a:schemeClr>
              </a:gs>
              <a:gs pos="0">
                <a:srgbClr val="C87D0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914400" rIns="91440" bIns="45720" numCol="1" spcCol="0" rtlCol="0" fromWordArt="0" anchor="ctr" anchorCtr="0" forceAA="0" compatLnSpc="1">
            <a:prstTxWarp prst="textNoShape">
              <a:avLst/>
            </a:prstTxWarp>
            <a:no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Dubai Health Authority, Dubai (DHA)</a:t>
            </a:r>
          </a:p>
        </p:txBody>
      </p:sp>
      <p:sp>
        <p:nvSpPr>
          <p:cNvPr id="9" name="Rectangle: Top Corners Snipped 33">
            <a:extLst>
              <a:ext uri="{FF2B5EF4-FFF2-40B4-BE49-F238E27FC236}">
                <a16:creationId xmlns:a16="http://schemas.microsoft.com/office/drawing/2014/main" id="{C7B7CBC0-888E-4BFE-934D-9B1C4A7F750B}"/>
              </a:ext>
            </a:extLst>
          </p:cNvPr>
          <p:cNvSpPr/>
          <p:nvPr/>
        </p:nvSpPr>
        <p:spPr>
          <a:xfrm rot="16200000">
            <a:off x="4333238" y="-1098953"/>
            <a:ext cx="300566" cy="6456198"/>
          </a:xfrm>
          <a:prstGeom prst="snip2SameRect">
            <a:avLst>
              <a:gd name="adj1" fmla="val 19920"/>
              <a:gd name="adj2" fmla="val 50000"/>
            </a:avLst>
          </a:prstGeom>
          <a:gradFill>
            <a:gsLst>
              <a:gs pos="18000">
                <a:schemeClr val="accent1">
                  <a:lumMod val="5000"/>
                  <a:lumOff val="95000"/>
                </a:schemeClr>
              </a:gs>
              <a:gs pos="10000">
                <a:schemeClr val="accent1">
                  <a:lumMod val="20000"/>
                  <a:lumOff val="80000"/>
                </a:schemeClr>
              </a:gs>
              <a:gs pos="0">
                <a:srgbClr val="C87D0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lIns="91440" tIns="914400" rtlCol="0" anchor="ct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Ministry of Presidential Affairs (MOPA)</a:t>
            </a:r>
          </a:p>
        </p:txBody>
      </p:sp>
      <p:sp>
        <p:nvSpPr>
          <p:cNvPr id="10" name="Rectangle: Top Corners Snipped 35">
            <a:extLst>
              <a:ext uri="{FF2B5EF4-FFF2-40B4-BE49-F238E27FC236}">
                <a16:creationId xmlns:a16="http://schemas.microsoft.com/office/drawing/2014/main" id="{E26E35CC-9BF6-48A2-89CB-3825D45E8DB6}"/>
              </a:ext>
            </a:extLst>
          </p:cNvPr>
          <p:cNvSpPr/>
          <p:nvPr/>
        </p:nvSpPr>
        <p:spPr>
          <a:xfrm rot="16200000">
            <a:off x="5276352" y="1561"/>
            <a:ext cx="300566" cy="6456198"/>
          </a:xfrm>
          <a:prstGeom prst="snip2SameRect">
            <a:avLst>
              <a:gd name="adj1" fmla="val 19920"/>
              <a:gd name="adj2" fmla="val 50000"/>
            </a:avLst>
          </a:prstGeom>
          <a:gradFill>
            <a:gsLst>
              <a:gs pos="18000">
                <a:schemeClr val="accent1">
                  <a:lumMod val="5000"/>
                  <a:lumOff val="95000"/>
                </a:schemeClr>
              </a:gs>
              <a:gs pos="10000">
                <a:schemeClr val="accent1">
                  <a:lumMod val="20000"/>
                  <a:lumOff val="80000"/>
                </a:schemeClr>
              </a:gs>
              <a:gs pos="0">
                <a:srgbClr val="C87D0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914400" rIns="91440" bIns="45720" numCol="1" spcCol="0" rtlCol="0" fromWordArt="0" anchor="ctr" anchorCtr="0" forceAA="0" compatLnSpc="1">
            <a:prstTxWarp prst="textNoShape">
              <a:avLst/>
            </a:prstTxWarp>
            <a:no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Ministry of Human Resource &amp; Emiratisation (MOHRE)</a:t>
            </a:r>
          </a:p>
        </p:txBody>
      </p:sp>
      <p:sp>
        <p:nvSpPr>
          <p:cNvPr id="11" name="Rectangle: Top Corners Snipped 36">
            <a:extLst>
              <a:ext uri="{FF2B5EF4-FFF2-40B4-BE49-F238E27FC236}">
                <a16:creationId xmlns:a16="http://schemas.microsoft.com/office/drawing/2014/main" id="{F84AD0F3-9D3D-4B75-A2A8-05C8E564250E}"/>
              </a:ext>
            </a:extLst>
          </p:cNvPr>
          <p:cNvSpPr/>
          <p:nvPr/>
        </p:nvSpPr>
        <p:spPr>
          <a:xfrm rot="16200000">
            <a:off x="7163878" y="2202589"/>
            <a:ext cx="300566" cy="6456198"/>
          </a:xfrm>
          <a:prstGeom prst="snip2SameRect">
            <a:avLst>
              <a:gd name="adj1" fmla="val 19920"/>
              <a:gd name="adj2" fmla="val 50000"/>
            </a:avLst>
          </a:prstGeom>
          <a:gradFill>
            <a:gsLst>
              <a:gs pos="18000">
                <a:schemeClr val="accent1">
                  <a:lumMod val="5000"/>
                  <a:lumOff val="95000"/>
                </a:schemeClr>
              </a:gs>
              <a:gs pos="10000">
                <a:schemeClr val="accent1">
                  <a:lumMod val="20000"/>
                  <a:lumOff val="80000"/>
                </a:schemeClr>
              </a:gs>
              <a:gs pos="0">
                <a:srgbClr val="C87D0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914400" rIns="91440" bIns="45720" numCol="1" spcCol="0" rtlCol="0" fromWordArt="0" anchor="ctr" anchorCtr="0" forceAA="0" compatLnSpc="1">
            <a:prstTxWarp prst="textNoShape">
              <a:avLst/>
            </a:prstTxWarp>
            <a:no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Department of Health, Abu Dhabi (DOH)</a:t>
            </a:r>
          </a:p>
        </p:txBody>
      </p:sp>
      <p:sp>
        <p:nvSpPr>
          <p:cNvPr id="12" name="Rectangle: Top Corners Snipped 28">
            <a:extLst>
              <a:ext uri="{FF2B5EF4-FFF2-40B4-BE49-F238E27FC236}">
                <a16:creationId xmlns:a16="http://schemas.microsoft.com/office/drawing/2014/main" id="{AEB7E9C2-12AF-4769-83F1-1BD450408BA5}"/>
              </a:ext>
            </a:extLst>
          </p:cNvPr>
          <p:cNvSpPr/>
          <p:nvPr/>
        </p:nvSpPr>
        <p:spPr>
          <a:xfrm rot="16200000">
            <a:off x="6220440" y="1101750"/>
            <a:ext cx="300566" cy="6456847"/>
          </a:xfrm>
          <a:prstGeom prst="snip2SameRect">
            <a:avLst>
              <a:gd name="adj1" fmla="val 19920"/>
              <a:gd name="adj2" fmla="val 50000"/>
            </a:avLst>
          </a:prstGeom>
          <a:gradFill>
            <a:gsLst>
              <a:gs pos="18000">
                <a:schemeClr val="accent1">
                  <a:lumMod val="5000"/>
                  <a:lumOff val="95000"/>
                </a:schemeClr>
              </a:gs>
              <a:gs pos="10000">
                <a:schemeClr val="accent1">
                  <a:lumMod val="20000"/>
                  <a:lumOff val="80000"/>
                </a:schemeClr>
              </a:gs>
              <a:gs pos="0">
                <a:srgbClr val="C87D0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914400" rIns="91440" bIns="45720" numCol="1" spcCol="0" rtlCol="0" fromWordArt="0" anchor="ctr" anchorCtr="0" forceAA="0" compatLnSpc="1">
            <a:prstTxWarp prst="textNoShape">
              <a:avLst/>
            </a:prstTxWarp>
            <a:no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Federal Competitiveness &amp; Statistics Center (FCSC)</a:t>
            </a:r>
          </a:p>
        </p:txBody>
      </p:sp>
      <p:sp>
        <p:nvSpPr>
          <p:cNvPr id="13" name="Rectangle: Top Corners Snipped 36">
            <a:extLst>
              <a:ext uri="{FF2B5EF4-FFF2-40B4-BE49-F238E27FC236}">
                <a16:creationId xmlns:a16="http://schemas.microsoft.com/office/drawing/2014/main" id="{F84AD0F3-9D3D-4B75-A2A8-05C8E564250E}"/>
              </a:ext>
            </a:extLst>
          </p:cNvPr>
          <p:cNvSpPr/>
          <p:nvPr/>
        </p:nvSpPr>
        <p:spPr>
          <a:xfrm rot="16200000">
            <a:off x="7635435" y="2752848"/>
            <a:ext cx="300566" cy="6456198"/>
          </a:xfrm>
          <a:prstGeom prst="snip2SameRect">
            <a:avLst>
              <a:gd name="adj1" fmla="val 19920"/>
              <a:gd name="adj2" fmla="val 50000"/>
            </a:avLst>
          </a:prstGeom>
          <a:gradFill>
            <a:gsLst>
              <a:gs pos="18000">
                <a:schemeClr val="accent1">
                  <a:lumMod val="5000"/>
                  <a:lumOff val="95000"/>
                </a:schemeClr>
              </a:gs>
              <a:gs pos="10000">
                <a:schemeClr val="accent1">
                  <a:lumMod val="20000"/>
                  <a:lumOff val="80000"/>
                </a:schemeClr>
              </a:gs>
              <a:gs pos="0">
                <a:srgbClr val="C87D0E"/>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914400" rIns="91440" bIns="45720" numCol="1" spcCol="0" rtlCol="0" fromWordArt="0" anchor="ctr" anchorCtr="0" forceAA="0" compatLnSpc="1">
            <a:prstTxWarp prst="textNoShape">
              <a:avLst/>
            </a:prstTxWarp>
            <a:no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Dubai Health Care City (DHCC)</a:t>
            </a:r>
          </a:p>
        </p:txBody>
      </p:sp>
      <p:sp>
        <p:nvSpPr>
          <p:cNvPr id="14" name="Slide Number Placeholder 13"/>
          <p:cNvSpPr>
            <a:spLocks noGrp="1"/>
          </p:cNvSpPr>
          <p:nvPr>
            <p:ph type="sldNum" sz="quarter" idx="12"/>
          </p:nvPr>
        </p:nvSpPr>
        <p:spPr/>
        <p:txBody>
          <a:bodyPr/>
          <a:lstStyle/>
          <a:p>
            <a:fld id="{D13E4058-B1CE-4C7A-B3AC-961F4AEF7EDB}" type="slidenum">
              <a:rPr lang="en-US" smtClean="0"/>
              <a:pPr/>
              <a:t>6</a:t>
            </a:fld>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8327" y="1428604"/>
            <a:ext cx="495194" cy="30056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137" y="2529116"/>
            <a:ext cx="495194" cy="300566"/>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2833" y="3080057"/>
            <a:ext cx="495194" cy="300566"/>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3521" y="1978862"/>
            <a:ext cx="495194" cy="30056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160" y="3629632"/>
            <a:ext cx="495194" cy="300567"/>
          </a:xfrm>
          <a:prstGeom prst="rect">
            <a:avLst/>
          </a:prstGeom>
        </p:spPr>
      </p:pic>
      <p:pic>
        <p:nvPicPr>
          <p:cNvPr id="24" name="Picture 23">
            <a:extLst>
              <a:ext uri="{FF2B5EF4-FFF2-40B4-BE49-F238E27FC236}">
                <a16:creationId xmlns:a16="http://schemas.microsoft.com/office/drawing/2014/main" id="{E941C8AB-6E67-4898-AA75-E9A02796F4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6454" y="5830657"/>
            <a:ext cx="493776" cy="300577"/>
          </a:xfrm>
          <a:prstGeom prst="rect">
            <a:avLst/>
          </a:prstGeom>
        </p:spPr>
      </p:pic>
      <p:pic>
        <p:nvPicPr>
          <p:cNvPr id="25" name="Picture 24">
            <a:extLst>
              <a:ext uri="{FF2B5EF4-FFF2-40B4-BE49-F238E27FC236}">
                <a16:creationId xmlns:a16="http://schemas.microsoft.com/office/drawing/2014/main" id="{14F47D8E-BAE1-41AA-B61C-B0BD1E884C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3485" y="5299831"/>
            <a:ext cx="493776" cy="300583"/>
          </a:xfrm>
          <a:prstGeom prst="rect">
            <a:avLst/>
          </a:prstGeom>
        </p:spPr>
      </p:pic>
      <p:pic>
        <p:nvPicPr>
          <p:cNvPr id="26" name="Picture 25">
            <a:extLst>
              <a:ext uri="{FF2B5EF4-FFF2-40B4-BE49-F238E27FC236}">
                <a16:creationId xmlns:a16="http://schemas.microsoft.com/office/drawing/2014/main" id="{BEB26EF9-86FC-4494-99CC-950CFD2C37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r="51" b="23834"/>
          <a:stretch/>
        </p:blipFill>
        <p:spPr>
          <a:xfrm>
            <a:off x="9695242" y="4730147"/>
            <a:ext cx="493776" cy="300566"/>
          </a:xfrm>
          <a:prstGeom prst="rect">
            <a:avLst/>
          </a:prstGeom>
        </p:spPr>
      </p:pic>
      <p:pic>
        <p:nvPicPr>
          <p:cNvPr id="22" name="Picture 21">
            <a:extLst>
              <a:ext uri="{FF2B5EF4-FFF2-40B4-BE49-F238E27FC236}">
                <a16:creationId xmlns:a16="http://schemas.microsoft.com/office/drawing/2014/main" id="{441EEFA7-1810-417A-9C53-CA6D4B09F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0048" y="4160447"/>
            <a:ext cx="495194" cy="300566"/>
          </a:xfrm>
          <a:prstGeom prst="rect">
            <a:avLst/>
          </a:prstGeom>
        </p:spPr>
      </p:pic>
      <p:pic>
        <p:nvPicPr>
          <p:cNvPr id="3" name="Picture 2">
            <a:extLst>
              <a:ext uri="{FF2B5EF4-FFF2-40B4-BE49-F238E27FC236}">
                <a16:creationId xmlns:a16="http://schemas.microsoft.com/office/drawing/2014/main" id="{8275241E-A345-407D-BD6B-6BAE78D61E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0048" y="4141003"/>
            <a:ext cx="495194" cy="320010"/>
          </a:xfrm>
          <a:prstGeom prst="rect">
            <a:avLst/>
          </a:prstGeom>
        </p:spPr>
      </p:pic>
    </p:spTree>
    <p:extLst>
      <p:ext uri="{BB962C8B-B14F-4D97-AF65-F5344CB8AC3E}">
        <p14:creationId xmlns:p14="http://schemas.microsoft.com/office/powerpoint/2010/main" val="706670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cap="none" dirty="0"/>
              <a:t>NHWA : POLICY RECOMMENDATIONS (18/18)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60116350"/>
              </p:ext>
            </p:extLst>
          </p:nvPr>
        </p:nvGraphicFramePr>
        <p:xfrm>
          <a:off x="460841" y="1943102"/>
          <a:ext cx="11353799" cy="3962399"/>
        </p:xfrm>
        <a:graphic>
          <a:graphicData uri="http://schemas.openxmlformats.org/drawingml/2006/table">
            <a:tbl>
              <a:tblPr bandCol="1">
                <a:tableStyleId>{3C2FFA5D-87B4-456A-9821-1D502468CF0F}</a:tableStyleId>
              </a:tblPr>
              <a:tblGrid>
                <a:gridCol w="2826913">
                  <a:extLst>
                    <a:ext uri="{9D8B030D-6E8A-4147-A177-3AD203B41FA5}">
                      <a16:colId xmlns:a16="http://schemas.microsoft.com/office/drawing/2014/main" val="20000"/>
                    </a:ext>
                  </a:extLst>
                </a:gridCol>
                <a:gridCol w="8526886">
                  <a:extLst>
                    <a:ext uri="{9D8B030D-6E8A-4147-A177-3AD203B41FA5}">
                      <a16:colId xmlns:a16="http://schemas.microsoft.com/office/drawing/2014/main" val="20001"/>
                    </a:ext>
                  </a:extLst>
                </a:gridCol>
              </a:tblGrid>
              <a:tr h="389129">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Indicator</a:t>
                      </a:r>
                    </a:p>
                  </a:txBody>
                  <a:tcPr anchor="ctr"/>
                </a:tc>
                <a:tc>
                  <a:txBody>
                    <a:bodyPr/>
                    <a:lstStyle/>
                    <a:p>
                      <a:pPr marL="0" marR="0" algn="l">
                        <a:lnSpc>
                          <a:spcPct val="150000"/>
                        </a:lnSpc>
                        <a:spcBef>
                          <a:spcPts val="600"/>
                        </a:spcBef>
                        <a:spcAft>
                          <a:spcPts val="600"/>
                        </a:spcAft>
                      </a:pPr>
                      <a:r>
                        <a:rPr lang="en-US" sz="1400" b="0" dirty="0">
                          <a:solidFill>
                            <a:schemeClr val="tx1"/>
                          </a:solidFill>
                          <a:effectLst/>
                          <a:latin typeface="Calibri" panose="020F0502020204030204" pitchFamily="34" charset="0"/>
                          <a:ea typeface="Arial" panose="020B0604020202020204" pitchFamily="34" charset="0"/>
                          <a:cs typeface="Calibri" panose="020F0502020204030204" pitchFamily="34" charset="0"/>
                        </a:rPr>
                        <a:t>       HRHIS for producing the geocoded location of health facilities</a:t>
                      </a:r>
                    </a:p>
                  </a:txBody>
                  <a:tcPr>
                    <a:solidFill>
                      <a:schemeClr val="bg1"/>
                    </a:solidFill>
                  </a:tcPr>
                </a:tc>
                <a:extLst>
                  <a:ext uri="{0D108BD9-81ED-4DB2-BD59-A6C34878D82A}">
                    <a16:rowId xmlns:a16="http://schemas.microsoft.com/office/drawing/2014/main" val="10000"/>
                  </a:ext>
                </a:extLst>
              </a:tr>
              <a:tr h="376134">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Owner</a:t>
                      </a:r>
                    </a:p>
                  </a:txBody>
                  <a:tcPr anchor="ctr"/>
                </a:tc>
                <a:tc>
                  <a:txBody>
                    <a:bodyPr/>
                    <a:lstStyle/>
                    <a:p>
                      <a:pPr marL="0" algn="l" defTabSz="914400" rtl="0" eaLnBrk="1" latinLnBrk="0" hangingPunct="1">
                        <a:spcBef>
                          <a:spcPts val="600"/>
                        </a:spcBef>
                        <a:spcAft>
                          <a:spcPts val="600"/>
                        </a:spcAft>
                      </a:pPr>
                      <a:r>
                        <a:rPr lang="en-US" sz="1400" b="0" kern="1200" dirty="0">
                          <a:solidFill>
                            <a:schemeClr val="tx1"/>
                          </a:solidFill>
                          <a:latin typeface="Calibri" panose="020F0502020204030204" pitchFamily="34" charset="0"/>
                          <a:ea typeface="+mn-ea"/>
                          <a:cs typeface="Calibri" panose="020F0502020204030204" pitchFamily="34" charset="0"/>
                        </a:rPr>
                        <a:t>       Ministry</a:t>
                      </a:r>
                      <a:r>
                        <a:rPr lang="en-US" sz="1400" b="0" kern="1200" baseline="0" dirty="0">
                          <a:solidFill>
                            <a:schemeClr val="tx1"/>
                          </a:solidFill>
                          <a:latin typeface="Calibri" panose="020F0502020204030204" pitchFamily="34" charset="0"/>
                          <a:ea typeface="+mn-ea"/>
                          <a:cs typeface="Calibri" panose="020F0502020204030204" pitchFamily="34" charset="0"/>
                        </a:rPr>
                        <a:t> of Health &amp; Prevention</a:t>
                      </a:r>
                      <a:endParaRPr lang="en-US" sz="1400" b="0" kern="1200" dirty="0">
                        <a:solidFill>
                          <a:schemeClr val="tx1"/>
                        </a:solidFill>
                        <a:latin typeface="Calibri" panose="020F0502020204030204" pitchFamily="34" charset="0"/>
                        <a:ea typeface="+mn-ea"/>
                        <a:cs typeface="Calibri" panose="020F0502020204030204" pitchFamily="34" charset="0"/>
                      </a:endParaRPr>
                    </a:p>
                  </a:txBody>
                  <a:tcPr anchor="ctr">
                    <a:solidFill>
                      <a:schemeClr val="bg1"/>
                    </a:solidFill>
                  </a:tcPr>
                </a:tc>
                <a:extLst>
                  <a:ext uri="{0D108BD9-81ED-4DB2-BD59-A6C34878D82A}">
                    <a16:rowId xmlns:a16="http://schemas.microsoft.com/office/drawing/2014/main" val="10001"/>
                  </a:ext>
                </a:extLst>
              </a:tr>
              <a:tr h="2664280">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a:txBody>
                  <a:tcPr anchor="ctr"/>
                </a:tc>
                <a:tc>
                  <a:txBody>
                    <a:bodyPr/>
                    <a:lstStyle/>
                    <a:p>
                      <a:pPr marL="285750" marR="0" lvl="0" indent="-285750" algn="l" defTabSz="914400" rtl="0" eaLnBrk="1" fontAlgn="auto" latinLnBrk="0" hangingPunct="1">
                        <a:lnSpc>
                          <a:spcPct val="200000"/>
                        </a:lnSpc>
                        <a:spcBef>
                          <a:spcPts val="0"/>
                        </a:spcBef>
                        <a:spcAft>
                          <a:spcPts val="0"/>
                        </a:spcAft>
                        <a:buClr>
                          <a:schemeClr val="accent1"/>
                        </a:buClr>
                        <a:buSzTx/>
                        <a:buFont typeface="Wingdings" panose="05000000000000000000" pitchFamily="2" charset="2"/>
                        <a:buChar char="v"/>
                        <a:tabLst/>
                        <a:defRPr/>
                      </a:pPr>
                      <a:r>
                        <a:rPr lang="en-US" sz="1400" b="0" kern="1200" dirty="0">
                          <a:solidFill>
                            <a:schemeClr val="tx1"/>
                          </a:solidFill>
                          <a:effectLst/>
                          <a:latin typeface="Calibri" panose="020F0502020204030204" pitchFamily="34" charset="0"/>
                          <a:ea typeface="+mn-ea"/>
                          <a:cs typeface="Calibri" panose="020F0502020204030204" pitchFamily="34" charset="0"/>
                        </a:rPr>
                        <a:t>This indicator</a:t>
                      </a:r>
                      <a:r>
                        <a:rPr lang="en-US" sz="1400" b="0" kern="1200" baseline="0" dirty="0">
                          <a:solidFill>
                            <a:schemeClr val="tx1"/>
                          </a:solidFill>
                          <a:effectLst/>
                          <a:latin typeface="Calibri" panose="020F0502020204030204" pitchFamily="34" charset="0"/>
                          <a:ea typeface="+mn-ea"/>
                          <a:cs typeface="Calibri" panose="020F0502020204030204" pitchFamily="34" charset="0"/>
                        </a:rPr>
                        <a:t> checks the existence of </a:t>
                      </a:r>
                      <a:r>
                        <a:rPr lang="en-US" sz="1400" b="1" kern="1200" baseline="0" dirty="0">
                          <a:solidFill>
                            <a:schemeClr val="accent1"/>
                          </a:solidFill>
                          <a:effectLst/>
                          <a:latin typeface="Calibri" panose="020F0502020204030204" pitchFamily="34" charset="0"/>
                          <a:ea typeface="+mn-ea"/>
                          <a:cs typeface="Calibri" panose="020F0502020204030204" pitchFamily="34" charset="0"/>
                        </a:rPr>
                        <a:t>geocoded location </a:t>
                      </a:r>
                      <a:r>
                        <a:rPr lang="en-US" sz="1400" b="0" kern="1200" baseline="0" dirty="0">
                          <a:solidFill>
                            <a:schemeClr val="tx1"/>
                          </a:solidFill>
                          <a:effectLst/>
                          <a:latin typeface="Calibri" panose="020F0502020204030204" pitchFamily="34" charset="0"/>
                          <a:ea typeface="+mn-ea"/>
                          <a:cs typeface="Calibri" panose="020F0502020204030204" pitchFamily="34" charset="0"/>
                        </a:rPr>
                        <a:t>of health facilities in the HRHIS system.</a:t>
                      </a:r>
                    </a:p>
                    <a:p>
                      <a:pPr marL="285750" lvl="0" indent="-285750" algn="l" rtl="0">
                        <a:spcBef>
                          <a:spcPts val="600"/>
                        </a:spcBef>
                        <a:buClr>
                          <a:schemeClr val="accent1"/>
                        </a:buClr>
                        <a:buFont typeface="Wingdings" panose="05000000000000000000" pitchFamily="2" charset="2"/>
                        <a:buChar char="v"/>
                      </a:pPr>
                      <a:r>
                        <a:rPr lang="en-US" sz="1400" kern="1200" dirty="0">
                          <a:solidFill>
                            <a:schemeClr val="dk1"/>
                          </a:solidFill>
                          <a:effectLst/>
                          <a:latin typeface="Calibri" panose="020F0502020204030204" pitchFamily="34" charset="0"/>
                          <a:ea typeface="+mn-ea"/>
                          <a:cs typeface="Calibri" panose="020F0502020204030204" pitchFamily="34" charset="0"/>
                        </a:rPr>
                        <a:t>Geocoded location corresponds to the </a:t>
                      </a:r>
                      <a:r>
                        <a:rPr lang="en-US" sz="1400" b="1" kern="1200" dirty="0">
                          <a:solidFill>
                            <a:schemeClr val="accent1"/>
                          </a:solidFill>
                          <a:effectLst/>
                          <a:latin typeface="Calibri" panose="020F0502020204030204" pitchFamily="34" charset="0"/>
                          <a:ea typeface="+mn-ea"/>
                          <a:cs typeface="Calibri" panose="020F0502020204030204" pitchFamily="34" charset="0"/>
                        </a:rPr>
                        <a:t>latitudinal </a:t>
                      </a:r>
                      <a:r>
                        <a:rPr lang="en-US" sz="1400" kern="1200" dirty="0">
                          <a:solidFill>
                            <a:schemeClr val="dk1"/>
                          </a:solidFill>
                          <a:effectLst/>
                          <a:latin typeface="Calibri" panose="020F0502020204030204" pitchFamily="34" charset="0"/>
                          <a:ea typeface="+mn-ea"/>
                          <a:cs typeface="Calibri" panose="020F0502020204030204" pitchFamily="34" charset="0"/>
                        </a:rPr>
                        <a:t>and </a:t>
                      </a:r>
                      <a:r>
                        <a:rPr lang="en-US" sz="1400" b="1" kern="1200" dirty="0">
                          <a:solidFill>
                            <a:schemeClr val="accent1"/>
                          </a:solidFill>
                          <a:effectLst/>
                          <a:latin typeface="Calibri" panose="020F0502020204030204" pitchFamily="34" charset="0"/>
                          <a:ea typeface="+mn-ea"/>
                          <a:cs typeface="Calibri" panose="020F0502020204030204" pitchFamily="34" charset="0"/>
                        </a:rPr>
                        <a:t>longitudinal</a:t>
                      </a:r>
                      <a:r>
                        <a:rPr lang="en-US" sz="1400" kern="1200" dirty="0">
                          <a:solidFill>
                            <a:schemeClr val="dk1"/>
                          </a:solidFill>
                          <a:effectLst/>
                          <a:latin typeface="Calibri" panose="020F0502020204030204" pitchFamily="34" charset="0"/>
                          <a:ea typeface="+mn-ea"/>
                          <a:cs typeface="Calibri" panose="020F0502020204030204" pitchFamily="34" charset="0"/>
                        </a:rPr>
                        <a:t> location tracked down to nearest constituent town, ward or neighborhood of that particular </a:t>
                      </a:r>
                      <a:r>
                        <a:rPr lang="en-US" sz="1400" b="1" kern="1200" dirty="0">
                          <a:solidFill>
                            <a:schemeClr val="accent1"/>
                          </a:solidFill>
                          <a:effectLst/>
                          <a:latin typeface="Calibri" panose="020F0502020204030204" pitchFamily="34" charset="0"/>
                          <a:ea typeface="+mn-ea"/>
                          <a:cs typeface="Calibri" panose="020F0502020204030204" pitchFamily="34" charset="0"/>
                        </a:rPr>
                        <a:t>health facility</a:t>
                      </a:r>
                      <a:r>
                        <a:rPr lang="en-US" sz="1400" kern="1200" dirty="0">
                          <a:solidFill>
                            <a:schemeClr val="dk1"/>
                          </a:solidFill>
                          <a:effectLst/>
                          <a:latin typeface="Calibri" panose="020F0502020204030204" pitchFamily="34" charset="0"/>
                          <a:ea typeface="+mn-ea"/>
                          <a:cs typeface="Calibri" panose="020F0502020204030204" pitchFamily="34" charset="0"/>
                        </a:rPr>
                        <a:t> on the earth’s surface.</a:t>
                      </a:r>
                      <a:endParaRPr lang="en-US" sz="1400" kern="1200" dirty="0">
                        <a:solidFill>
                          <a:schemeClr val="accent1"/>
                        </a:solidFill>
                        <a:effectLst/>
                        <a:latin typeface="Calibri" panose="020F0502020204030204" pitchFamily="34" charset="0"/>
                        <a:ea typeface="+mn-ea"/>
                        <a:cs typeface="Calibri" panose="020F0502020204030204" pitchFamily="34" charset="0"/>
                      </a:endParaRPr>
                    </a:p>
                    <a:p>
                      <a:pPr marL="285750" lvl="0" indent="-285750" algn="l">
                        <a:spcBef>
                          <a:spcPts val="600"/>
                        </a:spcBef>
                        <a:buClr>
                          <a:schemeClr val="accent1"/>
                        </a:buClr>
                        <a:buFont typeface="Wingdings" panose="05000000000000000000" pitchFamily="2" charset="2"/>
                        <a:buChar char="v"/>
                      </a:pPr>
                      <a:r>
                        <a:rPr lang="en-US" sz="1400" kern="1200" dirty="0">
                          <a:solidFill>
                            <a:schemeClr val="dk1"/>
                          </a:solidFill>
                          <a:effectLst/>
                          <a:latin typeface="Calibri" panose="020F0502020204030204" pitchFamily="34" charset="0"/>
                          <a:ea typeface="+mn-ea"/>
                          <a:cs typeface="Calibri" panose="020F0502020204030204" pitchFamily="34" charset="0"/>
                        </a:rPr>
                        <a:t>Methods of geocoding typically include below areas:</a:t>
                      </a:r>
                    </a:p>
                    <a:p>
                      <a:pPr marL="285750" lvl="0" indent="-285750" algn="l">
                        <a:spcBef>
                          <a:spcPts val="0"/>
                        </a:spcBef>
                        <a:buClr>
                          <a:schemeClr val="tx1"/>
                        </a:buClr>
                        <a:buFont typeface="Wingdings" panose="05000000000000000000" pitchFamily="2" charset="2"/>
                        <a:buChar char="§"/>
                      </a:pPr>
                      <a:r>
                        <a:rPr lang="en-US" sz="1200" kern="1200" dirty="0">
                          <a:solidFill>
                            <a:schemeClr val="dk1"/>
                          </a:solidFill>
                          <a:effectLst/>
                          <a:latin typeface="Calibri" panose="020F0502020204030204" pitchFamily="34" charset="0"/>
                          <a:ea typeface="+mn-ea"/>
                          <a:cs typeface="Calibri" panose="020F0502020204030204" pitchFamily="34" charset="0"/>
                        </a:rPr>
                        <a:t>Using GPS devise for facility location.</a:t>
                      </a:r>
                    </a:p>
                    <a:p>
                      <a:pPr marL="285750" lvl="0" indent="-285750" algn="l">
                        <a:spcBef>
                          <a:spcPts val="0"/>
                        </a:spcBef>
                        <a:buClr>
                          <a:schemeClr val="tx1"/>
                        </a:buClr>
                        <a:buFont typeface="Wingdings" panose="05000000000000000000" pitchFamily="2" charset="2"/>
                        <a:buChar char="§"/>
                      </a:pPr>
                      <a:r>
                        <a:rPr lang="en-US" sz="1200" kern="1200" dirty="0">
                          <a:solidFill>
                            <a:schemeClr val="dk1"/>
                          </a:solidFill>
                          <a:effectLst/>
                          <a:latin typeface="Calibri" panose="020F0502020204030204" pitchFamily="34" charset="0"/>
                          <a:ea typeface="+mn-ea"/>
                          <a:cs typeface="Calibri" panose="020F0502020204030204" pitchFamily="34" charset="0"/>
                        </a:rPr>
                        <a:t>Satellite imagery and aerial photography platforms like Google Math, Google Earth etc.</a:t>
                      </a:r>
                    </a:p>
                    <a:p>
                      <a:pPr marL="285750" lvl="0" indent="-285750" algn="l">
                        <a:spcBef>
                          <a:spcPts val="0"/>
                        </a:spcBef>
                        <a:buClr>
                          <a:schemeClr val="tx1"/>
                        </a:buClr>
                        <a:buFont typeface="Wingdings" panose="05000000000000000000" pitchFamily="2" charset="2"/>
                        <a:buChar char="§"/>
                      </a:pPr>
                      <a:r>
                        <a:rPr lang="en-US" sz="1200" kern="1200" dirty="0">
                          <a:solidFill>
                            <a:schemeClr val="dk1"/>
                          </a:solidFill>
                          <a:effectLst/>
                          <a:latin typeface="Calibri" panose="020F0502020204030204" pitchFamily="34" charset="0"/>
                          <a:ea typeface="+mn-ea"/>
                          <a:cs typeface="Calibri" panose="020F0502020204030204" pitchFamily="34" charset="0"/>
                        </a:rPr>
                        <a:t>Using scanned and georeferenced hand-drawn maps.</a:t>
                      </a:r>
                    </a:p>
                    <a:p>
                      <a:pPr marL="285750" lvl="0" indent="-285750" algn="l">
                        <a:spcBef>
                          <a:spcPts val="0"/>
                        </a:spcBef>
                        <a:spcAft>
                          <a:spcPts val="600"/>
                        </a:spcAft>
                        <a:buClr>
                          <a:schemeClr val="tx1"/>
                        </a:buClr>
                        <a:buFont typeface="Wingdings" panose="05000000000000000000" pitchFamily="2" charset="2"/>
                        <a:buChar char="§"/>
                      </a:pPr>
                      <a:r>
                        <a:rPr lang="en-US" sz="1200" kern="1200" dirty="0">
                          <a:solidFill>
                            <a:schemeClr val="dk1"/>
                          </a:solidFill>
                          <a:effectLst/>
                          <a:latin typeface="Calibri" panose="020F0502020204030204" pitchFamily="34" charset="0"/>
                          <a:ea typeface="+mn-ea"/>
                          <a:cs typeface="Calibri" panose="020F0502020204030204" pitchFamily="34" charset="0"/>
                        </a:rPr>
                        <a:t>Location determination through existing maps.</a:t>
                      </a:r>
                      <a:endParaRPr lang="en-US" sz="1200" kern="1200" dirty="0">
                        <a:solidFill>
                          <a:schemeClr val="accent1"/>
                        </a:solidFill>
                        <a:effectLst/>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kern="1200" dirty="0">
                          <a:solidFill>
                            <a:schemeClr val="dk1"/>
                          </a:solidFill>
                          <a:effectLst/>
                          <a:latin typeface="Calibri" panose="020F0502020204030204" pitchFamily="34" charset="0"/>
                          <a:ea typeface="+mn-ea"/>
                          <a:cs typeface="Calibri" panose="020F0502020204030204" pitchFamily="34" charset="0"/>
                        </a:rPr>
                        <a:t>The geocoded health facilities location data is </a:t>
                      </a:r>
                      <a:r>
                        <a:rPr lang="en-US" sz="1400" b="1" kern="1200" dirty="0">
                          <a:solidFill>
                            <a:schemeClr val="accent1"/>
                          </a:solidFill>
                          <a:effectLst/>
                          <a:latin typeface="Calibri" panose="020F0502020204030204" pitchFamily="34" charset="0"/>
                          <a:ea typeface="+mn-ea"/>
                          <a:cs typeface="Calibri" panose="020F0502020204030204" pitchFamily="34" charset="0"/>
                        </a:rPr>
                        <a:t>not captured </a:t>
                      </a:r>
                      <a:r>
                        <a:rPr lang="en-US" sz="1400" kern="1200" dirty="0">
                          <a:solidFill>
                            <a:schemeClr val="dk1"/>
                          </a:solidFill>
                          <a:effectLst/>
                          <a:latin typeface="Calibri" panose="020F0502020204030204" pitchFamily="34" charset="0"/>
                          <a:ea typeface="+mn-ea"/>
                          <a:cs typeface="Calibri" panose="020F0502020204030204" pitchFamily="34" charset="0"/>
                        </a:rPr>
                        <a:t>in </a:t>
                      </a:r>
                      <a:r>
                        <a:rPr lang="en-US" sz="1400" b="1" kern="1200" dirty="0">
                          <a:solidFill>
                            <a:schemeClr val="accent1"/>
                          </a:solidFill>
                          <a:effectLst/>
                          <a:latin typeface="Calibri" panose="020F0502020204030204" pitchFamily="34" charset="0"/>
                          <a:ea typeface="+mn-ea"/>
                          <a:cs typeface="Calibri" panose="020F0502020204030204" pitchFamily="34" charset="0"/>
                        </a:rPr>
                        <a:t>Bayanati System </a:t>
                      </a:r>
                      <a:r>
                        <a:rPr lang="en-US" sz="1400" kern="1200" dirty="0">
                          <a:solidFill>
                            <a:schemeClr val="dk1"/>
                          </a:solidFill>
                          <a:effectLst/>
                          <a:latin typeface="Calibri" panose="020F0502020204030204" pitchFamily="34" charset="0"/>
                          <a:ea typeface="+mn-ea"/>
                          <a:cs typeface="Calibri" panose="020F0502020204030204" pitchFamily="34" charset="0"/>
                        </a:rPr>
                        <a:t>however currently </a:t>
                      </a:r>
                      <a:r>
                        <a:rPr lang="en-US" sz="1400" b="1" kern="1200" dirty="0">
                          <a:solidFill>
                            <a:schemeClr val="accent1"/>
                          </a:solidFill>
                          <a:effectLst/>
                          <a:latin typeface="Calibri" panose="020F0502020204030204" pitchFamily="34" charset="0"/>
                          <a:ea typeface="+mn-ea"/>
                          <a:cs typeface="Calibri" panose="020F0502020204030204" pitchFamily="34" charset="0"/>
                        </a:rPr>
                        <a:t>MOHAP-Licensing system</a:t>
                      </a:r>
                      <a:r>
                        <a:rPr lang="en-US" sz="1400" kern="1200" dirty="0">
                          <a:solidFill>
                            <a:schemeClr val="dk1"/>
                          </a:solidFill>
                          <a:effectLst/>
                          <a:latin typeface="Calibri" panose="020F0502020204030204" pitchFamily="34" charset="0"/>
                          <a:ea typeface="+mn-ea"/>
                          <a:cs typeface="Calibri" panose="020F0502020204030204" pitchFamily="34" charset="0"/>
                        </a:rPr>
                        <a:t> has geocoded facility url links for </a:t>
                      </a:r>
                      <a:r>
                        <a:rPr lang="en-US" sz="1400" b="1" kern="1200" dirty="0">
                          <a:solidFill>
                            <a:schemeClr val="accent1"/>
                          </a:solidFill>
                          <a:effectLst/>
                          <a:latin typeface="Calibri" panose="020F0502020204030204" pitchFamily="34" charset="0"/>
                          <a:ea typeface="+mn-ea"/>
                          <a:cs typeface="Calibri" panose="020F0502020204030204" pitchFamily="34" charset="0"/>
                        </a:rPr>
                        <a:t>some health worker </a:t>
                      </a:r>
                      <a:r>
                        <a:rPr lang="en-US" sz="1400" kern="1200" dirty="0">
                          <a:solidFill>
                            <a:schemeClr val="dk1"/>
                          </a:solidFill>
                          <a:effectLst/>
                          <a:latin typeface="Calibri" panose="020F0502020204030204" pitchFamily="34" charset="0"/>
                          <a:ea typeface="+mn-ea"/>
                          <a:cs typeface="Calibri" panose="020F0502020204030204" pitchFamily="34" charset="0"/>
                        </a:rPr>
                        <a:t>staff.</a:t>
                      </a:r>
                    </a:p>
                  </a:txBody>
                  <a:tcPr>
                    <a:solidFill>
                      <a:schemeClr val="bg1"/>
                    </a:solidFill>
                  </a:tcPr>
                </a:tc>
                <a:extLst>
                  <a:ext uri="{0D108BD9-81ED-4DB2-BD59-A6C34878D82A}">
                    <a16:rowId xmlns:a16="http://schemas.microsoft.com/office/drawing/2014/main" val="3043069969"/>
                  </a:ext>
                </a:extLst>
              </a:tr>
              <a:tr h="532856">
                <a:tc>
                  <a:txBody>
                    <a:bodyPr/>
                    <a:lstStyle/>
                    <a:p>
                      <a:pPr marL="0" algn="l" defTabSz="914400" rtl="0" eaLnBrk="1" latinLnBrk="0" hangingPunct="1"/>
                      <a:r>
                        <a:rPr lang="en-US" sz="1800" b="1" kern="1200" dirty="0">
                          <a:solidFill>
                            <a:schemeClr val="bg1"/>
                          </a:solidFill>
                          <a:latin typeface="Cambria" panose="02040503050406030204" pitchFamily="18" charset="0"/>
                          <a:ea typeface="Cambria" panose="02040503050406030204" pitchFamily="18" charset="0"/>
                          <a:cs typeface="Calibri" panose="020F0502020204030204" pitchFamily="34" charset="0"/>
                        </a:rPr>
                        <a:t>Recommendation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v"/>
                        <a:tabLst/>
                        <a:defRPr/>
                      </a:pPr>
                      <a:r>
                        <a:rPr lang="en-US" sz="1400" dirty="0">
                          <a:solidFill>
                            <a:schemeClr val="dk1"/>
                          </a:solidFill>
                          <a:latin typeface="Calibri" panose="020F0502020204030204" pitchFamily="34" charset="0"/>
                          <a:cs typeface="Calibri" panose="020F0502020204030204" pitchFamily="34" charset="0"/>
                        </a:rPr>
                        <a:t>The </a:t>
                      </a:r>
                      <a:r>
                        <a:rPr lang="en-US" sz="1400" b="1" dirty="0">
                          <a:solidFill>
                            <a:schemeClr val="dk1"/>
                          </a:solidFill>
                          <a:latin typeface="Calibri" panose="020F0502020204030204" pitchFamily="34" charset="0"/>
                          <a:cs typeface="Calibri" panose="020F0502020204030204" pitchFamily="34" charset="0"/>
                        </a:rPr>
                        <a:t>MOHAP-Licensing </a:t>
                      </a:r>
                      <a:r>
                        <a:rPr lang="en-US" sz="1400" dirty="0">
                          <a:solidFill>
                            <a:schemeClr val="dk1"/>
                          </a:solidFill>
                          <a:latin typeface="Calibri" panose="020F0502020204030204" pitchFamily="34" charset="0"/>
                          <a:cs typeface="Calibri" panose="020F0502020204030204" pitchFamily="34" charset="0"/>
                        </a:rPr>
                        <a:t>system </a:t>
                      </a:r>
                      <a:r>
                        <a:rPr lang="en-US" sz="1400" dirty="0">
                          <a:solidFill>
                            <a:schemeClr val="tx1"/>
                          </a:solidFill>
                          <a:latin typeface="Calibri" panose="020F0502020204030204" pitchFamily="34" charset="0"/>
                          <a:cs typeface="Calibri" panose="020F0502020204030204" pitchFamily="34" charset="0"/>
                        </a:rPr>
                        <a:t>should be upgraded </a:t>
                      </a:r>
                      <a:r>
                        <a:rPr lang="en-US" sz="1400" dirty="0">
                          <a:solidFill>
                            <a:schemeClr val="dk1"/>
                          </a:solidFill>
                          <a:latin typeface="Calibri" panose="020F0502020204030204" pitchFamily="34" charset="0"/>
                          <a:cs typeface="Calibri" panose="020F0502020204030204" pitchFamily="34" charset="0"/>
                        </a:rPr>
                        <a:t>to store the </a:t>
                      </a:r>
                      <a:r>
                        <a:rPr lang="en-US" sz="1400" b="1" dirty="0">
                          <a:solidFill>
                            <a:schemeClr val="accent1"/>
                          </a:solidFill>
                          <a:latin typeface="Calibri" panose="020F0502020204030204" pitchFamily="34" charset="0"/>
                          <a:cs typeface="Calibri" panose="020F0502020204030204" pitchFamily="34" charset="0"/>
                        </a:rPr>
                        <a:t>geocoded locations </a:t>
                      </a:r>
                      <a:r>
                        <a:rPr lang="en-US" sz="1400" kern="1200" dirty="0">
                          <a:solidFill>
                            <a:schemeClr val="dk1"/>
                          </a:solidFill>
                          <a:latin typeface="Calibri" panose="020F0502020204030204" pitchFamily="34" charset="0"/>
                          <a:ea typeface="+mn-ea"/>
                          <a:cs typeface="Calibri" panose="020F0502020204030204" pitchFamily="34" charset="0"/>
                        </a:rPr>
                        <a:t>for all facilities </a:t>
                      </a:r>
                      <a:r>
                        <a:rPr lang="en-US" sz="1400" dirty="0">
                          <a:solidFill>
                            <a:schemeClr val="dk1"/>
                          </a:solidFill>
                          <a:latin typeface="Calibri" panose="020F0502020204030204" pitchFamily="34" charset="0"/>
                          <a:cs typeface="Calibri" panose="020F0502020204030204" pitchFamily="34" charset="0"/>
                        </a:rPr>
                        <a:t>associated with each staff.</a:t>
                      </a:r>
                      <a:endParaRPr lang="en-US" sz="1400" dirty="0">
                        <a:solidFill>
                          <a:schemeClr val="tx1"/>
                        </a:solidFill>
                        <a:latin typeface="Calibri" panose="020F0502020204030204" pitchFamily="34" charset="0"/>
                        <a:cs typeface="Calibri" panose="020F0502020204030204" pitchFamily="34" charset="0"/>
                      </a:endParaRPr>
                    </a:p>
                  </a:txBody>
                  <a:tcPr anchor="ctr">
                    <a:solidFill>
                      <a:schemeClr val="bg2"/>
                    </a:solidFill>
                  </a:tcPr>
                </a:tc>
                <a:extLst>
                  <a:ext uri="{0D108BD9-81ED-4DB2-BD59-A6C34878D82A}">
                    <a16:rowId xmlns:a16="http://schemas.microsoft.com/office/drawing/2014/main" val="2838894940"/>
                  </a:ext>
                </a:extLst>
              </a:tr>
            </a:tbl>
          </a:graphicData>
        </a:graphic>
      </p:graphicFrame>
      <p:sp>
        <p:nvSpPr>
          <p:cNvPr id="3" name="Slide Number Placeholder 2"/>
          <p:cNvSpPr>
            <a:spLocks noGrp="1"/>
          </p:cNvSpPr>
          <p:nvPr>
            <p:ph type="sldNum" sz="quarter" idx="12"/>
          </p:nvPr>
        </p:nvSpPr>
        <p:spPr/>
        <p:txBody>
          <a:bodyPr/>
          <a:lstStyle/>
          <a:p>
            <a:r>
              <a:rPr lang="en-US" dirty="0"/>
              <a:t>60</a:t>
            </a:r>
          </a:p>
        </p:txBody>
      </p:sp>
      <p:sp>
        <p:nvSpPr>
          <p:cNvPr id="12" name="TextBox 11">
            <a:extLst>
              <a:ext uri="{FF2B5EF4-FFF2-40B4-BE49-F238E27FC236}">
                <a16:creationId xmlns:a16="http://schemas.microsoft.com/office/drawing/2014/main" id="{FFD11A1A-1E5A-41C0-BED0-2FE391C43F0E}"/>
              </a:ext>
            </a:extLst>
          </p:cNvPr>
          <p:cNvSpPr txBox="1"/>
          <p:nvPr/>
        </p:nvSpPr>
        <p:spPr>
          <a:xfrm>
            <a:off x="460841" y="1101397"/>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MODULE 10 : HEALTH WORKFORCE INFORMATION SYSTEMS</a:t>
            </a:r>
          </a:p>
        </p:txBody>
      </p:sp>
      <p:sp>
        <p:nvSpPr>
          <p:cNvPr id="10" name="TextBox 9">
            <a:extLst>
              <a:ext uri="{FF2B5EF4-FFF2-40B4-BE49-F238E27FC236}">
                <a16:creationId xmlns:a16="http://schemas.microsoft.com/office/drawing/2014/main" id="{74A37943-7BBD-45BD-8793-8B03686C3A3A}"/>
              </a:ext>
            </a:extLst>
          </p:cNvPr>
          <p:cNvSpPr txBox="1"/>
          <p:nvPr/>
        </p:nvSpPr>
        <p:spPr>
          <a:xfrm>
            <a:off x="381000" y="5977765"/>
            <a:ext cx="8016268"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GPS - </a:t>
            </a:r>
            <a:r>
              <a:rPr lang="en-US" sz="1000" dirty="0">
                <a:latin typeface="Calibri" panose="020F0502020204030204" pitchFamily="34" charset="0"/>
                <a:cs typeface="Calibri" panose="020F0502020204030204" pitchFamily="34" charset="0"/>
              </a:rPr>
              <a:t>Global Positioning System</a:t>
            </a:r>
          </a:p>
        </p:txBody>
      </p:sp>
    </p:spTree>
    <p:extLst>
      <p:ext uri="{BB962C8B-B14F-4D97-AF65-F5344CB8AC3E}">
        <p14:creationId xmlns:p14="http://schemas.microsoft.com/office/powerpoint/2010/main" val="424585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61</a:t>
            </a:r>
          </a:p>
        </p:txBody>
      </p:sp>
      <p:sp>
        <p:nvSpPr>
          <p:cNvPr id="8" name="Title 1">
            <a:extLst>
              <a:ext uri="{FF2B5EF4-FFF2-40B4-BE49-F238E27FC236}">
                <a16:creationId xmlns:a16="http://schemas.microsoft.com/office/drawing/2014/main" id="{4F95137E-1464-44B6-966D-7DFAE2A3C5A0}"/>
              </a:ext>
            </a:extLst>
          </p:cNvPr>
          <p:cNvSpPr>
            <a:spLocks noGrp="1"/>
          </p:cNvSpPr>
          <p:nvPr>
            <p:ph type="title"/>
          </p:nvPr>
        </p:nvSpPr>
        <p:spPr>
          <a:xfrm>
            <a:off x="2028477" y="3480489"/>
            <a:ext cx="5549802" cy="958421"/>
          </a:xfrm>
        </p:spPr>
        <p:txBody>
          <a:bodyPr>
            <a:normAutofit/>
          </a:bodyPr>
          <a:lstStyle/>
          <a:p>
            <a:r>
              <a:rPr lang="en-US" dirty="0">
                <a:latin typeface="Calibri" panose="020F0502020204030204" pitchFamily="34" charset="0"/>
              </a:rPr>
              <a:t>Thank You</a:t>
            </a:r>
          </a:p>
        </p:txBody>
      </p:sp>
      <p:sp>
        <p:nvSpPr>
          <p:cNvPr id="22" name="Rectangle 1">
            <a:extLst>
              <a:ext uri="{FF2B5EF4-FFF2-40B4-BE49-F238E27FC236}">
                <a16:creationId xmlns:a16="http://schemas.microsoft.com/office/drawing/2014/main" id="{1CEC3B73-D188-45D7-8559-5411732CBA16}"/>
              </a:ext>
            </a:extLst>
          </p:cNvPr>
          <p:cNvSpPr/>
          <p:nvPr/>
        </p:nvSpPr>
        <p:spPr>
          <a:xfrm>
            <a:off x="457200" y="1136870"/>
            <a:ext cx="11353800" cy="5317548"/>
          </a:xfrm>
          <a:custGeom>
            <a:avLst/>
            <a:gdLst>
              <a:gd name="connsiteX0" fmla="*/ 0 w 12192000"/>
              <a:gd name="connsiteY0" fmla="*/ 0 h 4346713"/>
              <a:gd name="connsiteX1" fmla="*/ 12192000 w 12192000"/>
              <a:gd name="connsiteY1" fmla="*/ 0 h 4346713"/>
              <a:gd name="connsiteX2" fmla="*/ 12192000 w 12192000"/>
              <a:gd name="connsiteY2" fmla="*/ 4346713 h 4346713"/>
              <a:gd name="connsiteX3" fmla="*/ 0 w 12192000"/>
              <a:gd name="connsiteY3" fmla="*/ 4346713 h 4346713"/>
              <a:gd name="connsiteX4" fmla="*/ 0 w 12192000"/>
              <a:gd name="connsiteY4" fmla="*/ 0 h 4346713"/>
              <a:gd name="connsiteX0" fmla="*/ 0 w 12192000"/>
              <a:gd name="connsiteY0" fmla="*/ 0 h 6149009"/>
              <a:gd name="connsiteX1" fmla="*/ 12192000 w 12192000"/>
              <a:gd name="connsiteY1" fmla="*/ 0 h 6149009"/>
              <a:gd name="connsiteX2" fmla="*/ 12192000 w 12192000"/>
              <a:gd name="connsiteY2" fmla="*/ 4346713 h 6149009"/>
              <a:gd name="connsiteX3" fmla="*/ 13252 w 12192000"/>
              <a:gd name="connsiteY3" fmla="*/ 6149009 h 6149009"/>
              <a:gd name="connsiteX4" fmla="*/ 0 w 12192000"/>
              <a:gd name="connsiteY4" fmla="*/ 0 h 6149009"/>
              <a:gd name="connsiteX0" fmla="*/ 0 w 12192000"/>
              <a:gd name="connsiteY0" fmla="*/ 0 h 6149009"/>
              <a:gd name="connsiteX1" fmla="*/ 12192000 w 12192000"/>
              <a:gd name="connsiteY1" fmla="*/ 0 h 6149009"/>
              <a:gd name="connsiteX2" fmla="*/ 12192000 w 12192000"/>
              <a:gd name="connsiteY2" fmla="*/ 3670852 h 6149009"/>
              <a:gd name="connsiteX3" fmla="*/ 13252 w 12192000"/>
              <a:gd name="connsiteY3" fmla="*/ 6149009 h 6149009"/>
              <a:gd name="connsiteX4" fmla="*/ 0 w 12192000"/>
              <a:gd name="connsiteY4" fmla="*/ 0 h 6149009"/>
              <a:gd name="connsiteX0" fmla="*/ 0 w 12192000"/>
              <a:gd name="connsiteY0" fmla="*/ 0 h 5645426"/>
              <a:gd name="connsiteX1" fmla="*/ 12192000 w 12192000"/>
              <a:gd name="connsiteY1" fmla="*/ 0 h 5645426"/>
              <a:gd name="connsiteX2" fmla="*/ 12192000 w 12192000"/>
              <a:gd name="connsiteY2" fmla="*/ 3670852 h 5645426"/>
              <a:gd name="connsiteX3" fmla="*/ 13252 w 12192000"/>
              <a:gd name="connsiteY3" fmla="*/ 5645426 h 5645426"/>
              <a:gd name="connsiteX4" fmla="*/ 0 w 12192000"/>
              <a:gd name="connsiteY4" fmla="*/ 0 h 5645426"/>
              <a:gd name="connsiteX0" fmla="*/ 0 w 12192000"/>
              <a:gd name="connsiteY0" fmla="*/ 0 h 5645426"/>
              <a:gd name="connsiteX1" fmla="*/ 12192000 w 12192000"/>
              <a:gd name="connsiteY1" fmla="*/ 0 h 5645426"/>
              <a:gd name="connsiteX2" fmla="*/ 12192000 w 12192000"/>
              <a:gd name="connsiteY2" fmla="*/ 3578087 h 5645426"/>
              <a:gd name="connsiteX3" fmla="*/ 13252 w 12192000"/>
              <a:gd name="connsiteY3" fmla="*/ 5645426 h 5645426"/>
              <a:gd name="connsiteX4" fmla="*/ 0 w 12192000"/>
              <a:gd name="connsiteY4" fmla="*/ 0 h 564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645426">
                <a:moveTo>
                  <a:pt x="0" y="0"/>
                </a:moveTo>
                <a:lnTo>
                  <a:pt x="12192000" y="0"/>
                </a:lnTo>
                <a:lnTo>
                  <a:pt x="12192000" y="3578087"/>
                </a:lnTo>
                <a:lnTo>
                  <a:pt x="13252" y="5645426"/>
                </a:lnTo>
                <a:cubicBezTo>
                  <a:pt x="8835" y="3595756"/>
                  <a:pt x="4417" y="2049670"/>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23" name="Oval 22">
            <a:extLst>
              <a:ext uri="{FF2B5EF4-FFF2-40B4-BE49-F238E27FC236}">
                <a16:creationId xmlns:a16="http://schemas.microsoft.com/office/drawing/2014/main" id="{F1887136-C586-4DB0-82DE-8718F6610091}"/>
              </a:ext>
            </a:extLst>
          </p:cNvPr>
          <p:cNvSpPr/>
          <p:nvPr/>
        </p:nvSpPr>
        <p:spPr>
          <a:xfrm>
            <a:off x="4839212" y="2308364"/>
            <a:ext cx="3813394" cy="3825736"/>
          </a:xfrm>
          <a:prstGeom prst="ellipse">
            <a:avLst/>
          </a:prstGeom>
          <a:solidFill>
            <a:schemeClr val="accent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24" name="Group 23">
            <a:extLst>
              <a:ext uri="{FF2B5EF4-FFF2-40B4-BE49-F238E27FC236}">
                <a16:creationId xmlns:a16="http://schemas.microsoft.com/office/drawing/2014/main" id="{F4EC1057-0367-48EF-AA09-FE6DC3DB6211}"/>
              </a:ext>
            </a:extLst>
          </p:cNvPr>
          <p:cNvGrpSpPr/>
          <p:nvPr/>
        </p:nvGrpSpPr>
        <p:grpSpPr>
          <a:xfrm>
            <a:off x="5183398" y="3103556"/>
            <a:ext cx="3057126" cy="1837550"/>
            <a:chOff x="5720025" y="2995074"/>
            <a:chExt cx="3282819" cy="1966843"/>
          </a:xfrm>
        </p:grpSpPr>
        <p:sp>
          <p:nvSpPr>
            <p:cNvPr id="25" name="Freeform: Shape 6">
              <a:extLst>
                <a:ext uri="{FF2B5EF4-FFF2-40B4-BE49-F238E27FC236}">
                  <a16:creationId xmlns:a16="http://schemas.microsoft.com/office/drawing/2014/main" id="{451CC1C6-CBD7-4D6D-976F-FACEACEE8A1E}"/>
                </a:ext>
              </a:extLst>
            </p:cNvPr>
            <p:cNvSpPr/>
            <p:nvPr/>
          </p:nvSpPr>
          <p:spPr>
            <a:xfrm>
              <a:off x="7162322" y="4584884"/>
              <a:ext cx="264767" cy="302591"/>
            </a:xfrm>
            <a:custGeom>
              <a:avLst/>
              <a:gdLst>
                <a:gd name="connsiteX0" fmla="*/ 82007 w 264767"/>
                <a:gd name="connsiteY0" fmla="*/ 320297 h 302591"/>
                <a:gd name="connsiteX1" fmla="*/ 25271 w 264767"/>
                <a:gd name="connsiteY1" fmla="*/ 301385 h 302591"/>
                <a:gd name="connsiteX2" fmla="*/ 17706 w 264767"/>
                <a:gd name="connsiteY2" fmla="*/ 195478 h 302591"/>
                <a:gd name="connsiteX3" fmla="*/ 165219 w 264767"/>
                <a:gd name="connsiteY3" fmla="*/ 25271 h 302591"/>
                <a:gd name="connsiteX4" fmla="*/ 271126 w 264767"/>
                <a:gd name="connsiteY4" fmla="*/ 17706 h 302591"/>
                <a:gd name="connsiteX5" fmla="*/ 278691 w 264767"/>
                <a:gd name="connsiteY5" fmla="*/ 123613 h 302591"/>
                <a:gd name="connsiteX6" fmla="*/ 131178 w 264767"/>
                <a:gd name="connsiteY6" fmla="*/ 293820 h 302591"/>
                <a:gd name="connsiteX7" fmla="*/ 82007 w 264767"/>
                <a:gd name="connsiteY7" fmla="*/ 320297 h 30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767" h="302591">
                  <a:moveTo>
                    <a:pt x="82007" y="320297"/>
                  </a:moveTo>
                  <a:cubicBezTo>
                    <a:pt x="63095" y="320297"/>
                    <a:pt x="40400" y="316515"/>
                    <a:pt x="25271" y="301385"/>
                  </a:cubicBezTo>
                  <a:cubicBezTo>
                    <a:pt x="-4989" y="274908"/>
                    <a:pt x="-8771" y="225737"/>
                    <a:pt x="17706" y="195478"/>
                  </a:cubicBezTo>
                  <a:lnTo>
                    <a:pt x="165219" y="25271"/>
                  </a:lnTo>
                  <a:cubicBezTo>
                    <a:pt x="191696" y="-4989"/>
                    <a:pt x="240867" y="-8771"/>
                    <a:pt x="271126" y="17706"/>
                  </a:cubicBezTo>
                  <a:cubicBezTo>
                    <a:pt x="301385" y="44183"/>
                    <a:pt x="305168" y="93354"/>
                    <a:pt x="278691" y="123613"/>
                  </a:cubicBezTo>
                  <a:lnTo>
                    <a:pt x="131178" y="293820"/>
                  </a:lnTo>
                  <a:cubicBezTo>
                    <a:pt x="119830" y="308950"/>
                    <a:pt x="100919" y="316515"/>
                    <a:pt x="82007" y="320297"/>
                  </a:cubicBezTo>
                  <a:close/>
                </a:path>
              </a:pathLst>
            </a:custGeom>
            <a:solidFill>
              <a:schemeClr val="bg1"/>
            </a:solidFill>
            <a:ln w="37802" cap="flat">
              <a:noFill/>
              <a:prstDash val="solid"/>
              <a:miter/>
            </a:ln>
          </p:spPr>
          <p:txBody>
            <a:bodyPr rtlCol="0" anchor="ctr"/>
            <a:lstStyle/>
            <a:p>
              <a:endParaRPr lang="en-IN" sz="1350" dirty="0"/>
            </a:p>
          </p:txBody>
        </p:sp>
        <p:sp>
          <p:nvSpPr>
            <p:cNvPr id="26" name="Freeform: Shape 7">
              <a:extLst>
                <a:ext uri="{FF2B5EF4-FFF2-40B4-BE49-F238E27FC236}">
                  <a16:creationId xmlns:a16="http://schemas.microsoft.com/office/drawing/2014/main" id="{940AE548-626D-4443-82B8-A42EC0EABE7A}"/>
                </a:ext>
              </a:extLst>
            </p:cNvPr>
            <p:cNvSpPr/>
            <p:nvPr/>
          </p:nvSpPr>
          <p:spPr>
            <a:xfrm>
              <a:off x="6910838" y="4431742"/>
              <a:ext cx="340415" cy="378239"/>
            </a:xfrm>
            <a:custGeom>
              <a:avLst/>
              <a:gdLst>
                <a:gd name="connsiteX0" fmla="*/ 102765 w 340415"/>
                <a:gd name="connsiteY0" fmla="*/ 386444 h 378239"/>
                <a:gd name="connsiteX1" fmla="*/ 30900 w 340415"/>
                <a:gd name="connsiteY1" fmla="*/ 363750 h 378239"/>
                <a:gd name="connsiteX2" fmla="*/ 23335 w 340415"/>
                <a:gd name="connsiteY2" fmla="*/ 231366 h 378239"/>
                <a:gd name="connsiteX3" fmla="*/ 197325 w 340415"/>
                <a:gd name="connsiteY3" fmla="*/ 30900 h 378239"/>
                <a:gd name="connsiteX4" fmla="*/ 329709 w 340415"/>
                <a:gd name="connsiteY4" fmla="*/ 23335 h 378239"/>
                <a:gd name="connsiteX5" fmla="*/ 337273 w 340415"/>
                <a:gd name="connsiteY5" fmla="*/ 155719 h 378239"/>
                <a:gd name="connsiteX6" fmla="*/ 163283 w 340415"/>
                <a:gd name="connsiteY6" fmla="*/ 356185 h 378239"/>
                <a:gd name="connsiteX7" fmla="*/ 102765 w 340415"/>
                <a:gd name="connsiteY7" fmla="*/ 386444 h 37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415" h="378239">
                  <a:moveTo>
                    <a:pt x="102765" y="386444"/>
                  </a:moveTo>
                  <a:cubicBezTo>
                    <a:pt x="76288" y="390227"/>
                    <a:pt x="53594" y="382662"/>
                    <a:pt x="30900" y="363750"/>
                  </a:cubicBezTo>
                  <a:cubicBezTo>
                    <a:pt x="-6924" y="329709"/>
                    <a:pt x="-10707" y="269190"/>
                    <a:pt x="23335" y="231366"/>
                  </a:cubicBezTo>
                  <a:lnTo>
                    <a:pt x="197325" y="30900"/>
                  </a:lnTo>
                  <a:cubicBezTo>
                    <a:pt x="231366" y="-6924"/>
                    <a:pt x="291885" y="-10707"/>
                    <a:pt x="329709" y="23335"/>
                  </a:cubicBezTo>
                  <a:cubicBezTo>
                    <a:pt x="367532" y="57376"/>
                    <a:pt x="371315" y="117895"/>
                    <a:pt x="337273" y="155719"/>
                  </a:cubicBezTo>
                  <a:lnTo>
                    <a:pt x="163283" y="356185"/>
                  </a:lnTo>
                  <a:cubicBezTo>
                    <a:pt x="148154" y="375097"/>
                    <a:pt x="125460" y="386444"/>
                    <a:pt x="102765" y="386444"/>
                  </a:cubicBezTo>
                  <a:close/>
                </a:path>
              </a:pathLst>
            </a:custGeom>
            <a:solidFill>
              <a:schemeClr val="bg1"/>
            </a:solidFill>
            <a:ln w="37802" cap="flat">
              <a:noFill/>
              <a:prstDash val="solid"/>
              <a:miter/>
            </a:ln>
          </p:spPr>
          <p:txBody>
            <a:bodyPr rtlCol="0" anchor="ctr"/>
            <a:lstStyle/>
            <a:p>
              <a:endParaRPr lang="en-IN" sz="1350" dirty="0"/>
            </a:p>
          </p:txBody>
        </p:sp>
        <p:sp>
          <p:nvSpPr>
            <p:cNvPr id="27" name="Freeform: Shape 8">
              <a:extLst>
                <a:ext uri="{FF2B5EF4-FFF2-40B4-BE49-F238E27FC236}">
                  <a16:creationId xmlns:a16="http://schemas.microsoft.com/office/drawing/2014/main" id="{B4C0CE7D-910F-4D35-90BF-9E442C310DAC}"/>
                </a:ext>
              </a:extLst>
            </p:cNvPr>
            <p:cNvSpPr/>
            <p:nvPr/>
          </p:nvSpPr>
          <p:spPr>
            <a:xfrm>
              <a:off x="6653419" y="4253754"/>
              <a:ext cx="378239" cy="416063"/>
            </a:xfrm>
            <a:custGeom>
              <a:avLst/>
              <a:gdLst>
                <a:gd name="connsiteX0" fmla="*/ 121893 w 378239"/>
                <a:gd name="connsiteY0" fmla="*/ 424484 h 416063"/>
                <a:gd name="connsiteX1" fmla="*/ 38680 w 378239"/>
                <a:gd name="connsiteY1" fmla="*/ 398007 h 416063"/>
                <a:gd name="connsiteX2" fmla="*/ 27333 w 378239"/>
                <a:gd name="connsiteY2" fmla="*/ 239147 h 416063"/>
                <a:gd name="connsiteX3" fmla="*/ 201323 w 378239"/>
                <a:gd name="connsiteY3" fmla="*/ 38680 h 416063"/>
                <a:gd name="connsiteX4" fmla="*/ 360184 w 378239"/>
                <a:gd name="connsiteY4" fmla="*/ 27333 h 416063"/>
                <a:gd name="connsiteX5" fmla="*/ 371531 w 378239"/>
                <a:gd name="connsiteY5" fmla="*/ 186194 h 416063"/>
                <a:gd name="connsiteX6" fmla="*/ 197541 w 378239"/>
                <a:gd name="connsiteY6" fmla="*/ 386660 h 416063"/>
                <a:gd name="connsiteX7" fmla="*/ 121893 w 378239"/>
                <a:gd name="connsiteY7" fmla="*/ 424484 h 41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239" h="416063">
                  <a:moveTo>
                    <a:pt x="121893" y="424484"/>
                  </a:moveTo>
                  <a:cubicBezTo>
                    <a:pt x="91634" y="428267"/>
                    <a:pt x="61375" y="416919"/>
                    <a:pt x="38680" y="398007"/>
                  </a:cubicBezTo>
                  <a:cubicBezTo>
                    <a:pt x="-6708" y="356401"/>
                    <a:pt x="-14273" y="284536"/>
                    <a:pt x="27333" y="239147"/>
                  </a:cubicBezTo>
                  <a:lnTo>
                    <a:pt x="201323" y="38680"/>
                  </a:lnTo>
                  <a:cubicBezTo>
                    <a:pt x="242930" y="-6708"/>
                    <a:pt x="314795" y="-14273"/>
                    <a:pt x="360184" y="27333"/>
                  </a:cubicBezTo>
                  <a:cubicBezTo>
                    <a:pt x="405572" y="68939"/>
                    <a:pt x="413137" y="140805"/>
                    <a:pt x="371531" y="186194"/>
                  </a:cubicBezTo>
                  <a:lnTo>
                    <a:pt x="197541" y="386660"/>
                  </a:lnTo>
                  <a:cubicBezTo>
                    <a:pt x="178629" y="409355"/>
                    <a:pt x="148370" y="424484"/>
                    <a:pt x="121893" y="424484"/>
                  </a:cubicBezTo>
                  <a:close/>
                </a:path>
              </a:pathLst>
            </a:custGeom>
            <a:solidFill>
              <a:schemeClr val="bg1"/>
            </a:solidFill>
            <a:ln w="37802" cap="flat">
              <a:noFill/>
              <a:prstDash val="solid"/>
              <a:miter/>
            </a:ln>
          </p:spPr>
          <p:txBody>
            <a:bodyPr rtlCol="0" anchor="ctr"/>
            <a:lstStyle/>
            <a:p>
              <a:endParaRPr lang="en-IN" sz="1350" dirty="0"/>
            </a:p>
          </p:txBody>
        </p:sp>
        <p:sp>
          <p:nvSpPr>
            <p:cNvPr id="28" name="Freeform: Shape 9">
              <a:extLst>
                <a:ext uri="{FF2B5EF4-FFF2-40B4-BE49-F238E27FC236}">
                  <a16:creationId xmlns:a16="http://schemas.microsoft.com/office/drawing/2014/main" id="{84BCFD64-A6DF-4B75-AE59-27825DD25726}"/>
                </a:ext>
              </a:extLst>
            </p:cNvPr>
            <p:cNvSpPr/>
            <p:nvPr/>
          </p:nvSpPr>
          <p:spPr>
            <a:xfrm>
              <a:off x="6377305" y="4087329"/>
              <a:ext cx="416063" cy="416063"/>
            </a:xfrm>
            <a:custGeom>
              <a:avLst/>
              <a:gdLst>
                <a:gd name="connsiteX0" fmla="*/ 121893 w 416063"/>
                <a:gd name="connsiteY0" fmla="*/ 450961 h 416063"/>
                <a:gd name="connsiteX1" fmla="*/ 38680 w 416063"/>
                <a:gd name="connsiteY1" fmla="*/ 424484 h 416063"/>
                <a:gd name="connsiteX2" fmla="*/ 27333 w 416063"/>
                <a:gd name="connsiteY2" fmla="*/ 265624 h 416063"/>
                <a:gd name="connsiteX3" fmla="*/ 227800 w 416063"/>
                <a:gd name="connsiteY3" fmla="*/ 38680 h 416063"/>
                <a:gd name="connsiteX4" fmla="*/ 386660 w 416063"/>
                <a:gd name="connsiteY4" fmla="*/ 27333 h 416063"/>
                <a:gd name="connsiteX5" fmla="*/ 398008 w 416063"/>
                <a:gd name="connsiteY5" fmla="*/ 186194 h 416063"/>
                <a:gd name="connsiteX6" fmla="*/ 197541 w 416063"/>
                <a:gd name="connsiteY6" fmla="*/ 413137 h 416063"/>
                <a:gd name="connsiteX7" fmla="*/ 121893 w 416063"/>
                <a:gd name="connsiteY7" fmla="*/ 450961 h 41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63" h="416063">
                  <a:moveTo>
                    <a:pt x="121893" y="450961"/>
                  </a:moveTo>
                  <a:cubicBezTo>
                    <a:pt x="91634" y="454743"/>
                    <a:pt x="61375" y="443396"/>
                    <a:pt x="38680" y="424484"/>
                  </a:cubicBezTo>
                  <a:cubicBezTo>
                    <a:pt x="-6708" y="382878"/>
                    <a:pt x="-14273" y="311013"/>
                    <a:pt x="27333" y="265624"/>
                  </a:cubicBezTo>
                  <a:lnTo>
                    <a:pt x="227800" y="38680"/>
                  </a:lnTo>
                  <a:cubicBezTo>
                    <a:pt x="269406" y="-6708"/>
                    <a:pt x="341272" y="-14273"/>
                    <a:pt x="386660" y="27333"/>
                  </a:cubicBezTo>
                  <a:cubicBezTo>
                    <a:pt x="432049" y="68939"/>
                    <a:pt x="439614" y="140805"/>
                    <a:pt x="398008" y="186194"/>
                  </a:cubicBezTo>
                  <a:lnTo>
                    <a:pt x="197541" y="413137"/>
                  </a:lnTo>
                  <a:cubicBezTo>
                    <a:pt x="174846" y="435831"/>
                    <a:pt x="148370" y="447179"/>
                    <a:pt x="121893" y="450961"/>
                  </a:cubicBezTo>
                  <a:close/>
                </a:path>
              </a:pathLst>
            </a:custGeom>
            <a:solidFill>
              <a:schemeClr val="bg1"/>
            </a:solidFill>
            <a:ln w="37802" cap="flat">
              <a:noFill/>
              <a:prstDash val="solid"/>
              <a:miter/>
            </a:ln>
          </p:spPr>
          <p:txBody>
            <a:bodyPr rtlCol="0" anchor="ctr"/>
            <a:lstStyle/>
            <a:p>
              <a:endParaRPr lang="en-IN" sz="1350" dirty="0"/>
            </a:p>
          </p:txBody>
        </p:sp>
        <p:sp>
          <p:nvSpPr>
            <p:cNvPr id="29" name="Freeform: Shape 10">
              <a:extLst>
                <a:ext uri="{FF2B5EF4-FFF2-40B4-BE49-F238E27FC236}">
                  <a16:creationId xmlns:a16="http://schemas.microsoft.com/office/drawing/2014/main" id="{077ACEC9-285D-4BF4-BA70-CC5E1CB5DE2C}"/>
                </a:ext>
              </a:extLst>
            </p:cNvPr>
            <p:cNvSpPr/>
            <p:nvPr/>
          </p:nvSpPr>
          <p:spPr>
            <a:xfrm>
              <a:off x="5720025" y="2995074"/>
              <a:ext cx="756478" cy="869950"/>
            </a:xfrm>
            <a:custGeom>
              <a:avLst/>
              <a:gdLst>
                <a:gd name="connsiteX0" fmla="*/ 0 w 756478"/>
                <a:gd name="connsiteY0" fmla="*/ 711090 h 869950"/>
                <a:gd name="connsiteX1" fmla="*/ 291244 w 756478"/>
                <a:gd name="connsiteY1" fmla="*/ 888862 h 869950"/>
                <a:gd name="connsiteX2" fmla="*/ 393369 w 756478"/>
                <a:gd name="connsiteY2" fmla="*/ 862385 h 869950"/>
                <a:gd name="connsiteX3" fmla="*/ 745131 w 756478"/>
                <a:gd name="connsiteY3" fmla="*/ 279897 h 869950"/>
                <a:gd name="connsiteX4" fmla="*/ 718654 w 756478"/>
                <a:gd name="connsiteY4" fmla="*/ 177772 h 869950"/>
                <a:gd name="connsiteX5" fmla="*/ 431193 w 756478"/>
                <a:gd name="connsiteY5" fmla="*/ 0 h 869950"/>
                <a:gd name="connsiteX6" fmla="*/ 0 w 756478"/>
                <a:gd name="connsiteY6" fmla="*/ 71109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478" h="869950">
                  <a:moveTo>
                    <a:pt x="0" y="711090"/>
                  </a:moveTo>
                  <a:lnTo>
                    <a:pt x="291244" y="888862"/>
                  </a:lnTo>
                  <a:cubicBezTo>
                    <a:pt x="325286" y="911556"/>
                    <a:pt x="374457" y="900209"/>
                    <a:pt x="393369" y="862385"/>
                  </a:cubicBezTo>
                  <a:lnTo>
                    <a:pt x="745131" y="279897"/>
                  </a:lnTo>
                  <a:cubicBezTo>
                    <a:pt x="767826" y="245855"/>
                    <a:pt x="756478" y="196684"/>
                    <a:pt x="718654" y="177772"/>
                  </a:cubicBezTo>
                  <a:lnTo>
                    <a:pt x="431193" y="0"/>
                  </a:lnTo>
                  <a:lnTo>
                    <a:pt x="0" y="711090"/>
                  </a:lnTo>
                  <a:close/>
                </a:path>
              </a:pathLst>
            </a:custGeom>
            <a:solidFill>
              <a:schemeClr val="bg1">
                <a:lumMod val="85000"/>
              </a:schemeClr>
            </a:solidFill>
            <a:ln w="37802" cap="flat">
              <a:noFill/>
              <a:prstDash val="solid"/>
              <a:miter/>
            </a:ln>
          </p:spPr>
          <p:txBody>
            <a:bodyPr rtlCol="0" anchor="ctr"/>
            <a:lstStyle/>
            <a:p>
              <a:endParaRPr lang="en-IN" sz="1350" dirty="0"/>
            </a:p>
          </p:txBody>
        </p:sp>
        <p:sp>
          <p:nvSpPr>
            <p:cNvPr id="30" name="Freeform: Shape 11">
              <a:extLst>
                <a:ext uri="{FF2B5EF4-FFF2-40B4-BE49-F238E27FC236}">
                  <a16:creationId xmlns:a16="http://schemas.microsoft.com/office/drawing/2014/main" id="{391D2DE4-54DB-4751-B910-732E7334EF87}"/>
                </a:ext>
              </a:extLst>
            </p:cNvPr>
            <p:cNvSpPr/>
            <p:nvPr/>
          </p:nvSpPr>
          <p:spPr>
            <a:xfrm>
              <a:off x="6185259" y="3335489"/>
              <a:ext cx="2004668" cy="1626428"/>
            </a:xfrm>
            <a:custGeom>
              <a:avLst/>
              <a:gdLst>
                <a:gd name="connsiteX0" fmla="*/ 1985756 w 2004667"/>
                <a:gd name="connsiteY0" fmla="*/ 866168 h 1626428"/>
                <a:gd name="connsiteX1" fmla="*/ 1376791 w 2004667"/>
                <a:gd name="connsiteY1" fmla="*/ 344198 h 1626428"/>
                <a:gd name="connsiteX2" fmla="*/ 1335184 w 2004667"/>
                <a:gd name="connsiteY2" fmla="*/ 306374 h 1626428"/>
                <a:gd name="connsiteX3" fmla="*/ 1074199 w 2004667"/>
                <a:gd name="connsiteY3" fmla="*/ 605183 h 1626428"/>
                <a:gd name="connsiteX4" fmla="*/ 922904 w 2004667"/>
                <a:gd name="connsiteY4" fmla="*/ 680831 h 1626428"/>
                <a:gd name="connsiteX5" fmla="*/ 903992 w 2004667"/>
                <a:gd name="connsiteY5" fmla="*/ 680831 h 1626428"/>
                <a:gd name="connsiteX6" fmla="*/ 756478 w 2004667"/>
                <a:gd name="connsiteY6" fmla="*/ 624095 h 1626428"/>
                <a:gd name="connsiteX7" fmla="*/ 733784 w 2004667"/>
                <a:gd name="connsiteY7" fmla="*/ 302591 h 1626428"/>
                <a:gd name="connsiteX8" fmla="*/ 956945 w 2004667"/>
                <a:gd name="connsiteY8" fmla="*/ 45389 h 1626428"/>
                <a:gd name="connsiteX9" fmla="*/ 329068 w 2004667"/>
                <a:gd name="connsiteY9" fmla="*/ 0 h 1626428"/>
                <a:gd name="connsiteX10" fmla="*/ 0 w 2004667"/>
                <a:gd name="connsiteY10" fmla="*/ 544664 h 1626428"/>
                <a:gd name="connsiteX11" fmla="*/ 257203 w 2004667"/>
                <a:gd name="connsiteY11" fmla="*/ 843473 h 1626428"/>
                <a:gd name="connsiteX12" fmla="*/ 355545 w 2004667"/>
                <a:gd name="connsiteY12" fmla="*/ 730002 h 1626428"/>
                <a:gd name="connsiteX13" fmla="*/ 499276 w 2004667"/>
                <a:gd name="connsiteY13" fmla="*/ 665701 h 1626428"/>
                <a:gd name="connsiteX14" fmla="*/ 499276 w 2004667"/>
                <a:gd name="connsiteY14" fmla="*/ 665701 h 1626428"/>
                <a:gd name="connsiteX15" fmla="*/ 624095 w 2004667"/>
                <a:gd name="connsiteY15" fmla="*/ 711090 h 1626428"/>
                <a:gd name="connsiteX16" fmla="*/ 688395 w 2004667"/>
                <a:gd name="connsiteY16" fmla="*/ 847256 h 1626428"/>
                <a:gd name="connsiteX17" fmla="*/ 752696 w 2004667"/>
                <a:gd name="connsiteY17" fmla="*/ 835909 h 1626428"/>
                <a:gd name="connsiteX18" fmla="*/ 877515 w 2004667"/>
                <a:gd name="connsiteY18" fmla="*/ 881297 h 1626428"/>
                <a:gd name="connsiteX19" fmla="*/ 941816 w 2004667"/>
                <a:gd name="connsiteY19" fmla="*/ 1021246 h 1626428"/>
                <a:gd name="connsiteX20" fmla="*/ 990987 w 2004667"/>
                <a:gd name="connsiteY20" fmla="*/ 1013681 h 1626428"/>
                <a:gd name="connsiteX21" fmla="*/ 990987 w 2004667"/>
                <a:gd name="connsiteY21" fmla="*/ 1013681 h 1626428"/>
                <a:gd name="connsiteX22" fmla="*/ 1104458 w 2004667"/>
                <a:gd name="connsiteY22" fmla="*/ 1055287 h 1626428"/>
                <a:gd name="connsiteX23" fmla="*/ 1161194 w 2004667"/>
                <a:gd name="connsiteY23" fmla="*/ 1172542 h 1626428"/>
                <a:gd name="connsiteX24" fmla="*/ 1202801 w 2004667"/>
                <a:gd name="connsiteY24" fmla="*/ 1164977 h 1626428"/>
                <a:gd name="connsiteX25" fmla="*/ 1202801 w 2004667"/>
                <a:gd name="connsiteY25" fmla="*/ 1164977 h 1626428"/>
                <a:gd name="connsiteX26" fmla="*/ 1301143 w 2004667"/>
                <a:gd name="connsiteY26" fmla="*/ 1202801 h 1626428"/>
                <a:gd name="connsiteX27" fmla="*/ 1354096 w 2004667"/>
                <a:gd name="connsiteY27" fmla="*/ 1304925 h 1626428"/>
                <a:gd name="connsiteX28" fmla="*/ 1316272 w 2004667"/>
                <a:gd name="connsiteY28" fmla="*/ 1414615 h 1626428"/>
                <a:gd name="connsiteX29" fmla="*/ 1187671 w 2004667"/>
                <a:gd name="connsiteY29" fmla="*/ 1562128 h 1626428"/>
                <a:gd name="connsiteX30" fmla="*/ 1240625 w 2004667"/>
                <a:gd name="connsiteY30" fmla="*/ 1603734 h 1626428"/>
                <a:gd name="connsiteX31" fmla="*/ 1331402 w 2004667"/>
                <a:gd name="connsiteY31" fmla="*/ 1626429 h 1626428"/>
                <a:gd name="connsiteX32" fmla="*/ 1467568 w 2004667"/>
                <a:gd name="connsiteY32" fmla="*/ 1463786 h 1626428"/>
                <a:gd name="connsiteX33" fmla="*/ 1467568 w 2004667"/>
                <a:gd name="connsiteY33" fmla="*/ 1460003 h 1626428"/>
                <a:gd name="connsiteX34" fmla="*/ 1505392 w 2004667"/>
                <a:gd name="connsiteY34" fmla="*/ 1463786 h 1626428"/>
                <a:gd name="connsiteX35" fmla="*/ 1641558 w 2004667"/>
                <a:gd name="connsiteY35" fmla="*/ 1301143 h 1626428"/>
                <a:gd name="connsiteX36" fmla="*/ 1641558 w 2004667"/>
                <a:gd name="connsiteY36" fmla="*/ 1297360 h 1626428"/>
                <a:gd name="connsiteX37" fmla="*/ 1679382 w 2004667"/>
                <a:gd name="connsiteY37" fmla="*/ 1301143 h 1626428"/>
                <a:gd name="connsiteX38" fmla="*/ 1815548 w 2004667"/>
                <a:gd name="connsiteY38" fmla="*/ 1138500 h 1626428"/>
                <a:gd name="connsiteX39" fmla="*/ 1811766 w 2004667"/>
                <a:gd name="connsiteY39" fmla="*/ 1115806 h 1626428"/>
                <a:gd name="connsiteX40" fmla="*/ 1891196 w 2004667"/>
                <a:gd name="connsiteY40" fmla="*/ 1130935 h 1626428"/>
                <a:gd name="connsiteX41" fmla="*/ 2027362 w 2004667"/>
                <a:gd name="connsiteY41" fmla="*/ 968292 h 1626428"/>
                <a:gd name="connsiteX42" fmla="*/ 1985756 w 2004667"/>
                <a:gd name="connsiteY42" fmla="*/ 866168 h 1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04667" h="1626428">
                  <a:moveTo>
                    <a:pt x="1985756" y="866168"/>
                  </a:moveTo>
                  <a:lnTo>
                    <a:pt x="1376791" y="344198"/>
                  </a:lnTo>
                  <a:lnTo>
                    <a:pt x="1335184" y="306374"/>
                  </a:lnTo>
                  <a:lnTo>
                    <a:pt x="1074199" y="605183"/>
                  </a:lnTo>
                  <a:cubicBezTo>
                    <a:pt x="1036375" y="650571"/>
                    <a:pt x="983422" y="677048"/>
                    <a:pt x="922904" y="680831"/>
                  </a:cubicBezTo>
                  <a:cubicBezTo>
                    <a:pt x="915339" y="680831"/>
                    <a:pt x="907774" y="680831"/>
                    <a:pt x="903992" y="680831"/>
                  </a:cubicBezTo>
                  <a:cubicBezTo>
                    <a:pt x="847256" y="680831"/>
                    <a:pt x="794302" y="661919"/>
                    <a:pt x="756478" y="624095"/>
                  </a:cubicBezTo>
                  <a:cubicBezTo>
                    <a:pt x="661919" y="540882"/>
                    <a:pt x="654354" y="397151"/>
                    <a:pt x="733784" y="302591"/>
                  </a:cubicBezTo>
                  <a:lnTo>
                    <a:pt x="956945" y="45389"/>
                  </a:lnTo>
                  <a:cubicBezTo>
                    <a:pt x="782955" y="22694"/>
                    <a:pt x="559794" y="113472"/>
                    <a:pt x="329068" y="0"/>
                  </a:cubicBezTo>
                  <a:lnTo>
                    <a:pt x="0" y="544664"/>
                  </a:lnTo>
                  <a:lnTo>
                    <a:pt x="257203" y="843473"/>
                  </a:lnTo>
                  <a:lnTo>
                    <a:pt x="355545" y="730002"/>
                  </a:lnTo>
                  <a:cubicBezTo>
                    <a:pt x="389586" y="688395"/>
                    <a:pt x="442540" y="665701"/>
                    <a:pt x="499276" y="665701"/>
                  </a:cubicBezTo>
                  <a:lnTo>
                    <a:pt x="499276" y="665701"/>
                  </a:lnTo>
                  <a:cubicBezTo>
                    <a:pt x="544664" y="665701"/>
                    <a:pt x="590053" y="680831"/>
                    <a:pt x="624095" y="711090"/>
                  </a:cubicBezTo>
                  <a:cubicBezTo>
                    <a:pt x="665701" y="745131"/>
                    <a:pt x="684613" y="794302"/>
                    <a:pt x="688395" y="847256"/>
                  </a:cubicBezTo>
                  <a:cubicBezTo>
                    <a:pt x="707307" y="839691"/>
                    <a:pt x="730002" y="835909"/>
                    <a:pt x="752696" y="835909"/>
                  </a:cubicBezTo>
                  <a:cubicBezTo>
                    <a:pt x="798085" y="835909"/>
                    <a:pt x="843473" y="851038"/>
                    <a:pt x="877515" y="881297"/>
                  </a:cubicBezTo>
                  <a:cubicBezTo>
                    <a:pt x="919121" y="919121"/>
                    <a:pt x="941816" y="968292"/>
                    <a:pt x="941816" y="1021246"/>
                  </a:cubicBezTo>
                  <a:cubicBezTo>
                    <a:pt x="956945" y="1017463"/>
                    <a:pt x="975857" y="1013681"/>
                    <a:pt x="990987" y="1013681"/>
                  </a:cubicBezTo>
                  <a:lnTo>
                    <a:pt x="990987" y="1013681"/>
                  </a:lnTo>
                  <a:cubicBezTo>
                    <a:pt x="1032593" y="1013681"/>
                    <a:pt x="1070417" y="1028811"/>
                    <a:pt x="1104458" y="1055287"/>
                  </a:cubicBezTo>
                  <a:cubicBezTo>
                    <a:pt x="1138500" y="1085546"/>
                    <a:pt x="1157412" y="1127153"/>
                    <a:pt x="1161194" y="1172542"/>
                  </a:cubicBezTo>
                  <a:cubicBezTo>
                    <a:pt x="1172542" y="1168759"/>
                    <a:pt x="1187671" y="1164977"/>
                    <a:pt x="1202801" y="1164977"/>
                  </a:cubicBezTo>
                  <a:lnTo>
                    <a:pt x="1202801" y="1164977"/>
                  </a:lnTo>
                  <a:cubicBezTo>
                    <a:pt x="1240625" y="1164977"/>
                    <a:pt x="1274666" y="1176324"/>
                    <a:pt x="1301143" y="1202801"/>
                  </a:cubicBezTo>
                  <a:cubicBezTo>
                    <a:pt x="1331402" y="1229277"/>
                    <a:pt x="1350314" y="1267101"/>
                    <a:pt x="1354096" y="1304925"/>
                  </a:cubicBezTo>
                  <a:cubicBezTo>
                    <a:pt x="1357879" y="1346532"/>
                    <a:pt x="1342749" y="1384355"/>
                    <a:pt x="1316272" y="1414615"/>
                  </a:cubicBezTo>
                  <a:lnTo>
                    <a:pt x="1187671" y="1562128"/>
                  </a:lnTo>
                  <a:lnTo>
                    <a:pt x="1240625" y="1603734"/>
                  </a:lnTo>
                  <a:cubicBezTo>
                    <a:pt x="1267101" y="1618864"/>
                    <a:pt x="1297360" y="1630211"/>
                    <a:pt x="1331402" y="1626429"/>
                  </a:cubicBezTo>
                  <a:cubicBezTo>
                    <a:pt x="1414615" y="1618864"/>
                    <a:pt x="1475133" y="1546998"/>
                    <a:pt x="1467568" y="1463786"/>
                  </a:cubicBezTo>
                  <a:cubicBezTo>
                    <a:pt x="1467568" y="1463786"/>
                    <a:pt x="1467568" y="1460003"/>
                    <a:pt x="1467568" y="1460003"/>
                  </a:cubicBezTo>
                  <a:cubicBezTo>
                    <a:pt x="1478915" y="1463786"/>
                    <a:pt x="1494045" y="1463786"/>
                    <a:pt x="1505392" y="1463786"/>
                  </a:cubicBezTo>
                  <a:cubicBezTo>
                    <a:pt x="1588605" y="1456221"/>
                    <a:pt x="1649123" y="1384355"/>
                    <a:pt x="1641558" y="1301143"/>
                  </a:cubicBezTo>
                  <a:cubicBezTo>
                    <a:pt x="1641558" y="1301143"/>
                    <a:pt x="1641558" y="1297360"/>
                    <a:pt x="1641558" y="1297360"/>
                  </a:cubicBezTo>
                  <a:cubicBezTo>
                    <a:pt x="1652905" y="1301143"/>
                    <a:pt x="1668035" y="1301143"/>
                    <a:pt x="1679382" y="1301143"/>
                  </a:cubicBezTo>
                  <a:cubicBezTo>
                    <a:pt x="1762595" y="1293578"/>
                    <a:pt x="1823113" y="1221713"/>
                    <a:pt x="1815548" y="1138500"/>
                  </a:cubicBezTo>
                  <a:cubicBezTo>
                    <a:pt x="1815548" y="1130935"/>
                    <a:pt x="1811766" y="1123370"/>
                    <a:pt x="1811766" y="1115806"/>
                  </a:cubicBezTo>
                  <a:cubicBezTo>
                    <a:pt x="1834460" y="1127153"/>
                    <a:pt x="1860937" y="1134718"/>
                    <a:pt x="1891196" y="1130935"/>
                  </a:cubicBezTo>
                  <a:cubicBezTo>
                    <a:pt x="1974408" y="1123370"/>
                    <a:pt x="2034927" y="1051505"/>
                    <a:pt x="2027362" y="968292"/>
                  </a:cubicBezTo>
                  <a:cubicBezTo>
                    <a:pt x="2031144" y="926686"/>
                    <a:pt x="2012232" y="892644"/>
                    <a:pt x="1985756" y="866168"/>
                  </a:cubicBezTo>
                  <a:close/>
                </a:path>
              </a:pathLst>
            </a:custGeom>
            <a:solidFill>
              <a:schemeClr val="bg1">
                <a:lumMod val="85000"/>
              </a:schemeClr>
            </a:solidFill>
            <a:ln w="37802" cap="flat">
              <a:noFill/>
              <a:prstDash val="solid"/>
              <a:miter/>
            </a:ln>
          </p:spPr>
          <p:txBody>
            <a:bodyPr rtlCol="0" anchor="ctr"/>
            <a:lstStyle/>
            <a:p>
              <a:endParaRPr lang="en-IN" sz="1350" dirty="0"/>
            </a:p>
          </p:txBody>
        </p:sp>
        <p:sp>
          <p:nvSpPr>
            <p:cNvPr id="31" name="Freeform: Shape 12">
              <a:extLst>
                <a:ext uri="{FF2B5EF4-FFF2-40B4-BE49-F238E27FC236}">
                  <a16:creationId xmlns:a16="http://schemas.microsoft.com/office/drawing/2014/main" id="{0F7AF4B0-1441-4A05-8E38-6DA5B19ABABD}"/>
                </a:ext>
              </a:extLst>
            </p:cNvPr>
            <p:cNvSpPr/>
            <p:nvPr/>
          </p:nvSpPr>
          <p:spPr>
            <a:xfrm>
              <a:off x="8246366" y="2995074"/>
              <a:ext cx="756478" cy="869950"/>
            </a:xfrm>
            <a:custGeom>
              <a:avLst/>
              <a:gdLst>
                <a:gd name="connsiteX0" fmla="*/ 756775 w 756478"/>
                <a:gd name="connsiteY0" fmla="*/ 711090 h 869950"/>
                <a:gd name="connsiteX1" fmla="*/ 465531 w 756478"/>
                <a:gd name="connsiteY1" fmla="*/ 888862 h 869950"/>
                <a:gd name="connsiteX2" fmla="*/ 363407 w 756478"/>
                <a:gd name="connsiteY2" fmla="*/ 862385 h 869950"/>
                <a:gd name="connsiteX3" fmla="*/ 11644 w 756478"/>
                <a:gd name="connsiteY3" fmla="*/ 279897 h 869950"/>
                <a:gd name="connsiteX4" fmla="*/ 38121 w 756478"/>
                <a:gd name="connsiteY4" fmla="*/ 177772 h 869950"/>
                <a:gd name="connsiteX5" fmla="*/ 329365 w 756478"/>
                <a:gd name="connsiteY5" fmla="*/ 0 h 869950"/>
                <a:gd name="connsiteX6" fmla="*/ 756775 w 756478"/>
                <a:gd name="connsiteY6" fmla="*/ 71109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478" h="869950">
                  <a:moveTo>
                    <a:pt x="756775" y="711090"/>
                  </a:moveTo>
                  <a:lnTo>
                    <a:pt x="465531" y="888862"/>
                  </a:lnTo>
                  <a:cubicBezTo>
                    <a:pt x="431490" y="911556"/>
                    <a:pt x="382319" y="900209"/>
                    <a:pt x="363407" y="862385"/>
                  </a:cubicBezTo>
                  <a:lnTo>
                    <a:pt x="11644" y="279897"/>
                  </a:lnTo>
                  <a:cubicBezTo>
                    <a:pt x="-11050" y="245855"/>
                    <a:pt x="297" y="196684"/>
                    <a:pt x="38121" y="177772"/>
                  </a:cubicBezTo>
                  <a:lnTo>
                    <a:pt x="329365" y="0"/>
                  </a:lnTo>
                  <a:lnTo>
                    <a:pt x="756775" y="711090"/>
                  </a:lnTo>
                  <a:close/>
                </a:path>
              </a:pathLst>
            </a:custGeom>
            <a:solidFill>
              <a:schemeClr val="bg1"/>
            </a:solidFill>
            <a:ln w="37802" cap="flat">
              <a:noFill/>
              <a:prstDash val="solid"/>
              <a:miter/>
            </a:ln>
          </p:spPr>
          <p:txBody>
            <a:bodyPr rtlCol="0" anchor="ctr"/>
            <a:lstStyle/>
            <a:p>
              <a:endParaRPr lang="en-IN" sz="1350" dirty="0"/>
            </a:p>
          </p:txBody>
        </p:sp>
        <p:sp>
          <p:nvSpPr>
            <p:cNvPr id="32" name="Freeform: Shape 13">
              <a:extLst>
                <a:ext uri="{FF2B5EF4-FFF2-40B4-BE49-F238E27FC236}">
                  <a16:creationId xmlns:a16="http://schemas.microsoft.com/office/drawing/2014/main" id="{88F4B987-29E1-46B2-BCEF-D65B81B95146}"/>
                </a:ext>
              </a:extLst>
            </p:cNvPr>
            <p:cNvSpPr/>
            <p:nvPr/>
          </p:nvSpPr>
          <p:spPr>
            <a:xfrm>
              <a:off x="6933775" y="3300884"/>
              <a:ext cx="1588605" cy="869950"/>
            </a:xfrm>
            <a:custGeom>
              <a:avLst/>
              <a:gdLst>
                <a:gd name="connsiteX0" fmla="*/ 1278847 w 1588604"/>
                <a:gd name="connsiteY0" fmla="*/ 49735 h 869950"/>
                <a:gd name="connsiteX1" fmla="*/ 484544 w 1588604"/>
                <a:gd name="connsiteY1" fmla="*/ 4346 h 869950"/>
                <a:gd name="connsiteX2" fmla="*/ 465632 w 1588604"/>
                <a:gd name="connsiteY2" fmla="*/ 564 h 869950"/>
                <a:gd name="connsiteX3" fmla="*/ 337031 w 1588604"/>
                <a:gd name="connsiteY3" fmla="*/ 49735 h 869950"/>
                <a:gd name="connsiteX4" fmla="*/ 38222 w 1588604"/>
                <a:gd name="connsiteY4" fmla="*/ 390150 h 869950"/>
                <a:gd name="connsiteX5" fmla="*/ 53352 w 1588604"/>
                <a:gd name="connsiteY5" fmla="*/ 601964 h 869950"/>
                <a:gd name="connsiteX6" fmla="*/ 166823 w 1588604"/>
                <a:gd name="connsiteY6" fmla="*/ 639788 h 869950"/>
                <a:gd name="connsiteX7" fmla="*/ 268948 w 1588604"/>
                <a:gd name="connsiteY7" fmla="*/ 586834 h 869950"/>
                <a:gd name="connsiteX8" fmla="*/ 579104 w 1588604"/>
                <a:gd name="connsiteY8" fmla="*/ 231289 h 869950"/>
                <a:gd name="connsiteX9" fmla="*/ 1286411 w 1588604"/>
                <a:gd name="connsiteY9" fmla="*/ 840255 h 869950"/>
                <a:gd name="connsiteX10" fmla="*/ 1286411 w 1588604"/>
                <a:gd name="connsiteY10" fmla="*/ 840255 h 869950"/>
                <a:gd name="connsiteX11" fmla="*/ 1286411 w 1588604"/>
                <a:gd name="connsiteY11" fmla="*/ 840255 h 869950"/>
                <a:gd name="connsiteX12" fmla="*/ 1328018 w 1588604"/>
                <a:gd name="connsiteY12" fmla="*/ 889426 h 869950"/>
                <a:gd name="connsiteX13" fmla="*/ 1600350 w 1588604"/>
                <a:gd name="connsiteY13" fmla="*/ 575487 h 869950"/>
                <a:gd name="connsiteX14" fmla="*/ 1278847 w 1588604"/>
                <a:gd name="connsiteY14" fmla="*/ 49735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604" h="869950">
                  <a:moveTo>
                    <a:pt x="1278847" y="49735"/>
                  </a:moveTo>
                  <a:cubicBezTo>
                    <a:pt x="964908" y="163206"/>
                    <a:pt x="737965" y="53517"/>
                    <a:pt x="484544" y="4346"/>
                  </a:cubicBezTo>
                  <a:cubicBezTo>
                    <a:pt x="480762" y="4346"/>
                    <a:pt x="465632" y="564"/>
                    <a:pt x="465632" y="564"/>
                  </a:cubicBezTo>
                  <a:cubicBezTo>
                    <a:pt x="420244" y="-3219"/>
                    <a:pt x="371073" y="11911"/>
                    <a:pt x="337031" y="49735"/>
                  </a:cubicBezTo>
                  <a:lnTo>
                    <a:pt x="38222" y="390150"/>
                  </a:lnTo>
                  <a:cubicBezTo>
                    <a:pt x="-18514" y="454451"/>
                    <a:pt x="-10949" y="549010"/>
                    <a:pt x="53352" y="601964"/>
                  </a:cubicBezTo>
                  <a:cubicBezTo>
                    <a:pt x="87393" y="628441"/>
                    <a:pt x="125217" y="643570"/>
                    <a:pt x="166823" y="639788"/>
                  </a:cubicBezTo>
                  <a:cubicBezTo>
                    <a:pt x="204647" y="636005"/>
                    <a:pt x="242471" y="620876"/>
                    <a:pt x="268948" y="586834"/>
                  </a:cubicBezTo>
                  <a:cubicBezTo>
                    <a:pt x="268948" y="586834"/>
                    <a:pt x="579104" y="231289"/>
                    <a:pt x="579104" y="231289"/>
                  </a:cubicBezTo>
                  <a:lnTo>
                    <a:pt x="1286411" y="840255"/>
                  </a:lnTo>
                  <a:lnTo>
                    <a:pt x="1286411" y="840255"/>
                  </a:lnTo>
                  <a:lnTo>
                    <a:pt x="1286411" y="840255"/>
                  </a:lnTo>
                  <a:cubicBezTo>
                    <a:pt x="1305323" y="859167"/>
                    <a:pt x="1312888" y="866731"/>
                    <a:pt x="1328018" y="889426"/>
                  </a:cubicBezTo>
                  <a:lnTo>
                    <a:pt x="1600350" y="575487"/>
                  </a:lnTo>
                  <a:lnTo>
                    <a:pt x="1278847" y="49735"/>
                  </a:lnTo>
                  <a:close/>
                </a:path>
              </a:pathLst>
            </a:custGeom>
            <a:solidFill>
              <a:schemeClr val="bg1"/>
            </a:solidFill>
            <a:ln w="37802" cap="flat">
              <a:noFill/>
              <a:prstDash val="solid"/>
              <a:miter/>
            </a:ln>
          </p:spPr>
          <p:txBody>
            <a:bodyPr rtlCol="0" anchor="ctr"/>
            <a:lstStyle/>
            <a:p>
              <a:endParaRPr lang="en-IN" sz="1350" dirty="0"/>
            </a:p>
          </p:txBody>
        </p:sp>
      </p:grpSp>
      <p:sp>
        <p:nvSpPr>
          <p:cNvPr id="33" name="TextBox 32">
            <a:extLst>
              <a:ext uri="{FF2B5EF4-FFF2-40B4-BE49-F238E27FC236}">
                <a16:creationId xmlns:a16="http://schemas.microsoft.com/office/drawing/2014/main" id="{6961A23A-E228-4210-B318-D8B54181D34F}"/>
              </a:ext>
            </a:extLst>
          </p:cNvPr>
          <p:cNvSpPr txBox="1"/>
          <p:nvPr/>
        </p:nvSpPr>
        <p:spPr>
          <a:xfrm>
            <a:off x="1124331" y="3068530"/>
            <a:ext cx="4272235" cy="923330"/>
          </a:xfrm>
          <a:prstGeom prst="rect">
            <a:avLst/>
          </a:prstGeom>
          <a:noFill/>
        </p:spPr>
        <p:txBody>
          <a:bodyPr wrap="square" rtlCol="0">
            <a:spAutoFit/>
          </a:bodyPr>
          <a:lstStyle/>
          <a:p>
            <a:pPr algn="ctr"/>
            <a:r>
              <a:rPr lang="en-US" sz="5400" b="1" dirty="0">
                <a:solidFill>
                  <a:schemeClr val="bg1"/>
                </a:solidFill>
                <a:latin typeface="Calibri" panose="020F0502020204030204" pitchFamily="34" charset="0"/>
                <a:cs typeface="Calibri" panose="020F0502020204030204" pitchFamily="34" charset="0"/>
              </a:rPr>
              <a:t>Thank you</a:t>
            </a:r>
            <a:endParaRPr lang="en-IN"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583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BF74F8-D48C-45C1-8E87-0A4058FD3373}"/>
              </a:ext>
            </a:extLst>
          </p:cNvPr>
          <p:cNvSpPr/>
          <p:nvPr/>
        </p:nvSpPr>
        <p:spPr>
          <a:xfrm>
            <a:off x="1763553" y="2396233"/>
            <a:ext cx="7634614" cy="5818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BCEB4D-CBD1-4E9B-B0DF-67614B74DBDA}"/>
              </a:ext>
            </a:extLst>
          </p:cNvPr>
          <p:cNvSpPr>
            <a:spLocks noGrp="1"/>
          </p:cNvSpPr>
          <p:nvPr>
            <p:ph idx="1"/>
          </p:nvPr>
        </p:nvSpPr>
        <p:spPr>
          <a:xfrm>
            <a:off x="1877596" y="1706891"/>
            <a:ext cx="7900602" cy="5231180"/>
          </a:xfrm>
        </p:spPr>
        <p:txBody>
          <a:bodyPr>
            <a:normAutofit/>
          </a:bodyPr>
          <a:lstStyle/>
          <a:p>
            <a:pPr marL="0" indent="0">
              <a:lnSpc>
                <a:spcPct val="150000"/>
              </a:lnSpc>
              <a:buNone/>
            </a:pPr>
            <a:r>
              <a:rPr lang="en-US" sz="2000" dirty="0">
                <a:solidFill>
                  <a:schemeClr val="accent1">
                    <a:lumMod val="50000"/>
                  </a:schemeClr>
                </a:solidFill>
              </a:rPr>
              <a:t>OVERVIEW</a:t>
            </a:r>
          </a:p>
          <a:p>
            <a:pPr marL="0" indent="0">
              <a:lnSpc>
                <a:spcPct val="150000"/>
              </a:lnSpc>
              <a:buNone/>
            </a:pPr>
            <a:r>
              <a:rPr lang="en-US" sz="2000" b="1" dirty="0">
                <a:solidFill>
                  <a:schemeClr val="bg1"/>
                </a:solidFill>
              </a:rPr>
              <a:t>INDICATOR VALUES </a:t>
            </a:r>
          </a:p>
          <a:p>
            <a:pPr marL="0" indent="0">
              <a:lnSpc>
                <a:spcPct val="150000"/>
              </a:lnSpc>
              <a:buNone/>
            </a:pPr>
            <a:r>
              <a:rPr lang="en-US" sz="2000" dirty="0">
                <a:solidFill>
                  <a:schemeClr val="accent1">
                    <a:lumMod val="50000"/>
                  </a:schemeClr>
                </a:solidFill>
              </a:rPr>
              <a:t>KEY HIGHLIGHTS</a:t>
            </a:r>
          </a:p>
          <a:p>
            <a:pPr marL="0" indent="0">
              <a:lnSpc>
                <a:spcPct val="150000"/>
              </a:lnSpc>
              <a:buNone/>
            </a:pPr>
            <a:r>
              <a:rPr lang="en-US" sz="2000" dirty="0">
                <a:solidFill>
                  <a:schemeClr val="accent1">
                    <a:lumMod val="50000"/>
                  </a:schemeClr>
                </a:solidFill>
              </a:rPr>
              <a:t>DATA CHALLENGES AND RECOMMENDATIONS</a:t>
            </a:r>
          </a:p>
          <a:p>
            <a:pPr marL="0" indent="0">
              <a:lnSpc>
                <a:spcPct val="150000"/>
              </a:lnSpc>
              <a:buNone/>
            </a:pPr>
            <a:r>
              <a:rPr lang="en-US" sz="2000" dirty="0">
                <a:solidFill>
                  <a:schemeClr val="accent1">
                    <a:lumMod val="50000"/>
                  </a:schemeClr>
                </a:solidFill>
              </a:rPr>
              <a:t>POLICY RECOMMENDATIONS</a:t>
            </a:r>
          </a:p>
          <a:p>
            <a:pPr marL="0" indent="0">
              <a:lnSpc>
                <a:spcPct val="150000"/>
              </a:lnSpc>
              <a:buNone/>
            </a:pPr>
            <a:endParaRPr lang="en-US" sz="2000" dirty="0">
              <a:solidFill>
                <a:schemeClr val="accent1">
                  <a:lumMod val="50000"/>
                </a:schemeClr>
              </a:solidFill>
            </a:endParaRPr>
          </a:p>
          <a:p>
            <a:pPr marL="0" indent="0">
              <a:lnSpc>
                <a:spcPct val="150000"/>
              </a:lnSpc>
              <a:buNone/>
            </a:pPr>
            <a:endParaRPr lang="en-US" sz="2000" dirty="0">
              <a:solidFill>
                <a:schemeClr val="accent1">
                  <a:lumMod val="50000"/>
                </a:schemeClr>
              </a:solidFill>
            </a:endParaRPr>
          </a:p>
        </p:txBody>
      </p:sp>
      <p:sp>
        <p:nvSpPr>
          <p:cNvPr id="2" name="Title 1">
            <a:extLst>
              <a:ext uri="{FF2B5EF4-FFF2-40B4-BE49-F238E27FC236}">
                <a16:creationId xmlns:a16="http://schemas.microsoft.com/office/drawing/2014/main" id="{641434A8-93FE-4E56-B332-909D97FEB2A2}"/>
              </a:ext>
            </a:extLst>
          </p:cNvPr>
          <p:cNvSpPr>
            <a:spLocks noGrp="1"/>
          </p:cNvSpPr>
          <p:nvPr>
            <p:ph type="title"/>
          </p:nvPr>
        </p:nvSpPr>
        <p:spPr>
          <a:xfrm>
            <a:off x="545228" y="429186"/>
            <a:ext cx="10778938" cy="443484"/>
          </a:xfrm>
        </p:spPr>
        <p:txBody>
          <a:bodyPr>
            <a:noAutofit/>
          </a:bodyPr>
          <a:lstStyle/>
          <a:p>
            <a:r>
              <a:rPr lang="en-US" dirty="0"/>
              <a:t>National health workforce account Agenda</a:t>
            </a:r>
            <a:endParaRPr lang="en-US" dirty="0">
              <a:ea typeface="Cambria" panose="02040503050406030204" pitchFamily="18" charset="0"/>
            </a:endParaRPr>
          </a:p>
        </p:txBody>
      </p:sp>
      <p:sp>
        <p:nvSpPr>
          <p:cNvPr id="7" name="Slide Number Placeholder 6"/>
          <p:cNvSpPr>
            <a:spLocks noGrp="1"/>
          </p:cNvSpPr>
          <p:nvPr>
            <p:ph type="sldNum" sz="quarter" idx="12"/>
          </p:nvPr>
        </p:nvSpPr>
        <p:spPr/>
        <p:txBody>
          <a:bodyPr/>
          <a:lstStyle/>
          <a:p>
            <a:fld id="{D13E4058-B1CE-4C7A-B3AC-961F4AEF7EDB}" type="slidenum">
              <a:rPr lang="en-US" smtClean="0"/>
              <a:pPr/>
              <a:t>7</a:t>
            </a:fld>
            <a:endParaRPr lang="en-US" dirty="0"/>
          </a:p>
        </p:txBody>
      </p:sp>
    </p:spTree>
    <p:extLst>
      <p:ext uri="{BB962C8B-B14F-4D97-AF65-F5344CB8AC3E}">
        <p14:creationId xmlns:p14="http://schemas.microsoft.com/office/powerpoint/2010/main" val="275585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1 : Active Health Workforce Stock (1/6)</a:t>
            </a:r>
          </a:p>
        </p:txBody>
      </p:sp>
      <p:sp>
        <p:nvSpPr>
          <p:cNvPr id="7" name="TextBox 6"/>
          <p:cNvSpPr txBox="1"/>
          <p:nvPr/>
        </p:nvSpPr>
        <p:spPr>
          <a:xfrm>
            <a:off x="457199" y="1282518"/>
            <a:ext cx="11350162" cy="1200329"/>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Description </a:t>
            </a:r>
            <a:r>
              <a:rPr lang="en-US" b="1" spc="-65" dirty="0">
                <a:solidFill>
                  <a:schemeClr val="bg2">
                    <a:lumMod val="50000"/>
                  </a:schemeClr>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This module provides comprehensive overview of the size, demographics, composition , geographical and sectoral distribution of the health workforce. It </a:t>
            </a:r>
            <a:r>
              <a:rPr lang="en-US" sz="1600" spc="-65" dirty="0">
                <a:solidFill>
                  <a:schemeClr val="bg1">
                    <a:lumMod val="50000"/>
                  </a:schemeClr>
                </a:solidFill>
                <a:latin typeface="Calibri" panose="020F0502020204030204" pitchFamily="34" charset="0"/>
                <a:cs typeface="Calibri" panose="020F0502020204030204" pitchFamily="34" charset="0"/>
              </a:rPr>
              <a:t>highlights dependency on migrant workers</a:t>
            </a:r>
            <a:r>
              <a:rPr lang="en-US" sz="1600" dirty="0">
                <a:solidFill>
                  <a:schemeClr val="bg1">
                    <a:lumMod val="50000"/>
                  </a:schemeClr>
                </a:solidFill>
                <a:latin typeface="Calibri" panose="020F0502020204030204" pitchFamily="34" charset="0"/>
                <a:cs typeface="Calibri" panose="020F0502020204030204" pitchFamily="34" charset="0"/>
              </a:rPr>
              <a:t>, </a:t>
            </a:r>
            <a:r>
              <a:rPr lang="en-US" sz="1600" spc="-65" dirty="0">
                <a:solidFill>
                  <a:schemeClr val="bg1">
                    <a:lumMod val="50000"/>
                  </a:schemeClr>
                </a:solidFill>
                <a:latin typeface="Calibri" panose="020F0502020204030204" pitchFamily="34" charset="0"/>
                <a:cs typeface="Calibri" panose="020F0502020204030204" pitchFamily="34" charset="0"/>
              </a:rPr>
              <a:t>ascertains workforce capacity for UHC-oriented services</a:t>
            </a:r>
            <a:r>
              <a:rPr lang="en-US" sz="1600" dirty="0">
                <a:solidFill>
                  <a:schemeClr val="bg1">
                    <a:lumMod val="50000"/>
                  </a:schemeClr>
                </a:solidFill>
                <a:latin typeface="Calibri" panose="020F0502020204030204" pitchFamily="34" charset="0"/>
                <a:cs typeface="Calibri" panose="020F0502020204030204" pitchFamily="34" charset="0"/>
              </a:rPr>
              <a:t> and validates gender equity in workforce.</a:t>
            </a:r>
          </a:p>
          <a:p>
            <a:r>
              <a:rPr lang="en-US" sz="2000" dirty="0"/>
              <a:t> </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8</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079420" y="3553616"/>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8154823" y="3578318"/>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aphicFrame>
        <p:nvGraphicFramePr>
          <p:cNvPr id="54" name="Content Placeholder 5">
            <a:extLst>
              <a:ext uri="{FF2B5EF4-FFF2-40B4-BE49-F238E27FC236}">
                <a16:creationId xmlns:a16="http://schemas.microsoft.com/office/drawing/2014/main" id="{1F4F29AC-7E27-4FE8-BD05-226F4BD9109D}"/>
              </a:ext>
            </a:extLst>
          </p:cNvPr>
          <p:cNvGraphicFramePr>
            <a:graphicFrameLocks noGrp="1"/>
          </p:cNvGraphicFramePr>
          <p:nvPr>
            <p:ph idx="1"/>
            <p:extLst>
              <p:ext uri="{D42A27DB-BD31-4B8C-83A1-F6EECF244321}">
                <p14:modId xmlns:p14="http://schemas.microsoft.com/office/powerpoint/2010/main" val="3892635060"/>
              </p:ext>
            </p:extLst>
          </p:nvPr>
        </p:nvGraphicFramePr>
        <p:xfrm>
          <a:off x="559561" y="2697565"/>
          <a:ext cx="11350161" cy="450760"/>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3387">
                  <a:extLst>
                    <a:ext uri="{9D8B030D-6E8A-4147-A177-3AD203B41FA5}">
                      <a16:colId xmlns:a16="http://schemas.microsoft.com/office/drawing/2014/main" val="20002"/>
                    </a:ext>
                  </a:extLst>
                </a:gridCol>
                <a:gridCol w="3783387">
                  <a:extLst>
                    <a:ext uri="{9D8B030D-6E8A-4147-A177-3AD203B41FA5}">
                      <a16:colId xmlns:a16="http://schemas.microsoft.com/office/drawing/2014/main" val="20003"/>
                    </a:ext>
                  </a:extLst>
                </a:gridCol>
              </a:tblGrid>
              <a:tr h="450760">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AREAS</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cs typeface="Calibri" panose="020F0502020204030204" pitchFamily="34"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a:latin typeface="Cambria" panose="02040503050406030204" pitchFamily="18" charset="0"/>
                          <a:ea typeface="Cambria" panose="02040503050406030204" pitchFamily="18"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bl>
          </a:graphicData>
        </a:graphic>
      </p:graphicFrame>
      <p:graphicFrame>
        <p:nvGraphicFramePr>
          <p:cNvPr id="55" name="Table 54">
            <a:extLst>
              <a:ext uri="{FF2B5EF4-FFF2-40B4-BE49-F238E27FC236}">
                <a16:creationId xmlns:a16="http://schemas.microsoft.com/office/drawing/2014/main" id="{4261625C-862C-48AF-B57B-4B634F42099C}"/>
              </a:ext>
            </a:extLst>
          </p:cNvPr>
          <p:cNvGraphicFramePr>
            <a:graphicFrameLocks noGrp="1"/>
          </p:cNvGraphicFramePr>
          <p:nvPr>
            <p:extLst>
              <p:ext uri="{D42A27DB-BD31-4B8C-83A1-F6EECF244321}">
                <p14:modId xmlns:p14="http://schemas.microsoft.com/office/powerpoint/2010/main" val="356085423"/>
              </p:ext>
            </p:extLst>
          </p:nvPr>
        </p:nvGraphicFramePr>
        <p:xfrm>
          <a:off x="559561" y="3212032"/>
          <a:ext cx="11350161" cy="2693468"/>
        </p:xfrm>
        <a:graphic>
          <a:graphicData uri="http://schemas.openxmlformats.org/drawingml/2006/table">
            <a:tbl>
              <a:tblPr firstRow="1" bandRow="1">
                <a:tableStyleId>{5C22544A-7EE6-4342-B048-85BDC9FD1C3A}</a:tableStyleId>
              </a:tblPr>
              <a:tblGrid>
                <a:gridCol w="3783387">
                  <a:extLst>
                    <a:ext uri="{9D8B030D-6E8A-4147-A177-3AD203B41FA5}">
                      <a16:colId xmlns:a16="http://schemas.microsoft.com/office/drawing/2014/main" val="20000"/>
                    </a:ext>
                  </a:extLst>
                </a:gridCol>
                <a:gridCol w="3786068">
                  <a:extLst>
                    <a:ext uri="{9D8B030D-6E8A-4147-A177-3AD203B41FA5}">
                      <a16:colId xmlns:a16="http://schemas.microsoft.com/office/drawing/2014/main" val="20002"/>
                    </a:ext>
                  </a:extLst>
                </a:gridCol>
                <a:gridCol w="3780706">
                  <a:extLst>
                    <a:ext uri="{9D8B030D-6E8A-4147-A177-3AD203B41FA5}">
                      <a16:colId xmlns:a16="http://schemas.microsoft.com/office/drawing/2014/main" val="20004"/>
                    </a:ext>
                  </a:extLst>
                </a:gridCol>
              </a:tblGrid>
              <a:tr h="673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NATIONAL DENSITY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132 </a:t>
                      </a:r>
                      <a:b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br>
                      <a:r>
                        <a:rPr lang="en-US" sz="800" b="1" kern="1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Per 10k Population</a:t>
                      </a:r>
                      <a:endParaRPr lang="en-US" sz="1000" b="1" kern="12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 142.11**</a:t>
                      </a:r>
                      <a:b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br>
                      <a:r>
                        <a:rPr lang="en-US" sz="800" b="1" kern="1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Per 10k Population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73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FEMALE WORKFORCE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64.21%</a:t>
                      </a:r>
                      <a:endParaRPr lang="en-US" sz="800" b="1" kern="1200" dirty="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64.00%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618171"/>
                  </a:ext>
                </a:extLst>
              </a:tr>
              <a:tr h="673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AGE GROUP</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41.84%</a:t>
                      </a:r>
                      <a:b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br>
                      <a:r>
                        <a:rPr lang="en-US" sz="800" b="1" kern="1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25-34 yrs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42.77% </a:t>
                      </a:r>
                      <a:br>
                        <a:rPr lang="en-US" sz="1400" b="1" kern="120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br>
                      <a:r>
                        <a:rPr lang="en-US" sz="800" b="1" kern="1200" dirty="0">
                          <a:solidFill>
                            <a:schemeClr val="tx1"/>
                          </a:solidFill>
                          <a:effectLst/>
                          <a:latin typeface="Calibri" panose="020F0502020204030204" pitchFamily="34" charset="0"/>
                          <a:ea typeface="Arial" panose="020B0604020202020204" pitchFamily="34" charset="0"/>
                          <a:cs typeface="Calibri" panose="020F0502020204030204" pitchFamily="34" charset="0"/>
                        </a:rPr>
                        <a:t>25-34 yrs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4803786"/>
                  </a:ext>
                </a:extLst>
              </a:tr>
              <a:tr h="673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85000"/>
                              <a:lumOff val="15000"/>
                            </a:schemeClr>
                          </a:solidFill>
                          <a:effectLst/>
                          <a:latin typeface="Cambria" panose="02040503050406030204" pitchFamily="18" charset="0"/>
                          <a:ea typeface="Cambria" panose="02040503050406030204" pitchFamily="18" charset="0"/>
                          <a:cs typeface="Calibri" panose="020F0502020204030204" pitchFamily="34" charset="0"/>
                        </a:rPr>
                        <a:t>WORKFORCE SECTOR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t>65.84%</a:t>
                      </a:r>
                      <a:br>
                        <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rPr>
                      </a:b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Private</a:t>
                      </a:r>
                      <a:endParaRPr lang="en-US" sz="1400" b="1" kern="1200" dirty="0">
                        <a:solidFill>
                          <a:schemeClr val="accent6"/>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tx2">
                              <a:lumMod val="60000"/>
                              <a:lumOff val="40000"/>
                            </a:schemeClr>
                          </a:solidFill>
                          <a:effectLst/>
                          <a:latin typeface="Calibri" panose="020F0502020204030204" pitchFamily="34" charset="0"/>
                          <a:ea typeface="Arial" panose="020B0604020202020204" pitchFamily="34" charset="0"/>
                          <a:cs typeface="Calibri" panose="020F0502020204030204" pitchFamily="34" charset="0"/>
                        </a:rPr>
                        <a:t>64.69%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Private</a:t>
                      </a:r>
                      <a:endParaRPr kumimoji="0" lang="en-US" sz="800" b="1" i="0" u="none" strike="noStrike" kern="1200" cap="none" spc="0" normalizeH="0" baseline="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409983"/>
                  </a:ext>
                </a:extLst>
              </a:tr>
            </a:tbl>
          </a:graphicData>
        </a:graphic>
      </p:graphicFrame>
      <p:sp>
        <p:nvSpPr>
          <p:cNvPr id="56" name="TextBox 55">
            <a:extLst>
              <a:ext uri="{FF2B5EF4-FFF2-40B4-BE49-F238E27FC236}">
                <a16:creationId xmlns:a16="http://schemas.microsoft.com/office/drawing/2014/main" id="{1708A172-B409-4F50-A495-9A84743D6962}"/>
              </a:ext>
            </a:extLst>
          </p:cNvPr>
          <p:cNvSpPr txBox="1"/>
          <p:nvPr/>
        </p:nvSpPr>
        <p:spPr>
          <a:xfrm>
            <a:off x="457199" y="2320456"/>
            <a:ext cx="11350162" cy="369332"/>
          </a:xfrm>
          <a:prstGeom prst="rect">
            <a:avLst/>
          </a:prstGeom>
          <a:noFill/>
        </p:spPr>
        <p:txBody>
          <a:bodyPr wrap="square" rtlCol="0">
            <a:spAutoFit/>
          </a:bodyPr>
          <a:lstStyle/>
          <a:p>
            <a:r>
              <a:rPr lang="en-US" b="1" spc="-65" dirty="0">
                <a:solidFill>
                  <a:schemeClr val="accent1"/>
                </a:solidFill>
                <a:latin typeface="Calibri" panose="020F0502020204030204" pitchFamily="34" charset="0"/>
                <a:cs typeface="Calibri" panose="020F0502020204030204" pitchFamily="34" charset="0"/>
              </a:rPr>
              <a:t>Key Indicators</a:t>
            </a:r>
            <a:endParaRPr lang="en-US" sz="2000" dirty="0"/>
          </a:p>
        </p:txBody>
      </p:sp>
      <p:sp>
        <p:nvSpPr>
          <p:cNvPr id="10" name="TextBox 9">
            <a:extLst>
              <a:ext uri="{FF2B5EF4-FFF2-40B4-BE49-F238E27FC236}">
                <a16:creationId xmlns:a16="http://schemas.microsoft.com/office/drawing/2014/main" id="{8218599F-4E7B-4819-8CDE-50BCEF161283}"/>
              </a:ext>
            </a:extLst>
          </p:cNvPr>
          <p:cNvSpPr txBox="1"/>
          <p:nvPr/>
        </p:nvSpPr>
        <p:spPr>
          <a:xfrm>
            <a:off x="559561" y="5977441"/>
            <a:ext cx="8016268"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 2020 Health Workforce Density includes additional Health Workers recruited in 2020 specially for COVID-19.</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302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spcBef>
                <a:spcPts val="600"/>
              </a:spcBef>
              <a:defRPr/>
            </a:pPr>
            <a:r>
              <a:rPr lang="en-US" cap="none" dirty="0"/>
              <a:t>MOD </a:t>
            </a:r>
            <a:r>
              <a:rPr lang="en-US" kern="0" dirty="0">
                <a:solidFill>
                  <a:prstClr val="black">
                    <a:lumMod val="75000"/>
                    <a:lumOff val="25000"/>
                  </a:prstClr>
                </a:solidFill>
              </a:rPr>
              <a:t>1 : Active Health Workforce Stock (2/6)</a:t>
            </a:r>
          </a:p>
        </p:txBody>
      </p:sp>
      <p:sp>
        <p:nvSpPr>
          <p:cNvPr id="31" name="Slide Number Placeholder 6"/>
          <p:cNvSpPr>
            <a:spLocks noGrp="1"/>
          </p:cNvSpPr>
          <p:nvPr>
            <p:ph type="sldNum" sz="quarter" idx="12"/>
          </p:nvPr>
        </p:nvSpPr>
        <p:spPr>
          <a:xfrm>
            <a:off x="10837333" y="6470704"/>
            <a:ext cx="973667" cy="274320"/>
          </a:xfrm>
        </p:spPr>
        <p:txBody>
          <a:bodyPr/>
          <a:lstStyle/>
          <a:p>
            <a:r>
              <a:rPr lang="en-US" dirty="0"/>
              <a:t>9</a:t>
            </a:r>
          </a:p>
        </p:txBody>
      </p:sp>
      <p:sp>
        <p:nvSpPr>
          <p:cNvPr id="51" name="TextBox 50">
            <a:extLst>
              <a:ext uri="{FF2B5EF4-FFF2-40B4-BE49-F238E27FC236}">
                <a16:creationId xmlns:a16="http://schemas.microsoft.com/office/drawing/2014/main" id="{6C0CC1F2-0034-40A3-8DD7-A052AEA9C4EA}"/>
              </a:ext>
            </a:extLst>
          </p:cNvPr>
          <p:cNvSpPr txBox="1"/>
          <p:nvPr/>
        </p:nvSpPr>
        <p:spPr>
          <a:xfrm>
            <a:off x="460841" y="1097744"/>
            <a:ext cx="1135015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b="1" dirty="0">
                <a:latin typeface="Calibri" panose="020F0502020204030204" pitchFamily="34" charset="0"/>
                <a:cs typeface="Calibri" panose="020F0502020204030204" pitchFamily="34" charset="0"/>
              </a:rPr>
              <a:t>WORKFORCE CHARACTERISTICS (2019)</a:t>
            </a:r>
          </a:p>
        </p:txBody>
      </p:sp>
      <p:grpSp>
        <p:nvGrpSpPr>
          <p:cNvPr id="6" name="Group 5">
            <a:extLst>
              <a:ext uri="{FF2B5EF4-FFF2-40B4-BE49-F238E27FC236}">
                <a16:creationId xmlns:a16="http://schemas.microsoft.com/office/drawing/2014/main" id="{B363A9B3-D1D8-4673-A2C1-C052C41207CE}"/>
              </a:ext>
            </a:extLst>
          </p:cNvPr>
          <p:cNvGrpSpPr/>
          <p:nvPr/>
        </p:nvGrpSpPr>
        <p:grpSpPr>
          <a:xfrm>
            <a:off x="1202072" y="2182805"/>
            <a:ext cx="10608925" cy="3935608"/>
            <a:chOff x="1722445" y="2279273"/>
            <a:chExt cx="10608925" cy="3935608"/>
          </a:xfrm>
        </p:grpSpPr>
        <p:grpSp>
          <p:nvGrpSpPr>
            <p:cNvPr id="3" name="Group 2">
              <a:extLst>
                <a:ext uri="{FF2B5EF4-FFF2-40B4-BE49-F238E27FC236}">
                  <a16:creationId xmlns:a16="http://schemas.microsoft.com/office/drawing/2014/main" id="{743EB969-DC44-4D74-93FC-9C8A55000B62}"/>
                </a:ext>
              </a:extLst>
            </p:cNvPr>
            <p:cNvGrpSpPr/>
            <p:nvPr/>
          </p:nvGrpSpPr>
          <p:grpSpPr>
            <a:xfrm>
              <a:off x="1722445" y="2280444"/>
              <a:ext cx="10608925" cy="3934437"/>
              <a:chOff x="1805200" y="2086776"/>
              <a:chExt cx="10608925" cy="3934437"/>
            </a:xfrm>
          </p:grpSpPr>
          <p:sp>
            <p:nvSpPr>
              <p:cNvPr id="50" name="TextBox 49">
                <a:extLst>
                  <a:ext uri="{FF2B5EF4-FFF2-40B4-BE49-F238E27FC236}">
                    <a16:creationId xmlns:a16="http://schemas.microsoft.com/office/drawing/2014/main" id="{9605FD50-75C3-480D-896F-2832F2C507BD}"/>
                  </a:ext>
                </a:extLst>
              </p:cNvPr>
              <p:cNvSpPr txBox="1"/>
              <p:nvPr/>
            </p:nvSpPr>
            <p:spPr>
              <a:xfrm>
                <a:off x="5798857" y="3040974"/>
                <a:ext cx="208390" cy="184666"/>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r>
                  <a:rPr lang="en-US" sz="1200" b="1" dirty="0">
                    <a:solidFill>
                      <a:schemeClr val="bg1"/>
                    </a:solidFill>
                    <a:latin typeface="Poppins" pitchFamily="2" charset="77"/>
                    <a:cs typeface="Poppins" pitchFamily="2" charset="77"/>
                  </a:rPr>
                  <a:t> </a:t>
                </a:r>
              </a:p>
            </p:txBody>
          </p:sp>
          <p:sp>
            <p:nvSpPr>
              <p:cNvPr id="52" name="TextBox 51">
                <a:extLst>
                  <a:ext uri="{FF2B5EF4-FFF2-40B4-BE49-F238E27FC236}">
                    <a16:creationId xmlns:a16="http://schemas.microsoft.com/office/drawing/2014/main" id="{D1BEC862-84B9-4266-9A38-A527A3FB6A79}"/>
                  </a:ext>
                </a:extLst>
              </p:cNvPr>
              <p:cNvSpPr txBox="1"/>
              <p:nvPr/>
            </p:nvSpPr>
            <p:spPr>
              <a:xfrm>
                <a:off x="4248228" y="3118591"/>
                <a:ext cx="173124" cy="138499"/>
              </a:xfrm>
              <a:prstGeom prst="rect">
                <a:avLst/>
              </a:prstGeom>
              <a:noFill/>
              <a:effectLst>
                <a:glow rad="101600">
                  <a:schemeClr val="accent1">
                    <a:satMod val="175000"/>
                    <a:alpha val="40000"/>
                  </a:schemeClr>
                </a:glow>
              </a:effectLst>
            </p:spPr>
            <p:txBody>
              <a:bodyPr wrap="non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132</a:t>
                </a:r>
              </a:p>
            </p:txBody>
          </p:sp>
          <p:sp>
            <p:nvSpPr>
              <p:cNvPr id="53" name="TextBox 52">
                <a:extLst>
                  <a:ext uri="{FF2B5EF4-FFF2-40B4-BE49-F238E27FC236}">
                    <a16:creationId xmlns:a16="http://schemas.microsoft.com/office/drawing/2014/main" id="{9FD2D668-5ED4-472D-90BC-2E6E68342388}"/>
                  </a:ext>
                </a:extLst>
              </p:cNvPr>
              <p:cNvSpPr txBox="1"/>
              <p:nvPr/>
            </p:nvSpPr>
            <p:spPr>
              <a:xfrm>
                <a:off x="7769200" y="3106530"/>
                <a:ext cx="198611" cy="138499"/>
              </a:xfrm>
              <a:prstGeom prst="rect">
                <a:avLst/>
              </a:prstGeom>
              <a:noFill/>
              <a:effectLst>
                <a:glow rad="101600">
                  <a:schemeClr val="accent1">
                    <a:satMod val="175000"/>
                    <a:alpha val="40000"/>
                  </a:schemeClr>
                </a:glow>
              </a:effectLst>
            </p:spPr>
            <p:txBody>
              <a:bodyPr wrap="square" lIns="0" tIns="0" rIns="0" bIns="0" rtlCol="0" anchor="ctr">
                <a:spAutoFit/>
              </a:bodyPr>
              <a:lstStyle/>
              <a:p>
                <a:pPr algn="ctr"/>
                <a:r>
                  <a:rPr lang="en-US" sz="900" b="1" dirty="0">
                    <a:solidFill>
                      <a:schemeClr val="bg1"/>
                    </a:solidFill>
                    <a:latin typeface="Calibri" panose="020F0502020204030204" pitchFamily="34" charset="0"/>
                    <a:cs typeface="Calibri" panose="020F0502020204030204" pitchFamily="34" charset="0"/>
                  </a:rPr>
                  <a:t>65%</a:t>
                </a:r>
              </a:p>
            </p:txBody>
          </p:sp>
          <p:grpSp>
            <p:nvGrpSpPr>
              <p:cNvPr id="54" name="Group 53">
                <a:extLst>
                  <a:ext uri="{FF2B5EF4-FFF2-40B4-BE49-F238E27FC236}">
                    <a16:creationId xmlns:a16="http://schemas.microsoft.com/office/drawing/2014/main" id="{8E30E3D9-E478-42A6-B7D7-C7D53B166009}"/>
                  </a:ext>
                </a:extLst>
              </p:cNvPr>
              <p:cNvGrpSpPr/>
              <p:nvPr/>
            </p:nvGrpSpPr>
            <p:grpSpPr>
              <a:xfrm>
                <a:off x="4319778" y="2237720"/>
                <a:ext cx="3552444" cy="3552444"/>
                <a:chOff x="5975350" y="3128317"/>
                <a:chExt cx="1600200" cy="1600201"/>
              </a:xfrm>
            </p:grpSpPr>
            <p:sp>
              <p:nvSpPr>
                <p:cNvPr id="55" name="Freeform 3128">
                  <a:extLst>
                    <a:ext uri="{FF2B5EF4-FFF2-40B4-BE49-F238E27FC236}">
                      <a16:creationId xmlns:a16="http://schemas.microsoft.com/office/drawing/2014/main" id="{8EE0C97F-6293-4596-BE09-51CA7E474138}"/>
                    </a:ext>
                  </a:extLst>
                </p:cNvPr>
                <p:cNvSpPr>
                  <a:spLocks/>
                </p:cNvSpPr>
                <p:nvPr/>
              </p:nvSpPr>
              <p:spPr bwMode="auto">
                <a:xfrm>
                  <a:off x="6804025" y="3128317"/>
                  <a:ext cx="650875" cy="577850"/>
                </a:xfrm>
                <a:custGeom>
                  <a:avLst/>
                  <a:gdLst>
                    <a:gd name="T0" fmla="*/ 1637 w 1637"/>
                    <a:gd name="T1" fmla="*/ 945 h 1457"/>
                    <a:gd name="T2" fmla="*/ 1602 w 1637"/>
                    <a:gd name="T3" fmla="*/ 892 h 1457"/>
                    <a:gd name="T4" fmla="*/ 1529 w 1637"/>
                    <a:gd name="T5" fmla="*/ 790 h 1457"/>
                    <a:gd name="T6" fmla="*/ 1452 w 1637"/>
                    <a:gd name="T7" fmla="*/ 694 h 1457"/>
                    <a:gd name="T8" fmla="*/ 1367 w 1637"/>
                    <a:gd name="T9" fmla="*/ 602 h 1457"/>
                    <a:gd name="T10" fmla="*/ 1279 w 1637"/>
                    <a:gd name="T11" fmla="*/ 517 h 1457"/>
                    <a:gd name="T12" fmla="*/ 1187 w 1637"/>
                    <a:gd name="T13" fmla="*/ 438 h 1457"/>
                    <a:gd name="T14" fmla="*/ 1090 w 1637"/>
                    <a:gd name="T15" fmla="*/ 365 h 1457"/>
                    <a:gd name="T16" fmla="*/ 989 w 1637"/>
                    <a:gd name="T17" fmla="*/ 297 h 1457"/>
                    <a:gd name="T18" fmla="*/ 883 w 1637"/>
                    <a:gd name="T19" fmla="*/ 238 h 1457"/>
                    <a:gd name="T20" fmla="*/ 775 w 1637"/>
                    <a:gd name="T21" fmla="*/ 183 h 1457"/>
                    <a:gd name="T22" fmla="*/ 662 w 1637"/>
                    <a:gd name="T23" fmla="*/ 135 h 1457"/>
                    <a:gd name="T24" fmla="*/ 547 w 1637"/>
                    <a:gd name="T25" fmla="*/ 95 h 1457"/>
                    <a:gd name="T26" fmla="*/ 430 w 1637"/>
                    <a:gd name="T27" fmla="*/ 61 h 1457"/>
                    <a:gd name="T28" fmla="*/ 310 w 1637"/>
                    <a:gd name="T29" fmla="*/ 34 h 1457"/>
                    <a:gd name="T30" fmla="*/ 187 w 1637"/>
                    <a:gd name="T31" fmla="*/ 15 h 1457"/>
                    <a:gd name="T32" fmla="*/ 62 w 1637"/>
                    <a:gd name="T33" fmla="*/ 3 h 1457"/>
                    <a:gd name="T34" fmla="*/ 0 w 1637"/>
                    <a:gd name="T35" fmla="*/ 0 h 1457"/>
                    <a:gd name="T36" fmla="*/ 0 w 1637"/>
                    <a:gd name="T37" fmla="*/ 1024 h 1457"/>
                    <a:gd name="T38" fmla="*/ 749 w 1637"/>
                    <a:gd name="T39" fmla="*/ 1457 h 1457"/>
                    <a:gd name="T40" fmla="*/ 1637 w 1637"/>
                    <a:gd name="T41" fmla="*/ 945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7" h="1457">
                      <a:moveTo>
                        <a:pt x="1637" y="945"/>
                      </a:moveTo>
                      <a:lnTo>
                        <a:pt x="1602" y="892"/>
                      </a:lnTo>
                      <a:lnTo>
                        <a:pt x="1529" y="790"/>
                      </a:lnTo>
                      <a:lnTo>
                        <a:pt x="1452" y="694"/>
                      </a:lnTo>
                      <a:lnTo>
                        <a:pt x="1367" y="602"/>
                      </a:lnTo>
                      <a:lnTo>
                        <a:pt x="1279" y="517"/>
                      </a:lnTo>
                      <a:lnTo>
                        <a:pt x="1187" y="438"/>
                      </a:lnTo>
                      <a:lnTo>
                        <a:pt x="1090" y="365"/>
                      </a:lnTo>
                      <a:lnTo>
                        <a:pt x="989" y="297"/>
                      </a:lnTo>
                      <a:lnTo>
                        <a:pt x="883" y="238"/>
                      </a:lnTo>
                      <a:lnTo>
                        <a:pt x="775" y="183"/>
                      </a:lnTo>
                      <a:lnTo>
                        <a:pt x="662" y="135"/>
                      </a:lnTo>
                      <a:lnTo>
                        <a:pt x="547" y="95"/>
                      </a:lnTo>
                      <a:lnTo>
                        <a:pt x="430" y="61"/>
                      </a:lnTo>
                      <a:lnTo>
                        <a:pt x="310" y="34"/>
                      </a:lnTo>
                      <a:lnTo>
                        <a:pt x="187" y="15"/>
                      </a:lnTo>
                      <a:lnTo>
                        <a:pt x="62" y="3"/>
                      </a:lnTo>
                      <a:lnTo>
                        <a:pt x="0" y="0"/>
                      </a:lnTo>
                      <a:lnTo>
                        <a:pt x="0" y="1024"/>
                      </a:lnTo>
                      <a:lnTo>
                        <a:pt x="749" y="1457"/>
                      </a:lnTo>
                      <a:lnTo>
                        <a:pt x="1637" y="94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 name="Freeform 3129">
                  <a:extLst>
                    <a:ext uri="{FF2B5EF4-FFF2-40B4-BE49-F238E27FC236}">
                      <a16:creationId xmlns:a16="http://schemas.microsoft.com/office/drawing/2014/main" id="{0E3935DE-56F6-4563-A59B-555F635445B4}"/>
                    </a:ext>
                  </a:extLst>
                </p:cNvPr>
                <p:cNvSpPr>
                  <a:spLocks/>
                </p:cNvSpPr>
                <p:nvPr/>
              </p:nvSpPr>
              <p:spPr bwMode="auto">
                <a:xfrm>
                  <a:off x="6096000" y="3128317"/>
                  <a:ext cx="650875" cy="577850"/>
                </a:xfrm>
                <a:custGeom>
                  <a:avLst/>
                  <a:gdLst>
                    <a:gd name="T0" fmla="*/ 0 w 1637"/>
                    <a:gd name="T1" fmla="*/ 945 h 1457"/>
                    <a:gd name="T2" fmla="*/ 887 w 1637"/>
                    <a:gd name="T3" fmla="*/ 1457 h 1457"/>
                    <a:gd name="T4" fmla="*/ 1637 w 1637"/>
                    <a:gd name="T5" fmla="*/ 1024 h 1457"/>
                    <a:gd name="T6" fmla="*/ 1637 w 1637"/>
                    <a:gd name="T7" fmla="*/ 0 h 1457"/>
                    <a:gd name="T8" fmla="*/ 1574 w 1637"/>
                    <a:gd name="T9" fmla="*/ 3 h 1457"/>
                    <a:gd name="T10" fmla="*/ 1450 w 1637"/>
                    <a:gd name="T11" fmla="*/ 15 h 1457"/>
                    <a:gd name="T12" fmla="*/ 1327 w 1637"/>
                    <a:gd name="T13" fmla="*/ 34 h 1457"/>
                    <a:gd name="T14" fmla="*/ 1206 w 1637"/>
                    <a:gd name="T15" fmla="*/ 61 h 1457"/>
                    <a:gd name="T16" fmla="*/ 1090 w 1637"/>
                    <a:gd name="T17" fmla="*/ 95 h 1457"/>
                    <a:gd name="T18" fmla="*/ 974 w 1637"/>
                    <a:gd name="T19" fmla="*/ 135 h 1457"/>
                    <a:gd name="T20" fmla="*/ 861 w 1637"/>
                    <a:gd name="T21" fmla="*/ 183 h 1457"/>
                    <a:gd name="T22" fmla="*/ 754 w 1637"/>
                    <a:gd name="T23" fmla="*/ 238 h 1457"/>
                    <a:gd name="T24" fmla="*/ 648 w 1637"/>
                    <a:gd name="T25" fmla="*/ 297 h 1457"/>
                    <a:gd name="T26" fmla="*/ 547 w 1637"/>
                    <a:gd name="T27" fmla="*/ 365 h 1457"/>
                    <a:gd name="T28" fmla="*/ 449 w 1637"/>
                    <a:gd name="T29" fmla="*/ 438 h 1457"/>
                    <a:gd name="T30" fmla="*/ 357 w 1637"/>
                    <a:gd name="T31" fmla="*/ 517 h 1457"/>
                    <a:gd name="T32" fmla="*/ 269 w 1637"/>
                    <a:gd name="T33" fmla="*/ 602 h 1457"/>
                    <a:gd name="T34" fmla="*/ 185 w 1637"/>
                    <a:gd name="T35" fmla="*/ 694 h 1457"/>
                    <a:gd name="T36" fmla="*/ 107 w 1637"/>
                    <a:gd name="T37" fmla="*/ 790 h 1457"/>
                    <a:gd name="T38" fmla="*/ 35 w 1637"/>
                    <a:gd name="T39" fmla="*/ 892 h 1457"/>
                    <a:gd name="T40" fmla="*/ 0 w 1637"/>
                    <a:gd name="T41" fmla="*/ 945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7" h="1457">
                      <a:moveTo>
                        <a:pt x="0" y="945"/>
                      </a:moveTo>
                      <a:lnTo>
                        <a:pt x="887" y="1457"/>
                      </a:lnTo>
                      <a:lnTo>
                        <a:pt x="1637" y="1024"/>
                      </a:lnTo>
                      <a:lnTo>
                        <a:pt x="1637" y="0"/>
                      </a:lnTo>
                      <a:lnTo>
                        <a:pt x="1574" y="3"/>
                      </a:lnTo>
                      <a:lnTo>
                        <a:pt x="1450" y="15"/>
                      </a:lnTo>
                      <a:lnTo>
                        <a:pt x="1327" y="34"/>
                      </a:lnTo>
                      <a:lnTo>
                        <a:pt x="1206" y="61"/>
                      </a:lnTo>
                      <a:lnTo>
                        <a:pt x="1090" y="95"/>
                      </a:lnTo>
                      <a:lnTo>
                        <a:pt x="974" y="135"/>
                      </a:lnTo>
                      <a:lnTo>
                        <a:pt x="861" y="183"/>
                      </a:lnTo>
                      <a:lnTo>
                        <a:pt x="754" y="238"/>
                      </a:lnTo>
                      <a:lnTo>
                        <a:pt x="648" y="297"/>
                      </a:lnTo>
                      <a:lnTo>
                        <a:pt x="547" y="365"/>
                      </a:lnTo>
                      <a:lnTo>
                        <a:pt x="449" y="438"/>
                      </a:lnTo>
                      <a:lnTo>
                        <a:pt x="357" y="517"/>
                      </a:lnTo>
                      <a:lnTo>
                        <a:pt x="269" y="602"/>
                      </a:lnTo>
                      <a:lnTo>
                        <a:pt x="185" y="694"/>
                      </a:lnTo>
                      <a:lnTo>
                        <a:pt x="107" y="790"/>
                      </a:lnTo>
                      <a:lnTo>
                        <a:pt x="35" y="892"/>
                      </a:lnTo>
                      <a:lnTo>
                        <a:pt x="0" y="9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 name="Freeform 3130">
                  <a:extLst>
                    <a:ext uri="{FF2B5EF4-FFF2-40B4-BE49-F238E27FC236}">
                      <a16:creationId xmlns:a16="http://schemas.microsoft.com/office/drawing/2014/main" id="{CE8E2C21-187F-441F-99A8-A793573930A3}"/>
                    </a:ext>
                  </a:extLst>
                </p:cNvPr>
                <p:cNvSpPr>
                  <a:spLocks/>
                </p:cNvSpPr>
                <p:nvPr/>
              </p:nvSpPr>
              <p:spPr bwMode="auto">
                <a:xfrm>
                  <a:off x="7131050" y="3552180"/>
                  <a:ext cx="444500" cy="750888"/>
                </a:xfrm>
                <a:custGeom>
                  <a:avLst/>
                  <a:gdLst>
                    <a:gd name="T0" fmla="*/ 888 w 1122"/>
                    <a:gd name="T1" fmla="*/ 0 h 1890"/>
                    <a:gd name="T2" fmla="*/ 0 w 1122"/>
                    <a:gd name="T3" fmla="*/ 512 h 1890"/>
                    <a:gd name="T4" fmla="*/ 0 w 1122"/>
                    <a:gd name="T5" fmla="*/ 1378 h 1890"/>
                    <a:gd name="T6" fmla="*/ 888 w 1122"/>
                    <a:gd name="T7" fmla="*/ 1890 h 1890"/>
                    <a:gd name="T8" fmla="*/ 916 w 1122"/>
                    <a:gd name="T9" fmla="*/ 1835 h 1890"/>
                    <a:gd name="T10" fmla="*/ 967 w 1122"/>
                    <a:gd name="T11" fmla="*/ 1724 h 1890"/>
                    <a:gd name="T12" fmla="*/ 1011 w 1122"/>
                    <a:gd name="T13" fmla="*/ 1608 h 1890"/>
                    <a:gd name="T14" fmla="*/ 1047 w 1122"/>
                    <a:gd name="T15" fmla="*/ 1492 h 1890"/>
                    <a:gd name="T16" fmla="*/ 1077 w 1122"/>
                    <a:gd name="T17" fmla="*/ 1373 h 1890"/>
                    <a:gd name="T18" fmla="*/ 1099 w 1122"/>
                    <a:gd name="T19" fmla="*/ 1252 h 1890"/>
                    <a:gd name="T20" fmla="*/ 1114 w 1122"/>
                    <a:gd name="T21" fmla="*/ 1130 h 1890"/>
                    <a:gd name="T22" fmla="*/ 1122 w 1122"/>
                    <a:gd name="T23" fmla="*/ 1007 h 1890"/>
                    <a:gd name="T24" fmla="*/ 1122 w 1122"/>
                    <a:gd name="T25" fmla="*/ 945 h 1890"/>
                    <a:gd name="T26" fmla="*/ 1122 w 1122"/>
                    <a:gd name="T27" fmla="*/ 883 h 1890"/>
                    <a:gd name="T28" fmla="*/ 1114 w 1122"/>
                    <a:gd name="T29" fmla="*/ 759 h 1890"/>
                    <a:gd name="T30" fmla="*/ 1099 w 1122"/>
                    <a:gd name="T31" fmla="*/ 638 h 1890"/>
                    <a:gd name="T32" fmla="*/ 1077 w 1122"/>
                    <a:gd name="T33" fmla="*/ 517 h 1890"/>
                    <a:gd name="T34" fmla="*/ 1047 w 1122"/>
                    <a:gd name="T35" fmla="*/ 398 h 1890"/>
                    <a:gd name="T36" fmla="*/ 1011 w 1122"/>
                    <a:gd name="T37" fmla="*/ 281 h 1890"/>
                    <a:gd name="T38" fmla="*/ 967 w 1122"/>
                    <a:gd name="T39" fmla="*/ 166 h 1890"/>
                    <a:gd name="T40" fmla="*/ 916 w 1122"/>
                    <a:gd name="T41" fmla="*/ 54 h 1890"/>
                    <a:gd name="T42" fmla="*/ 888 w 1122"/>
                    <a:gd name="T4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2" h="1890">
                      <a:moveTo>
                        <a:pt x="888" y="0"/>
                      </a:moveTo>
                      <a:lnTo>
                        <a:pt x="0" y="512"/>
                      </a:lnTo>
                      <a:lnTo>
                        <a:pt x="0" y="1378"/>
                      </a:lnTo>
                      <a:lnTo>
                        <a:pt x="888" y="1890"/>
                      </a:lnTo>
                      <a:lnTo>
                        <a:pt x="916" y="1835"/>
                      </a:lnTo>
                      <a:lnTo>
                        <a:pt x="967" y="1724"/>
                      </a:lnTo>
                      <a:lnTo>
                        <a:pt x="1011" y="1608"/>
                      </a:lnTo>
                      <a:lnTo>
                        <a:pt x="1047" y="1492"/>
                      </a:lnTo>
                      <a:lnTo>
                        <a:pt x="1077" y="1373"/>
                      </a:lnTo>
                      <a:lnTo>
                        <a:pt x="1099" y="1252"/>
                      </a:lnTo>
                      <a:lnTo>
                        <a:pt x="1114" y="1130"/>
                      </a:lnTo>
                      <a:lnTo>
                        <a:pt x="1122" y="1007"/>
                      </a:lnTo>
                      <a:lnTo>
                        <a:pt x="1122" y="945"/>
                      </a:lnTo>
                      <a:lnTo>
                        <a:pt x="1122" y="883"/>
                      </a:lnTo>
                      <a:lnTo>
                        <a:pt x="1114" y="759"/>
                      </a:lnTo>
                      <a:lnTo>
                        <a:pt x="1099" y="638"/>
                      </a:lnTo>
                      <a:lnTo>
                        <a:pt x="1077" y="517"/>
                      </a:lnTo>
                      <a:lnTo>
                        <a:pt x="1047" y="398"/>
                      </a:lnTo>
                      <a:lnTo>
                        <a:pt x="1011" y="281"/>
                      </a:lnTo>
                      <a:lnTo>
                        <a:pt x="967" y="166"/>
                      </a:lnTo>
                      <a:lnTo>
                        <a:pt x="916" y="54"/>
                      </a:lnTo>
                      <a:lnTo>
                        <a:pt x="888"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 name="Freeform 3131">
                  <a:extLst>
                    <a:ext uri="{FF2B5EF4-FFF2-40B4-BE49-F238E27FC236}">
                      <a16:creationId xmlns:a16="http://schemas.microsoft.com/office/drawing/2014/main" id="{226B6B74-F745-46A6-B1BF-882405D07D03}"/>
                    </a:ext>
                  </a:extLst>
                </p:cNvPr>
                <p:cNvSpPr>
                  <a:spLocks/>
                </p:cNvSpPr>
                <p:nvPr/>
              </p:nvSpPr>
              <p:spPr bwMode="auto">
                <a:xfrm>
                  <a:off x="6804025" y="4149080"/>
                  <a:ext cx="650875" cy="579438"/>
                </a:xfrm>
                <a:custGeom>
                  <a:avLst/>
                  <a:gdLst>
                    <a:gd name="T0" fmla="*/ 1637 w 1637"/>
                    <a:gd name="T1" fmla="*/ 512 h 1457"/>
                    <a:gd name="T2" fmla="*/ 749 w 1637"/>
                    <a:gd name="T3" fmla="*/ 0 h 1457"/>
                    <a:gd name="T4" fmla="*/ 0 w 1637"/>
                    <a:gd name="T5" fmla="*/ 433 h 1457"/>
                    <a:gd name="T6" fmla="*/ 0 w 1637"/>
                    <a:gd name="T7" fmla="*/ 1457 h 1457"/>
                    <a:gd name="T8" fmla="*/ 62 w 1637"/>
                    <a:gd name="T9" fmla="*/ 1455 h 1457"/>
                    <a:gd name="T10" fmla="*/ 187 w 1637"/>
                    <a:gd name="T11" fmla="*/ 1443 h 1457"/>
                    <a:gd name="T12" fmla="*/ 310 w 1637"/>
                    <a:gd name="T13" fmla="*/ 1424 h 1457"/>
                    <a:gd name="T14" fmla="*/ 430 w 1637"/>
                    <a:gd name="T15" fmla="*/ 1396 h 1457"/>
                    <a:gd name="T16" fmla="*/ 547 w 1637"/>
                    <a:gd name="T17" fmla="*/ 1363 h 1457"/>
                    <a:gd name="T18" fmla="*/ 662 w 1637"/>
                    <a:gd name="T19" fmla="*/ 1322 h 1457"/>
                    <a:gd name="T20" fmla="*/ 775 w 1637"/>
                    <a:gd name="T21" fmla="*/ 1275 h 1457"/>
                    <a:gd name="T22" fmla="*/ 883 w 1637"/>
                    <a:gd name="T23" fmla="*/ 1221 h 1457"/>
                    <a:gd name="T24" fmla="*/ 989 w 1637"/>
                    <a:gd name="T25" fmla="*/ 1160 h 1457"/>
                    <a:gd name="T26" fmla="*/ 1090 w 1637"/>
                    <a:gd name="T27" fmla="*/ 1093 h 1457"/>
                    <a:gd name="T28" fmla="*/ 1187 w 1637"/>
                    <a:gd name="T29" fmla="*/ 1020 h 1457"/>
                    <a:gd name="T30" fmla="*/ 1279 w 1637"/>
                    <a:gd name="T31" fmla="*/ 940 h 1457"/>
                    <a:gd name="T32" fmla="*/ 1367 w 1637"/>
                    <a:gd name="T33" fmla="*/ 856 h 1457"/>
                    <a:gd name="T34" fmla="*/ 1452 w 1637"/>
                    <a:gd name="T35" fmla="*/ 765 h 1457"/>
                    <a:gd name="T36" fmla="*/ 1529 w 1637"/>
                    <a:gd name="T37" fmla="*/ 668 h 1457"/>
                    <a:gd name="T38" fmla="*/ 1602 w 1637"/>
                    <a:gd name="T39" fmla="*/ 566 h 1457"/>
                    <a:gd name="T40" fmla="*/ 1637 w 1637"/>
                    <a:gd name="T41" fmla="*/ 512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7" h="1457">
                      <a:moveTo>
                        <a:pt x="1637" y="512"/>
                      </a:moveTo>
                      <a:lnTo>
                        <a:pt x="749" y="0"/>
                      </a:lnTo>
                      <a:lnTo>
                        <a:pt x="0" y="433"/>
                      </a:lnTo>
                      <a:lnTo>
                        <a:pt x="0" y="1457"/>
                      </a:lnTo>
                      <a:lnTo>
                        <a:pt x="62" y="1455"/>
                      </a:lnTo>
                      <a:lnTo>
                        <a:pt x="187" y="1443"/>
                      </a:lnTo>
                      <a:lnTo>
                        <a:pt x="310" y="1424"/>
                      </a:lnTo>
                      <a:lnTo>
                        <a:pt x="430" y="1396"/>
                      </a:lnTo>
                      <a:lnTo>
                        <a:pt x="547" y="1363"/>
                      </a:lnTo>
                      <a:lnTo>
                        <a:pt x="662" y="1322"/>
                      </a:lnTo>
                      <a:lnTo>
                        <a:pt x="775" y="1275"/>
                      </a:lnTo>
                      <a:lnTo>
                        <a:pt x="883" y="1221"/>
                      </a:lnTo>
                      <a:lnTo>
                        <a:pt x="989" y="1160"/>
                      </a:lnTo>
                      <a:lnTo>
                        <a:pt x="1090" y="1093"/>
                      </a:lnTo>
                      <a:lnTo>
                        <a:pt x="1187" y="1020"/>
                      </a:lnTo>
                      <a:lnTo>
                        <a:pt x="1279" y="940"/>
                      </a:lnTo>
                      <a:lnTo>
                        <a:pt x="1367" y="856"/>
                      </a:lnTo>
                      <a:lnTo>
                        <a:pt x="1452" y="765"/>
                      </a:lnTo>
                      <a:lnTo>
                        <a:pt x="1529" y="668"/>
                      </a:lnTo>
                      <a:lnTo>
                        <a:pt x="1602" y="566"/>
                      </a:lnTo>
                      <a:lnTo>
                        <a:pt x="1637" y="51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 name="Freeform 3132">
                  <a:extLst>
                    <a:ext uri="{FF2B5EF4-FFF2-40B4-BE49-F238E27FC236}">
                      <a16:creationId xmlns:a16="http://schemas.microsoft.com/office/drawing/2014/main" id="{8289DD55-69A1-4F7E-9863-1AED286EAA9E}"/>
                    </a:ext>
                  </a:extLst>
                </p:cNvPr>
                <p:cNvSpPr>
                  <a:spLocks/>
                </p:cNvSpPr>
                <p:nvPr/>
              </p:nvSpPr>
              <p:spPr bwMode="auto">
                <a:xfrm>
                  <a:off x="5975350" y="3552180"/>
                  <a:ext cx="444500" cy="750888"/>
                </a:xfrm>
                <a:custGeom>
                  <a:avLst/>
                  <a:gdLst>
                    <a:gd name="T0" fmla="*/ 235 w 1123"/>
                    <a:gd name="T1" fmla="*/ 0 h 1890"/>
                    <a:gd name="T2" fmla="*/ 206 w 1123"/>
                    <a:gd name="T3" fmla="*/ 54 h 1890"/>
                    <a:gd name="T4" fmla="*/ 156 w 1123"/>
                    <a:gd name="T5" fmla="*/ 166 h 1890"/>
                    <a:gd name="T6" fmla="*/ 112 w 1123"/>
                    <a:gd name="T7" fmla="*/ 281 h 1890"/>
                    <a:gd name="T8" fmla="*/ 76 w 1123"/>
                    <a:gd name="T9" fmla="*/ 398 h 1890"/>
                    <a:gd name="T10" fmla="*/ 46 w 1123"/>
                    <a:gd name="T11" fmla="*/ 517 h 1890"/>
                    <a:gd name="T12" fmla="*/ 24 w 1123"/>
                    <a:gd name="T13" fmla="*/ 638 h 1890"/>
                    <a:gd name="T14" fmla="*/ 8 w 1123"/>
                    <a:gd name="T15" fmla="*/ 759 h 1890"/>
                    <a:gd name="T16" fmla="*/ 0 w 1123"/>
                    <a:gd name="T17" fmla="*/ 883 h 1890"/>
                    <a:gd name="T18" fmla="*/ 0 w 1123"/>
                    <a:gd name="T19" fmla="*/ 945 h 1890"/>
                    <a:gd name="T20" fmla="*/ 0 w 1123"/>
                    <a:gd name="T21" fmla="*/ 1007 h 1890"/>
                    <a:gd name="T22" fmla="*/ 8 w 1123"/>
                    <a:gd name="T23" fmla="*/ 1130 h 1890"/>
                    <a:gd name="T24" fmla="*/ 24 w 1123"/>
                    <a:gd name="T25" fmla="*/ 1252 h 1890"/>
                    <a:gd name="T26" fmla="*/ 46 w 1123"/>
                    <a:gd name="T27" fmla="*/ 1373 h 1890"/>
                    <a:gd name="T28" fmla="*/ 76 w 1123"/>
                    <a:gd name="T29" fmla="*/ 1492 h 1890"/>
                    <a:gd name="T30" fmla="*/ 112 w 1123"/>
                    <a:gd name="T31" fmla="*/ 1608 h 1890"/>
                    <a:gd name="T32" fmla="*/ 156 w 1123"/>
                    <a:gd name="T33" fmla="*/ 1724 h 1890"/>
                    <a:gd name="T34" fmla="*/ 206 w 1123"/>
                    <a:gd name="T35" fmla="*/ 1835 h 1890"/>
                    <a:gd name="T36" fmla="*/ 235 w 1123"/>
                    <a:gd name="T37" fmla="*/ 1890 h 1890"/>
                    <a:gd name="T38" fmla="*/ 1123 w 1123"/>
                    <a:gd name="T39" fmla="*/ 1378 h 1890"/>
                    <a:gd name="T40" fmla="*/ 1123 w 1123"/>
                    <a:gd name="T41" fmla="*/ 512 h 1890"/>
                    <a:gd name="T42" fmla="*/ 235 w 1123"/>
                    <a:gd name="T4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3" h="1890">
                      <a:moveTo>
                        <a:pt x="235" y="0"/>
                      </a:moveTo>
                      <a:lnTo>
                        <a:pt x="206" y="54"/>
                      </a:lnTo>
                      <a:lnTo>
                        <a:pt x="156" y="166"/>
                      </a:lnTo>
                      <a:lnTo>
                        <a:pt x="112" y="281"/>
                      </a:lnTo>
                      <a:lnTo>
                        <a:pt x="76" y="398"/>
                      </a:lnTo>
                      <a:lnTo>
                        <a:pt x="46" y="517"/>
                      </a:lnTo>
                      <a:lnTo>
                        <a:pt x="24" y="638"/>
                      </a:lnTo>
                      <a:lnTo>
                        <a:pt x="8" y="759"/>
                      </a:lnTo>
                      <a:lnTo>
                        <a:pt x="0" y="883"/>
                      </a:lnTo>
                      <a:lnTo>
                        <a:pt x="0" y="945"/>
                      </a:lnTo>
                      <a:lnTo>
                        <a:pt x="0" y="1007"/>
                      </a:lnTo>
                      <a:lnTo>
                        <a:pt x="8" y="1130"/>
                      </a:lnTo>
                      <a:lnTo>
                        <a:pt x="24" y="1252"/>
                      </a:lnTo>
                      <a:lnTo>
                        <a:pt x="46" y="1373"/>
                      </a:lnTo>
                      <a:lnTo>
                        <a:pt x="76" y="1492"/>
                      </a:lnTo>
                      <a:lnTo>
                        <a:pt x="112" y="1608"/>
                      </a:lnTo>
                      <a:lnTo>
                        <a:pt x="156" y="1724"/>
                      </a:lnTo>
                      <a:lnTo>
                        <a:pt x="206" y="1835"/>
                      </a:lnTo>
                      <a:lnTo>
                        <a:pt x="235" y="1890"/>
                      </a:lnTo>
                      <a:lnTo>
                        <a:pt x="1123" y="1378"/>
                      </a:lnTo>
                      <a:lnTo>
                        <a:pt x="1123" y="512"/>
                      </a:lnTo>
                      <a:lnTo>
                        <a:pt x="235"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 name="Freeform 3133">
                  <a:extLst>
                    <a:ext uri="{FF2B5EF4-FFF2-40B4-BE49-F238E27FC236}">
                      <a16:creationId xmlns:a16="http://schemas.microsoft.com/office/drawing/2014/main" id="{270B7F21-7123-43E2-B9B0-21D1647E5EFC}"/>
                    </a:ext>
                  </a:extLst>
                </p:cNvPr>
                <p:cNvSpPr>
                  <a:spLocks/>
                </p:cNvSpPr>
                <p:nvPr/>
              </p:nvSpPr>
              <p:spPr bwMode="auto">
                <a:xfrm>
                  <a:off x="6096000" y="4149080"/>
                  <a:ext cx="650875" cy="579438"/>
                </a:xfrm>
                <a:custGeom>
                  <a:avLst/>
                  <a:gdLst>
                    <a:gd name="T0" fmla="*/ 0 w 1637"/>
                    <a:gd name="T1" fmla="*/ 512 h 1457"/>
                    <a:gd name="T2" fmla="*/ 35 w 1637"/>
                    <a:gd name="T3" fmla="*/ 566 h 1457"/>
                    <a:gd name="T4" fmla="*/ 107 w 1637"/>
                    <a:gd name="T5" fmla="*/ 668 h 1457"/>
                    <a:gd name="T6" fmla="*/ 185 w 1637"/>
                    <a:gd name="T7" fmla="*/ 765 h 1457"/>
                    <a:gd name="T8" fmla="*/ 269 w 1637"/>
                    <a:gd name="T9" fmla="*/ 856 h 1457"/>
                    <a:gd name="T10" fmla="*/ 357 w 1637"/>
                    <a:gd name="T11" fmla="*/ 940 h 1457"/>
                    <a:gd name="T12" fmla="*/ 449 w 1637"/>
                    <a:gd name="T13" fmla="*/ 1020 h 1457"/>
                    <a:gd name="T14" fmla="*/ 547 w 1637"/>
                    <a:gd name="T15" fmla="*/ 1093 h 1457"/>
                    <a:gd name="T16" fmla="*/ 648 w 1637"/>
                    <a:gd name="T17" fmla="*/ 1160 h 1457"/>
                    <a:gd name="T18" fmla="*/ 754 w 1637"/>
                    <a:gd name="T19" fmla="*/ 1221 h 1457"/>
                    <a:gd name="T20" fmla="*/ 861 w 1637"/>
                    <a:gd name="T21" fmla="*/ 1275 h 1457"/>
                    <a:gd name="T22" fmla="*/ 974 w 1637"/>
                    <a:gd name="T23" fmla="*/ 1322 h 1457"/>
                    <a:gd name="T24" fmla="*/ 1090 w 1637"/>
                    <a:gd name="T25" fmla="*/ 1363 h 1457"/>
                    <a:gd name="T26" fmla="*/ 1206 w 1637"/>
                    <a:gd name="T27" fmla="*/ 1396 h 1457"/>
                    <a:gd name="T28" fmla="*/ 1327 w 1637"/>
                    <a:gd name="T29" fmla="*/ 1424 h 1457"/>
                    <a:gd name="T30" fmla="*/ 1450 w 1637"/>
                    <a:gd name="T31" fmla="*/ 1443 h 1457"/>
                    <a:gd name="T32" fmla="*/ 1574 w 1637"/>
                    <a:gd name="T33" fmla="*/ 1455 h 1457"/>
                    <a:gd name="T34" fmla="*/ 1637 w 1637"/>
                    <a:gd name="T35" fmla="*/ 1457 h 1457"/>
                    <a:gd name="T36" fmla="*/ 1637 w 1637"/>
                    <a:gd name="T37" fmla="*/ 433 h 1457"/>
                    <a:gd name="T38" fmla="*/ 887 w 1637"/>
                    <a:gd name="T39" fmla="*/ 0 h 1457"/>
                    <a:gd name="T40" fmla="*/ 0 w 1637"/>
                    <a:gd name="T41" fmla="*/ 512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7" h="1457">
                      <a:moveTo>
                        <a:pt x="0" y="512"/>
                      </a:moveTo>
                      <a:lnTo>
                        <a:pt x="35" y="566"/>
                      </a:lnTo>
                      <a:lnTo>
                        <a:pt x="107" y="668"/>
                      </a:lnTo>
                      <a:lnTo>
                        <a:pt x="185" y="765"/>
                      </a:lnTo>
                      <a:lnTo>
                        <a:pt x="269" y="856"/>
                      </a:lnTo>
                      <a:lnTo>
                        <a:pt x="357" y="940"/>
                      </a:lnTo>
                      <a:lnTo>
                        <a:pt x="449" y="1020"/>
                      </a:lnTo>
                      <a:lnTo>
                        <a:pt x="547" y="1093"/>
                      </a:lnTo>
                      <a:lnTo>
                        <a:pt x="648" y="1160"/>
                      </a:lnTo>
                      <a:lnTo>
                        <a:pt x="754" y="1221"/>
                      </a:lnTo>
                      <a:lnTo>
                        <a:pt x="861" y="1275"/>
                      </a:lnTo>
                      <a:lnTo>
                        <a:pt x="974" y="1322"/>
                      </a:lnTo>
                      <a:lnTo>
                        <a:pt x="1090" y="1363"/>
                      </a:lnTo>
                      <a:lnTo>
                        <a:pt x="1206" y="1396"/>
                      </a:lnTo>
                      <a:lnTo>
                        <a:pt x="1327" y="1424"/>
                      </a:lnTo>
                      <a:lnTo>
                        <a:pt x="1450" y="1443"/>
                      </a:lnTo>
                      <a:lnTo>
                        <a:pt x="1574" y="1455"/>
                      </a:lnTo>
                      <a:lnTo>
                        <a:pt x="1637" y="1457"/>
                      </a:lnTo>
                      <a:lnTo>
                        <a:pt x="1637" y="433"/>
                      </a:lnTo>
                      <a:lnTo>
                        <a:pt x="887" y="0"/>
                      </a:lnTo>
                      <a:lnTo>
                        <a:pt x="0" y="51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1" name="Group 60">
                <a:extLst>
                  <a:ext uri="{FF2B5EF4-FFF2-40B4-BE49-F238E27FC236}">
                    <a16:creationId xmlns:a16="http://schemas.microsoft.com/office/drawing/2014/main" id="{842AF5D4-B807-492F-8CB4-3F84C8A99519}"/>
                  </a:ext>
                </a:extLst>
              </p:cNvPr>
              <p:cNvGrpSpPr/>
              <p:nvPr/>
            </p:nvGrpSpPr>
            <p:grpSpPr>
              <a:xfrm>
                <a:off x="1814561" y="2140357"/>
                <a:ext cx="1998222" cy="566454"/>
                <a:chOff x="287289" y="1839858"/>
                <a:chExt cx="2879315" cy="755273"/>
              </a:xfrm>
            </p:grpSpPr>
            <p:sp>
              <p:nvSpPr>
                <p:cNvPr id="62" name="Rectangle 61">
                  <a:extLst>
                    <a:ext uri="{FF2B5EF4-FFF2-40B4-BE49-F238E27FC236}">
                      <a16:creationId xmlns:a16="http://schemas.microsoft.com/office/drawing/2014/main" id="{4D4160E4-6852-4077-AB14-4670192005B5}"/>
                    </a:ext>
                  </a:extLst>
                </p:cNvPr>
                <p:cNvSpPr/>
                <p:nvPr/>
              </p:nvSpPr>
              <p:spPr>
                <a:xfrm>
                  <a:off x="287290" y="1839858"/>
                  <a:ext cx="2879314" cy="492443"/>
                </a:xfrm>
                <a:prstGeom prst="rect">
                  <a:avLst/>
                </a:prstGeom>
              </p:spPr>
              <p:txBody>
                <a:bodyPr wrap="square" anchor="b">
                  <a:spAutoFit/>
                </a:bodyPr>
                <a:lstStyle/>
                <a:p>
                  <a:r>
                    <a:rPr lang="da-DK" b="1" dirty="0">
                      <a:solidFill>
                        <a:srgbClr val="F0A22E"/>
                      </a:solidFill>
                      <a:latin typeface="Cambria" panose="02040503050406030204" pitchFamily="18" charset="0"/>
                      <a:ea typeface="Cambria" panose="02040503050406030204" pitchFamily="18" charset="0"/>
                    </a:rPr>
                    <a:t>DENSITY</a:t>
                  </a:r>
                  <a:endParaRPr lang="en-US" b="1" dirty="0">
                    <a:solidFill>
                      <a:srgbClr val="F0A22E"/>
                    </a:solidFill>
                    <a:latin typeface="Cambria" panose="02040503050406030204" pitchFamily="18" charset="0"/>
                    <a:ea typeface="Cambria" panose="02040503050406030204" pitchFamily="18" charset="0"/>
                  </a:endParaRPr>
                </a:p>
              </p:txBody>
            </p:sp>
            <p:sp>
              <p:nvSpPr>
                <p:cNvPr id="63" name="Rectangle 62">
                  <a:extLst>
                    <a:ext uri="{FF2B5EF4-FFF2-40B4-BE49-F238E27FC236}">
                      <a16:creationId xmlns:a16="http://schemas.microsoft.com/office/drawing/2014/main" id="{266492F4-0672-45C4-A38E-55851FF5AA3F}"/>
                    </a:ext>
                  </a:extLst>
                </p:cNvPr>
                <p:cNvSpPr/>
                <p:nvPr/>
              </p:nvSpPr>
              <p:spPr>
                <a:xfrm>
                  <a:off x="287289" y="2266836"/>
                  <a:ext cx="2879314" cy="328295"/>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UAE : 132 per 10k population</a:t>
                  </a:r>
                </a:p>
              </p:txBody>
            </p:sp>
          </p:grpSp>
          <p:grpSp>
            <p:nvGrpSpPr>
              <p:cNvPr id="64" name="Group 63">
                <a:extLst>
                  <a:ext uri="{FF2B5EF4-FFF2-40B4-BE49-F238E27FC236}">
                    <a16:creationId xmlns:a16="http://schemas.microsoft.com/office/drawing/2014/main" id="{6F4E6161-FC51-4BE8-A893-FD25A83DBB17}"/>
                  </a:ext>
                </a:extLst>
              </p:cNvPr>
              <p:cNvGrpSpPr/>
              <p:nvPr/>
            </p:nvGrpSpPr>
            <p:grpSpPr>
              <a:xfrm>
                <a:off x="1805200" y="3704160"/>
                <a:ext cx="2007583" cy="710581"/>
                <a:chOff x="273800" y="1753516"/>
                <a:chExt cx="2892802" cy="947443"/>
              </a:xfrm>
            </p:grpSpPr>
            <p:sp>
              <p:nvSpPr>
                <p:cNvPr id="65" name="Rectangle 64">
                  <a:extLst>
                    <a:ext uri="{FF2B5EF4-FFF2-40B4-BE49-F238E27FC236}">
                      <a16:creationId xmlns:a16="http://schemas.microsoft.com/office/drawing/2014/main" id="{F4F85908-9B89-4684-8933-3D072056AE10}"/>
                    </a:ext>
                  </a:extLst>
                </p:cNvPr>
                <p:cNvSpPr/>
                <p:nvPr/>
              </p:nvSpPr>
              <p:spPr>
                <a:xfrm>
                  <a:off x="287289" y="1753516"/>
                  <a:ext cx="2879313" cy="492443"/>
                </a:xfrm>
                <a:prstGeom prst="rect">
                  <a:avLst/>
                </a:prstGeom>
              </p:spPr>
              <p:txBody>
                <a:bodyPr wrap="square" anchor="b">
                  <a:spAutoFit/>
                </a:bodyPr>
                <a:lstStyle/>
                <a:p>
                  <a:r>
                    <a:rPr lang="da-DK" b="1" dirty="0">
                      <a:solidFill>
                        <a:srgbClr val="F6C782"/>
                      </a:solidFill>
                      <a:latin typeface="Cambria" panose="02040503050406030204" pitchFamily="18" charset="0"/>
                      <a:ea typeface="Cambria" panose="02040503050406030204" pitchFamily="18" charset="0"/>
                    </a:rPr>
                    <a:t>GENDER</a:t>
                  </a:r>
                  <a:endParaRPr lang="en-US" b="1" dirty="0">
                    <a:solidFill>
                      <a:srgbClr val="F6C782"/>
                    </a:solidFill>
                    <a:latin typeface="Cambria" panose="02040503050406030204" pitchFamily="18" charset="0"/>
                    <a:ea typeface="Cambria" panose="02040503050406030204" pitchFamily="18" charset="0"/>
                  </a:endParaRPr>
                </a:p>
              </p:txBody>
            </p:sp>
            <p:sp>
              <p:nvSpPr>
                <p:cNvPr id="66" name="Rectangle 65">
                  <a:extLst>
                    <a:ext uri="{FF2B5EF4-FFF2-40B4-BE49-F238E27FC236}">
                      <a16:creationId xmlns:a16="http://schemas.microsoft.com/office/drawing/2014/main" id="{664DAB2D-9F7B-4B66-9D28-2C256C1EFB43}"/>
                    </a:ext>
                  </a:extLst>
                </p:cNvPr>
                <p:cNvSpPr/>
                <p:nvPr/>
              </p:nvSpPr>
              <p:spPr>
                <a:xfrm>
                  <a:off x="273800" y="2146962"/>
                  <a:ext cx="2879314" cy="553997"/>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Female : 64.21%</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Male : 35.79%</a:t>
                  </a:r>
                </a:p>
              </p:txBody>
            </p:sp>
          </p:grpSp>
          <p:grpSp>
            <p:nvGrpSpPr>
              <p:cNvPr id="67" name="Group 66">
                <a:extLst>
                  <a:ext uri="{FF2B5EF4-FFF2-40B4-BE49-F238E27FC236}">
                    <a16:creationId xmlns:a16="http://schemas.microsoft.com/office/drawing/2014/main" id="{B29021D0-8166-40AD-A7F3-F8CB79BB40AD}"/>
                  </a:ext>
                </a:extLst>
              </p:cNvPr>
              <p:cNvGrpSpPr/>
              <p:nvPr/>
            </p:nvGrpSpPr>
            <p:grpSpPr>
              <a:xfrm>
                <a:off x="1805200" y="4777681"/>
                <a:ext cx="2007582" cy="1163159"/>
                <a:chOff x="273801" y="1637667"/>
                <a:chExt cx="2892802" cy="1550877"/>
              </a:xfrm>
            </p:grpSpPr>
            <p:sp>
              <p:nvSpPr>
                <p:cNvPr id="68" name="Rectangle 67">
                  <a:extLst>
                    <a:ext uri="{FF2B5EF4-FFF2-40B4-BE49-F238E27FC236}">
                      <a16:creationId xmlns:a16="http://schemas.microsoft.com/office/drawing/2014/main" id="{554911A9-12BA-4518-97D3-B2DDEF928485}"/>
                    </a:ext>
                  </a:extLst>
                </p:cNvPr>
                <p:cNvSpPr/>
                <p:nvPr/>
              </p:nvSpPr>
              <p:spPr>
                <a:xfrm>
                  <a:off x="287289" y="1637667"/>
                  <a:ext cx="2879314" cy="492442"/>
                </a:xfrm>
                <a:prstGeom prst="rect">
                  <a:avLst/>
                </a:prstGeom>
              </p:spPr>
              <p:txBody>
                <a:bodyPr wrap="square" anchor="b">
                  <a:spAutoFit/>
                </a:bodyPr>
                <a:lstStyle/>
                <a:p>
                  <a:r>
                    <a:rPr lang="da-DK" b="1" dirty="0">
                      <a:solidFill>
                        <a:srgbClr val="A6A6A6"/>
                      </a:solidFill>
                      <a:latin typeface="Cambria" panose="02040503050406030204" pitchFamily="18" charset="0"/>
                      <a:ea typeface="Cambria" panose="02040503050406030204" pitchFamily="18" charset="0"/>
                    </a:rPr>
                    <a:t>SPECIALTY</a:t>
                  </a:r>
                  <a:endParaRPr lang="en-US" b="1" dirty="0">
                    <a:solidFill>
                      <a:srgbClr val="A6A6A6"/>
                    </a:solidFill>
                    <a:latin typeface="Cambria" panose="02040503050406030204" pitchFamily="18" charset="0"/>
                    <a:ea typeface="Cambria" panose="02040503050406030204" pitchFamily="18" charset="0"/>
                  </a:endParaRPr>
                </a:p>
              </p:txBody>
            </p:sp>
            <p:sp>
              <p:nvSpPr>
                <p:cNvPr id="69" name="Rectangle 68">
                  <a:extLst>
                    <a:ext uri="{FF2B5EF4-FFF2-40B4-BE49-F238E27FC236}">
                      <a16:creationId xmlns:a16="http://schemas.microsoft.com/office/drawing/2014/main" id="{5F5545CA-DD66-4786-A3DF-A98A1F08A4FE}"/>
                    </a:ext>
                  </a:extLst>
                </p:cNvPr>
                <p:cNvSpPr/>
                <p:nvPr/>
              </p:nvSpPr>
              <p:spPr>
                <a:xfrm>
                  <a:off x="273801" y="2039513"/>
                  <a:ext cx="2879315" cy="1149031"/>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Medical Doctors : 20.19%</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Dentists : 5.22%</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Nurses : 44.60%</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Pharmacists : 9.39%</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Technicians : 20.60%</a:t>
                  </a:r>
                </a:p>
              </p:txBody>
            </p:sp>
          </p:grpSp>
          <p:grpSp>
            <p:nvGrpSpPr>
              <p:cNvPr id="70" name="Group 69">
                <a:extLst>
                  <a:ext uri="{FF2B5EF4-FFF2-40B4-BE49-F238E27FC236}">
                    <a16:creationId xmlns:a16="http://schemas.microsoft.com/office/drawing/2014/main" id="{EA3E2864-7B35-4A36-8DE3-5F037484E028}"/>
                  </a:ext>
                </a:extLst>
              </p:cNvPr>
              <p:cNvGrpSpPr/>
              <p:nvPr/>
            </p:nvGrpSpPr>
            <p:grpSpPr>
              <a:xfrm>
                <a:off x="8544729" y="2086776"/>
                <a:ext cx="2269986" cy="1538883"/>
                <a:chOff x="765941" y="1775409"/>
                <a:chExt cx="3270909" cy="2051845"/>
              </a:xfrm>
            </p:grpSpPr>
            <p:sp>
              <p:nvSpPr>
                <p:cNvPr id="71" name="Rectangle 70">
                  <a:extLst>
                    <a:ext uri="{FF2B5EF4-FFF2-40B4-BE49-F238E27FC236}">
                      <a16:creationId xmlns:a16="http://schemas.microsoft.com/office/drawing/2014/main" id="{E7D347E2-3E30-4E5A-9AFA-0A0128180699}"/>
                    </a:ext>
                  </a:extLst>
                </p:cNvPr>
                <p:cNvSpPr/>
                <p:nvPr/>
              </p:nvSpPr>
              <p:spPr>
                <a:xfrm>
                  <a:off x="765941" y="1775409"/>
                  <a:ext cx="2879314" cy="492443"/>
                </a:xfrm>
                <a:prstGeom prst="rect">
                  <a:avLst/>
                </a:prstGeom>
              </p:spPr>
              <p:txBody>
                <a:bodyPr wrap="square" anchor="b">
                  <a:spAutoFit/>
                </a:bodyPr>
                <a:lstStyle/>
                <a:p>
                  <a:pPr algn="r"/>
                  <a:r>
                    <a:rPr lang="da-DK" b="1" dirty="0">
                      <a:solidFill>
                        <a:srgbClr val="A5644E"/>
                      </a:solidFill>
                      <a:latin typeface="Cambria" panose="02040503050406030204" pitchFamily="18" charset="0"/>
                      <a:ea typeface="Cambria" panose="02040503050406030204" pitchFamily="18" charset="0"/>
                    </a:rPr>
                    <a:t>FACILITY TYPE</a:t>
                  </a:r>
                  <a:endParaRPr lang="en-US" b="1" dirty="0">
                    <a:solidFill>
                      <a:srgbClr val="A5644E"/>
                    </a:solidFill>
                    <a:latin typeface="Cambria" panose="02040503050406030204" pitchFamily="18" charset="0"/>
                    <a:ea typeface="Cambria" panose="02040503050406030204" pitchFamily="18" charset="0"/>
                  </a:endParaRPr>
                </a:p>
              </p:txBody>
            </p:sp>
            <p:sp>
              <p:nvSpPr>
                <p:cNvPr id="72" name="Rectangle 71">
                  <a:extLst>
                    <a:ext uri="{FF2B5EF4-FFF2-40B4-BE49-F238E27FC236}">
                      <a16:creationId xmlns:a16="http://schemas.microsoft.com/office/drawing/2014/main" id="{6AA78B25-9C3D-4370-80A9-3593B9E178C8}"/>
                    </a:ext>
                  </a:extLst>
                </p:cNvPr>
                <p:cNvSpPr/>
                <p:nvPr/>
              </p:nvSpPr>
              <p:spPr>
                <a:xfrm>
                  <a:off x="1157536" y="2267852"/>
                  <a:ext cx="2879314" cy="1559402"/>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Hospitals : 44.39%</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Ambulatory Care : 34.20%</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Retailers : 9.36%</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Govt. Administration : 4.75%</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Others: 4.32%</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Ancillary Services : 1.61%</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Residential Care: 1.37%</a:t>
                  </a:r>
                </a:p>
              </p:txBody>
            </p:sp>
          </p:grpSp>
          <p:grpSp>
            <p:nvGrpSpPr>
              <p:cNvPr id="73" name="Group 72">
                <a:extLst>
                  <a:ext uri="{FF2B5EF4-FFF2-40B4-BE49-F238E27FC236}">
                    <a16:creationId xmlns:a16="http://schemas.microsoft.com/office/drawing/2014/main" id="{55613CE5-28E2-46C4-AA57-084171608BBB}"/>
                  </a:ext>
                </a:extLst>
              </p:cNvPr>
              <p:cNvGrpSpPr/>
              <p:nvPr/>
            </p:nvGrpSpPr>
            <p:grpSpPr>
              <a:xfrm>
                <a:off x="7769200" y="3880026"/>
                <a:ext cx="3045514" cy="747335"/>
                <a:chOff x="-351550" y="2326796"/>
                <a:chExt cx="4388398" cy="996447"/>
              </a:xfrm>
            </p:grpSpPr>
            <p:sp>
              <p:nvSpPr>
                <p:cNvPr id="74" name="Rectangle 73">
                  <a:extLst>
                    <a:ext uri="{FF2B5EF4-FFF2-40B4-BE49-F238E27FC236}">
                      <a16:creationId xmlns:a16="http://schemas.microsoft.com/office/drawing/2014/main" id="{494C2A8F-30E1-4075-A90B-51AF59516F10}"/>
                    </a:ext>
                  </a:extLst>
                </p:cNvPr>
                <p:cNvSpPr/>
                <p:nvPr/>
              </p:nvSpPr>
              <p:spPr>
                <a:xfrm>
                  <a:off x="-351550" y="2326796"/>
                  <a:ext cx="4381751" cy="492443"/>
                </a:xfrm>
                <a:prstGeom prst="rect">
                  <a:avLst/>
                </a:prstGeom>
              </p:spPr>
              <p:txBody>
                <a:bodyPr wrap="square" anchor="b">
                  <a:spAutoFit/>
                </a:bodyPr>
                <a:lstStyle/>
                <a:p>
                  <a:pPr algn="r"/>
                  <a:r>
                    <a:rPr lang="da-DK" b="1" dirty="0">
                      <a:solidFill>
                        <a:srgbClr val="E2AC76"/>
                      </a:solidFill>
                      <a:latin typeface="Cambria" panose="02040503050406030204" pitchFamily="18" charset="0"/>
                      <a:ea typeface="Cambria" panose="02040503050406030204" pitchFamily="18" charset="0"/>
                    </a:rPr>
                    <a:t>FACILITY SECTOR</a:t>
                  </a:r>
                  <a:endParaRPr lang="en-US" b="1" dirty="0">
                    <a:solidFill>
                      <a:srgbClr val="E2AC76"/>
                    </a:solidFill>
                    <a:latin typeface="Cambria" panose="02040503050406030204" pitchFamily="18" charset="0"/>
                    <a:ea typeface="Cambria" panose="02040503050406030204" pitchFamily="18" charset="0"/>
                  </a:endParaRPr>
                </a:p>
              </p:txBody>
            </p:sp>
            <p:sp>
              <p:nvSpPr>
                <p:cNvPr id="75" name="Rectangle 74">
                  <a:extLst>
                    <a:ext uri="{FF2B5EF4-FFF2-40B4-BE49-F238E27FC236}">
                      <a16:creationId xmlns:a16="http://schemas.microsoft.com/office/drawing/2014/main" id="{6846E3C2-B191-4781-96E8-20F81EE3B073}"/>
                    </a:ext>
                  </a:extLst>
                </p:cNvPr>
                <p:cNvSpPr/>
                <p:nvPr/>
              </p:nvSpPr>
              <p:spPr>
                <a:xfrm>
                  <a:off x="1157535" y="2769245"/>
                  <a:ext cx="2879313" cy="553998"/>
                </a:xfrm>
                <a:prstGeom prst="rect">
                  <a:avLst/>
                </a:prstGeom>
              </p:spPr>
              <p:txBody>
                <a:bodyPr wrap="square">
                  <a:spAutoFit/>
                </a:bodyPr>
                <a:lstStyle/>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Public :  34.16%</a:t>
                  </a:r>
                </a:p>
                <a:p>
                  <a:pPr marL="171450" indent="-171450" algn="just">
                    <a:buClr>
                      <a:schemeClr val="accent1"/>
                    </a:buClr>
                    <a:buFont typeface="Arial" panose="020B0604020202020204" pitchFamily="34" charset="0"/>
                    <a:buChar char="•"/>
                  </a:pPr>
                  <a:r>
                    <a:rPr lang="en-US" sz="1000" dirty="0">
                      <a:latin typeface="Calibri" panose="020F0502020204030204" pitchFamily="34" charset="0"/>
                      <a:cs typeface="Calibri" panose="020F0502020204030204" pitchFamily="34" charset="0"/>
                    </a:rPr>
                    <a:t>Private : 65.84%</a:t>
                  </a:r>
                </a:p>
              </p:txBody>
            </p:sp>
          </p:grpSp>
          <p:grpSp>
            <p:nvGrpSpPr>
              <p:cNvPr id="76" name="Group 75">
                <a:extLst>
                  <a:ext uri="{FF2B5EF4-FFF2-40B4-BE49-F238E27FC236}">
                    <a16:creationId xmlns:a16="http://schemas.microsoft.com/office/drawing/2014/main" id="{EFCB895D-41A9-4655-B159-72767A6C844A}"/>
                  </a:ext>
                </a:extLst>
              </p:cNvPr>
              <p:cNvGrpSpPr/>
              <p:nvPr/>
            </p:nvGrpSpPr>
            <p:grpSpPr>
              <a:xfrm>
                <a:off x="8222855" y="4695432"/>
                <a:ext cx="4191270" cy="1325781"/>
                <a:chOff x="302139" y="1802359"/>
                <a:chExt cx="6039363" cy="1767708"/>
              </a:xfrm>
            </p:grpSpPr>
            <p:sp>
              <p:nvSpPr>
                <p:cNvPr id="77" name="Rectangle 76">
                  <a:extLst>
                    <a:ext uri="{FF2B5EF4-FFF2-40B4-BE49-F238E27FC236}">
                      <a16:creationId xmlns:a16="http://schemas.microsoft.com/office/drawing/2014/main" id="{6A18C5F9-179E-4C57-99D5-1841F57C2F6D}"/>
                    </a:ext>
                  </a:extLst>
                </p:cNvPr>
                <p:cNvSpPr/>
                <p:nvPr/>
              </p:nvSpPr>
              <p:spPr>
                <a:xfrm>
                  <a:off x="302139" y="1802359"/>
                  <a:ext cx="2879313" cy="492443"/>
                </a:xfrm>
                <a:prstGeom prst="rect">
                  <a:avLst/>
                </a:prstGeom>
              </p:spPr>
              <p:txBody>
                <a:bodyPr wrap="square" anchor="b">
                  <a:spAutoFit/>
                </a:bodyPr>
                <a:lstStyle/>
                <a:p>
                  <a:pPr algn="r"/>
                  <a:r>
                    <a:rPr lang="da-DK" b="1" dirty="0">
                      <a:solidFill>
                        <a:srgbClr val="91581F"/>
                      </a:solidFill>
                      <a:latin typeface="Cambria" panose="02040503050406030204" pitchFamily="18" charset="0"/>
                      <a:ea typeface="Cambria" panose="02040503050406030204" pitchFamily="18" charset="0"/>
                    </a:rPr>
                    <a:t>AGE GROUP</a:t>
                  </a:r>
                  <a:endParaRPr lang="en-US" b="1" dirty="0">
                    <a:solidFill>
                      <a:srgbClr val="91581F"/>
                    </a:solidFill>
                    <a:latin typeface="Cambria" panose="02040503050406030204" pitchFamily="18" charset="0"/>
                    <a:ea typeface="Cambria" panose="02040503050406030204" pitchFamily="18" charset="0"/>
                  </a:endParaRPr>
                </a:p>
              </p:txBody>
            </p:sp>
            <p:sp>
              <p:nvSpPr>
                <p:cNvPr id="78" name="Rectangle 77">
                  <a:extLst>
                    <a:ext uri="{FF2B5EF4-FFF2-40B4-BE49-F238E27FC236}">
                      <a16:creationId xmlns:a16="http://schemas.microsoft.com/office/drawing/2014/main" id="{94C67334-49D7-4AD3-ADB2-9A50F4975847}"/>
                    </a:ext>
                  </a:extLst>
                </p:cNvPr>
                <p:cNvSpPr/>
                <p:nvPr/>
              </p:nvSpPr>
              <p:spPr>
                <a:xfrm>
                  <a:off x="1157535" y="2215850"/>
                  <a:ext cx="5183967" cy="1354217"/>
                </a:xfrm>
                <a:prstGeom prst="rect">
                  <a:avLst/>
                </a:prstGeom>
              </p:spPr>
              <p:txBody>
                <a:bodyPr wrap="square">
                  <a:spAutoFit/>
                </a:bodyPr>
                <a:lstStyle/>
                <a:p>
                  <a:pPr marL="171450" indent="-171450" defTabSz="914400">
                    <a:buClr>
                      <a:schemeClr val="accent1"/>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&lt;25  : 0.60%</a:t>
                  </a:r>
                  <a:endParaRPr lang="en-US" sz="1000" b="1" dirty="0">
                    <a:latin typeface="Calibri" panose="020F0502020204030204" pitchFamily="34" charset="0"/>
                    <a:ea typeface="Arial" panose="020B0604020202020204" pitchFamily="34" charset="0"/>
                    <a:cs typeface="Calibri" panose="020F0502020204030204" pitchFamily="34" charset="0"/>
                  </a:endParaRPr>
                </a:p>
                <a:p>
                  <a:pPr marL="171450" indent="-171450" defTabSz="914400">
                    <a:buClr>
                      <a:schemeClr val="accent1"/>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25–34 : 41.84%</a:t>
                  </a:r>
                  <a:endParaRPr lang="en-US" sz="1000" b="1" dirty="0">
                    <a:latin typeface="Calibri" panose="020F0502020204030204" pitchFamily="34" charset="0"/>
                    <a:ea typeface="Arial" panose="020B0604020202020204" pitchFamily="34" charset="0"/>
                    <a:cs typeface="Calibri" panose="020F0502020204030204" pitchFamily="34" charset="0"/>
                  </a:endParaRPr>
                </a:p>
                <a:p>
                  <a:pPr marL="171450" indent="-171450" defTabSz="914400">
                    <a:buClr>
                      <a:schemeClr val="accent1"/>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35–44 : 39.98% </a:t>
                  </a:r>
                  <a:endParaRPr lang="en-US" sz="1000" b="1" dirty="0">
                    <a:latin typeface="Calibri" panose="020F0502020204030204" pitchFamily="34" charset="0"/>
                    <a:ea typeface="Arial" panose="020B0604020202020204" pitchFamily="34" charset="0"/>
                    <a:cs typeface="Calibri" panose="020F0502020204030204" pitchFamily="34" charset="0"/>
                  </a:endParaRPr>
                </a:p>
                <a:p>
                  <a:pPr marL="171450" indent="-171450" defTabSz="914400">
                    <a:buClr>
                      <a:schemeClr val="accent1"/>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45–54 : 11.68%</a:t>
                  </a:r>
                  <a:endParaRPr lang="en-US" sz="1000" b="1" dirty="0">
                    <a:latin typeface="Calibri" panose="020F0502020204030204" pitchFamily="34" charset="0"/>
                    <a:ea typeface="Arial" panose="020B0604020202020204" pitchFamily="34" charset="0"/>
                    <a:cs typeface="Calibri" panose="020F0502020204030204" pitchFamily="34" charset="0"/>
                  </a:endParaRPr>
                </a:p>
                <a:p>
                  <a:pPr marL="171450" indent="-171450" defTabSz="914400">
                    <a:buClr>
                      <a:schemeClr val="accent1"/>
                    </a:buClr>
                    <a:buFont typeface="Arial" panose="020B0604020202020204" pitchFamily="34" charset="0"/>
                    <a:buChar char="•"/>
                  </a:pPr>
                  <a:r>
                    <a:rPr lang="en-US" sz="1000" dirty="0">
                      <a:latin typeface="Calibri" panose="020F0502020204030204" pitchFamily="34" charset="0"/>
                      <a:ea typeface="Arial" panose="020B0604020202020204" pitchFamily="34" charset="0"/>
                      <a:cs typeface="Calibri" panose="020F0502020204030204" pitchFamily="34" charset="0"/>
                    </a:rPr>
                    <a:t>55–64 : 4.39%</a:t>
                  </a:r>
                  <a:endParaRPr lang="en-US" sz="1000" b="1" dirty="0">
                    <a:latin typeface="Calibri" panose="020F0502020204030204" pitchFamily="34" charset="0"/>
                    <a:ea typeface="Arial" panose="020B0604020202020204" pitchFamily="34" charset="0"/>
                    <a:cs typeface="Calibri" panose="020F0502020204030204" pitchFamily="34" charset="0"/>
                  </a:endParaRPr>
                </a:p>
                <a:p>
                  <a:pPr marL="171450" lvl="0" indent="-171450" defTabSz="914400">
                    <a:buClr>
                      <a:schemeClr val="accent1"/>
                    </a:buClr>
                    <a:buFont typeface="Arial" panose="020B0604020202020204" pitchFamily="34" charset="0"/>
                    <a:buChar char="•"/>
                    <a:defRPr/>
                  </a:pPr>
                  <a:r>
                    <a:rPr lang="en-US" sz="1000" dirty="0">
                      <a:latin typeface="Calibri" panose="020F0502020204030204" pitchFamily="34" charset="0"/>
                      <a:ea typeface="Arial" panose="020B0604020202020204" pitchFamily="34" charset="0"/>
                      <a:cs typeface="Calibri" panose="020F0502020204030204" pitchFamily="34" charset="0"/>
                    </a:rPr>
                    <a:t>&gt;= 65 : 1.5%</a:t>
                  </a:r>
                  <a:endParaRPr lang="en-US" sz="1000" dirty="0"/>
                </a:p>
              </p:txBody>
            </p:sp>
          </p:grpSp>
          <p:sp>
            <p:nvSpPr>
              <p:cNvPr id="85" name="TextBox 84">
                <a:extLst>
                  <a:ext uri="{FF2B5EF4-FFF2-40B4-BE49-F238E27FC236}">
                    <a16:creationId xmlns:a16="http://schemas.microsoft.com/office/drawing/2014/main" id="{339E50F3-248A-4742-B1EE-1AE0C1006CE4}"/>
                  </a:ext>
                </a:extLst>
              </p:cNvPr>
              <p:cNvSpPr txBox="1"/>
              <p:nvPr/>
            </p:nvSpPr>
            <p:spPr>
              <a:xfrm>
                <a:off x="6430909" y="2543699"/>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01</a:t>
                </a:r>
              </a:p>
            </p:txBody>
          </p:sp>
          <p:sp>
            <p:nvSpPr>
              <p:cNvPr id="86" name="TextBox 85">
                <a:extLst>
                  <a:ext uri="{FF2B5EF4-FFF2-40B4-BE49-F238E27FC236}">
                    <a16:creationId xmlns:a16="http://schemas.microsoft.com/office/drawing/2014/main" id="{9AC88DB3-7007-4B1A-B37D-288AC86A35B5}"/>
                  </a:ext>
                </a:extLst>
              </p:cNvPr>
              <p:cNvSpPr txBox="1"/>
              <p:nvPr/>
            </p:nvSpPr>
            <p:spPr>
              <a:xfrm>
                <a:off x="7070196" y="3649214"/>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02</a:t>
                </a:r>
              </a:p>
            </p:txBody>
          </p:sp>
          <p:sp>
            <p:nvSpPr>
              <p:cNvPr id="87" name="TextBox 86">
                <a:extLst>
                  <a:ext uri="{FF2B5EF4-FFF2-40B4-BE49-F238E27FC236}">
                    <a16:creationId xmlns:a16="http://schemas.microsoft.com/office/drawing/2014/main" id="{65AEF135-C3D1-4E4F-B640-219FB1FC1DE7}"/>
                  </a:ext>
                </a:extLst>
              </p:cNvPr>
              <p:cNvSpPr txBox="1"/>
              <p:nvPr/>
            </p:nvSpPr>
            <p:spPr>
              <a:xfrm>
                <a:off x="6406998" y="4797560"/>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03</a:t>
                </a:r>
              </a:p>
            </p:txBody>
          </p:sp>
          <p:sp>
            <p:nvSpPr>
              <p:cNvPr id="88" name="TextBox 87">
                <a:extLst>
                  <a:ext uri="{FF2B5EF4-FFF2-40B4-BE49-F238E27FC236}">
                    <a16:creationId xmlns:a16="http://schemas.microsoft.com/office/drawing/2014/main" id="{46FB3999-8F7B-4E6B-84F2-4386532F7F5C}"/>
                  </a:ext>
                </a:extLst>
              </p:cNvPr>
              <p:cNvSpPr txBox="1"/>
              <p:nvPr/>
            </p:nvSpPr>
            <p:spPr>
              <a:xfrm>
                <a:off x="5102896" y="4777681"/>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04</a:t>
                </a:r>
              </a:p>
            </p:txBody>
          </p:sp>
          <p:sp>
            <p:nvSpPr>
              <p:cNvPr id="89" name="TextBox 88">
                <a:extLst>
                  <a:ext uri="{FF2B5EF4-FFF2-40B4-BE49-F238E27FC236}">
                    <a16:creationId xmlns:a16="http://schemas.microsoft.com/office/drawing/2014/main" id="{128537ED-F3F0-4691-8F58-6D7B1381AA09}"/>
                  </a:ext>
                </a:extLst>
              </p:cNvPr>
              <p:cNvSpPr txBox="1"/>
              <p:nvPr/>
            </p:nvSpPr>
            <p:spPr>
              <a:xfrm>
                <a:off x="4451562" y="3650163"/>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05</a:t>
                </a:r>
              </a:p>
            </p:txBody>
          </p:sp>
          <p:sp>
            <p:nvSpPr>
              <p:cNvPr id="90" name="TextBox 89">
                <a:extLst>
                  <a:ext uri="{FF2B5EF4-FFF2-40B4-BE49-F238E27FC236}">
                    <a16:creationId xmlns:a16="http://schemas.microsoft.com/office/drawing/2014/main" id="{D328D6CF-24F0-46EC-BBDC-CC3930205509}"/>
                  </a:ext>
                </a:extLst>
              </p:cNvPr>
              <p:cNvSpPr txBox="1"/>
              <p:nvPr/>
            </p:nvSpPr>
            <p:spPr>
              <a:xfrm>
                <a:off x="5133012" y="2541509"/>
                <a:ext cx="675186"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06</a:t>
                </a:r>
              </a:p>
            </p:txBody>
          </p:sp>
          <p:sp>
            <p:nvSpPr>
              <p:cNvPr id="97" name="Oval 96">
                <a:extLst>
                  <a:ext uri="{FF2B5EF4-FFF2-40B4-BE49-F238E27FC236}">
                    <a16:creationId xmlns:a16="http://schemas.microsoft.com/office/drawing/2014/main" id="{92FB62FB-F108-4008-90F3-809CE6F24FB7}"/>
                  </a:ext>
                </a:extLst>
              </p:cNvPr>
              <p:cNvSpPr/>
              <p:nvPr/>
            </p:nvSpPr>
            <p:spPr>
              <a:xfrm>
                <a:off x="5464341" y="3380478"/>
                <a:ext cx="1263320" cy="1266928"/>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latin typeface="Cambria" panose="02040503050406030204" pitchFamily="18" charset="0"/>
                    <a:ea typeface="Cambria" panose="02040503050406030204" pitchFamily="18" charset="0"/>
                  </a:rPr>
                  <a:t>HWF STOCK</a:t>
                </a:r>
              </a:p>
            </p:txBody>
          </p:sp>
        </p:grpSp>
        <p:grpSp>
          <p:nvGrpSpPr>
            <p:cNvPr id="2" name="Group 1">
              <a:extLst>
                <a:ext uri="{FF2B5EF4-FFF2-40B4-BE49-F238E27FC236}">
                  <a16:creationId xmlns:a16="http://schemas.microsoft.com/office/drawing/2014/main" id="{43EABDFB-063C-44E1-AFFB-957B689F6972}"/>
                </a:ext>
              </a:extLst>
            </p:cNvPr>
            <p:cNvGrpSpPr/>
            <p:nvPr/>
          </p:nvGrpSpPr>
          <p:grpSpPr>
            <a:xfrm>
              <a:off x="2808101" y="2279273"/>
              <a:ext cx="8192208" cy="3031116"/>
              <a:chOff x="2808101" y="2279273"/>
              <a:chExt cx="8192208" cy="3031116"/>
            </a:xfrm>
          </p:grpSpPr>
          <p:pic>
            <p:nvPicPr>
              <p:cNvPr id="5" name="Picture 4">
                <a:extLst>
                  <a:ext uri="{FF2B5EF4-FFF2-40B4-BE49-F238E27FC236}">
                    <a16:creationId xmlns:a16="http://schemas.microsoft.com/office/drawing/2014/main" id="{37AF35BB-D613-4E4F-9B84-41C6AA629AC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08101" y="2308150"/>
                <a:ext cx="346109" cy="346109"/>
              </a:xfrm>
              <a:prstGeom prst="rect">
                <a:avLst/>
              </a:prstGeom>
            </p:spPr>
          </p:pic>
          <p:pic>
            <p:nvPicPr>
              <p:cNvPr id="7" name="Picture 6">
                <a:extLst>
                  <a:ext uri="{FF2B5EF4-FFF2-40B4-BE49-F238E27FC236}">
                    <a16:creationId xmlns:a16="http://schemas.microsoft.com/office/drawing/2014/main" id="{3AE35DF3-FB2E-4B11-81BC-9A2B1F19C53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37000" y="3958341"/>
                <a:ext cx="288307" cy="288307"/>
              </a:xfrm>
              <a:prstGeom prst="rect">
                <a:avLst/>
              </a:prstGeom>
            </p:spPr>
          </p:pic>
          <p:pic>
            <p:nvPicPr>
              <p:cNvPr id="11" name="Picture 10">
                <a:extLst>
                  <a:ext uri="{FF2B5EF4-FFF2-40B4-BE49-F238E27FC236}">
                    <a16:creationId xmlns:a16="http://schemas.microsoft.com/office/drawing/2014/main" id="{BA7BC167-1C39-4F27-8DB7-426431FFF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181" y="4996332"/>
                <a:ext cx="314057" cy="314057"/>
              </a:xfrm>
              <a:prstGeom prst="rect">
                <a:avLst/>
              </a:prstGeom>
            </p:spPr>
          </p:pic>
          <p:pic>
            <p:nvPicPr>
              <p:cNvPr id="13" name="Picture 12">
                <a:extLst>
                  <a:ext uri="{FF2B5EF4-FFF2-40B4-BE49-F238E27FC236}">
                    <a16:creationId xmlns:a16="http://schemas.microsoft.com/office/drawing/2014/main" id="{FBC69AB3-5E19-47F4-9FCD-B763AD6B08A1}"/>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67374" y="2279273"/>
                <a:ext cx="325953" cy="325953"/>
              </a:xfrm>
              <a:prstGeom prst="rect">
                <a:avLst/>
              </a:prstGeom>
            </p:spPr>
          </p:pic>
          <p:pic>
            <p:nvPicPr>
              <p:cNvPr id="15" name="Picture 14">
                <a:extLst>
                  <a:ext uri="{FF2B5EF4-FFF2-40B4-BE49-F238E27FC236}">
                    <a16:creationId xmlns:a16="http://schemas.microsoft.com/office/drawing/2014/main" id="{7768832F-C056-4EF0-9BD0-0089CCE240AC}"/>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74356" y="4079578"/>
                <a:ext cx="325953" cy="325953"/>
              </a:xfrm>
              <a:prstGeom prst="rect">
                <a:avLst/>
              </a:prstGeom>
            </p:spPr>
          </p:pic>
          <p:pic>
            <p:nvPicPr>
              <p:cNvPr id="17" name="Picture 16">
                <a:extLst>
                  <a:ext uri="{FF2B5EF4-FFF2-40B4-BE49-F238E27FC236}">
                    <a16:creationId xmlns:a16="http://schemas.microsoft.com/office/drawing/2014/main" id="{17A8D754-E600-418B-B6A2-5DC46B74A60B}"/>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117053" y="4909234"/>
                <a:ext cx="321874" cy="321874"/>
              </a:xfrm>
              <a:prstGeom prst="rect">
                <a:avLst/>
              </a:prstGeom>
            </p:spPr>
          </p:pic>
        </p:grpSp>
      </p:grpSp>
      <p:sp>
        <p:nvSpPr>
          <p:cNvPr id="49" name="TextBox 48">
            <a:extLst>
              <a:ext uri="{FF2B5EF4-FFF2-40B4-BE49-F238E27FC236}">
                <a16:creationId xmlns:a16="http://schemas.microsoft.com/office/drawing/2014/main" id="{B05938AE-9A3F-466D-80AC-241EFC8E18DB}"/>
              </a:ext>
            </a:extLst>
          </p:cNvPr>
          <p:cNvSpPr txBox="1"/>
          <p:nvPr/>
        </p:nvSpPr>
        <p:spPr>
          <a:xfrm>
            <a:off x="559561" y="6130414"/>
            <a:ext cx="8016268"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HWF</a:t>
            </a:r>
            <a:r>
              <a:rPr lang="en-US" sz="1000" dirty="0">
                <a:latin typeface="Calibri" panose="020F0502020204030204" pitchFamily="34" charset="0"/>
                <a:cs typeface="Calibri" panose="020F0502020204030204" pitchFamily="34" charset="0"/>
              </a:rPr>
              <a:t> - Health Workforce</a:t>
            </a:r>
          </a:p>
        </p:txBody>
      </p:sp>
    </p:spTree>
    <p:extLst>
      <p:ext uri="{BB962C8B-B14F-4D97-AF65-F5344CB8AC3E}">
        <p14:creationId xmlns:p14="http://schemas.microsoft.com/office/powerpoint/2010/main" val="1153094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90347</TotalTime>
  <Words>6218</Words>
  <Application>Microsoft Office PowerPoint</Application>
  <PresentationFormat>Widescreen</PresentationFormat>
  <Paragraphs>1068</Paragraphs>
  <Slides>61</Slides>
  <Notes>3</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61</vt:i4>
      </vt:variant>
    </vt:vector>
  </HeadingPairs>
  <TitlesOfParts>
    <vt:vector size="83" baseType="lpstr">
      <vt:lpstr>Adobe Myungjo Std M</vt:lpstr>
      <vt:lpstr>Agency FB</vt:lpstr>
      <vt:lpstr>Arial</vt:lpstr>
      <vt:lpstr>ByTheButterfly</vt:lpstr>
      <vt:lpstr>Calibri</vt:lpstr>
      <vt:lpstr>Cambria</vt:lpstr>
      <vt:lpstr>Cambria Math</vt:lpstr>
      <vt:lpstr>Fira Sans</vt:lpstr>
      <vt:lpstr>Fira Sans Medium</vt:lpstr>
      <vt:lpstr>Lato</vt:lpstr>
      <vt:lpstr>Lato Light</vt:lpstr>
      <vt:lpstr>League Spartan</vt:lpstr>
      <vt:lpstr>Mukta ExtraLight</vt:lpstr>
      <vt:lpstr>Open Sans Light</vt:lpstr>
      <vt:lpstr>Poppins</vt:lpstr>
      <vt:lpstr>Poppins SemiBold</vt:lpstr>
      <vt:lpstr>Roboto</vt:lpstr>
      <vt:lpstr>Tw Cen MT</vt:lpstr>
      <vt:lpstr>Tw Cen MT Condensed</vt:lpstr>
      <vt:lpstr>Wingdings</vt:lpstr>
      <vt:lpstr>Wingdings 3</vt:lpstr>
      <vt:lpstr>Integral</vt:lpstr>
      <vt:lpstr>PowerPoint Presentation</vt:lpstr>
      <vt:lpstr>FOREWORD</vt:lpstr>
      <vt:lpstr>National health workforce account Agenda</vt:lpstr>
      <vt:lpstr>NHWA OVERVIEW</vt:lpstr>
      <vt:lpstr>NHWA MODULES</vt:lpstr>
      <vt:lpstr>NHWA data Sources FOR UAE</vt:lpstr>
      <vt:lpstr>National health workforce account Agenda</vt:lpstr>
      <vt:lpstr>MOD 1 : Active Health Workforce Stock (1/6)</vt:lpstr>
      <vt:lpstr>MOD 1 : Active Health Workforce Stock (2/6)</vt:lpstr>
      <vt:lpstr>MOD 1 : Active Health Workforce Stock (3/6)</vt:lpstr>
      <vt:lpstr>MOD 1 : Active Health Workforce Stock (4/6)</vt:lpstr>
      <vt:lpstr>MOD 1 : Active Health Workforce Stock (6/7)</vt:lpstr>
      <vt:lpstr>MOD 1 : Active Health WorkFORCE Stock (6/6)</vt:lpstr>
      <vt:lpstr>MOD 2 : EDUCATION &amp; TRAINING (1/5) </vt:lpstr>
      <vt:lpstr>MOD 2 : EDUCATION &amp; TRAINING (2/5) </vt:lpstr>
      <vt:lpstr>MOD 2 : EDUCATION &amp; TRAINING (3/5) </vt:lpstr>
      <vt:lpstr>MOD 2 : EDUCATION &amp; TRAINING (4/5) </vt:lpstr>
      <vt:lpstr>MOD 2 : EDUCATION &amp; TRAINING (5/5) </vt:lpstr>
      <vt:lpstr>MOD 3 : EDUCATION &amp; TRAINING REGULATION AND ACCREDITATION (1/2)</vt:lpstr>
      <vt:lpstr>MOD 3 : EDUCATION &amp; TRAINING REGULATION AND ACCREDITATION (2/2) </vt:lpstr>
      <vt:lpstr>MOD 4 : EDUCATION FINANCES (1/1)</vt:lpstr>
      <vt:lpstr>MOD 5 : health labour market flows (1/3)</vt:lpstr>
      <vt:lpstr>MOD 5 : health labour market flows (2/3)</vt:lpstr>
      <vt:lpstr>MOD 5 : health labour market flows (3/3)</vt:lpstr>
      <vt:lpstr>MOD 6 : EMPLOYMENT CHARACTERISTICS &amp; WORKING CONDITIONS (1/3)</vt:lpstr>
      <vt:lpstr>MOD 6 : EMPLOYMENT CHARACTERISTICS &amp; WORKING CONDITIONS (2/3)</vt:lpstr>
      <vt:lpstr>MOD 6 : EMPLOYMENT CHARACTERISTICS &amp; WORKING CONDITIONS (3/3)</vt:lpstr>
      <vt:lpstr>MOD 7 : HEALTH WORKFORCE SPENDING &amp; REMUNERATION (1/1)</vt:lpstr>
      <vt:lpstr>MOD 8 : SKILL-MIX COMPOSITION FOR MODELS OF CARE (1/2)</vt:lpstr>
      <vt:lpstr>MOD 8 : SKILL-MIX COMPOSITION FOR MODELS OF CARE (2/2)</vt:lpstr>
      <vt:lpstr>MOD 9 : GOVERNANCE &amp; HEALTH WORKFORCE POLICIES (1/2)</vt:lpstr>
      <vt:lpstr>MOD 9 : GOVERNANCE &amp; HEALTH WORKFORCE POLICIES (2/2)</vt:lpstr>
      <vt:lpstr>MOD 10 : HEALTH WORKFORCE INFORMATION SYSTEMS (1/1)</vt:lpstr>
      <vt:lpstr>National health workforce account Agenda</vt:lpstr>
      <vt:lpstr>Nhwa : KEY uae highlights 2019 (1/4)</vt:lpstr>
      <vt:lpstr>Nhwa : KEY uae highlights 2019 (2/4)</vt:lpstr>
      <vt:lpstr>Nhwa : KEY uae highlights 2020 (3/4)</vt:lpstr>
      <vt:lpstr>Nhwa : KEY uae highlights 2020 (4/4)</vt:lpstr>
      <vt:lpstr>National health workforce account Agenda</vt:lpstr>
      <vt:lpstr>Nhwa : data challenges (1/1)</vt:lpstr>
      <vt:lpstr>Nhwa : solutions to data challenges (1/1)</vt:lpstr>
      <vt:lpstr>National health workforce account Agenda</vt:lpstr>
      <vt:lpstr>NHWA : POLICY RECOMMENDATIONS (1/18)</vt:lpstr>
      <vt:lpstr>Nhwa : policy recommendations (2/18)</vt:lpstr>
      <vt:lpstr>NHWA : POLICY RECOMMENDATIONS (3/18)</vt:lpstr>
      <vt:lpstr>NHWA : POLICY RECOMMENDATIONS (4/18)</vt:lpstr>
      <vt:lpstr>NHWA : POLICY RECOMMENDATIONS (5/18)</vt:lpstr>
      <vt:lpstr>NHWA : POLICY RECOMMENDATIONS (6/18)</vt:lpstr>
      <vt:lpstr>NHWA : POLICY RECOMMENDATIONS (7/18)</vt:lpstr>
      <vt:lpstr>NHWA : POLICY RECOMMENDATIONS (8/18)</vt:lpstr>
      <vt:lpstr>NHWA : POLICY RECOMMENDATIONS (9/18)</vt:lpstr>
      <vt:lpstr>NHWA : POLICY RECOMMENDATIONS (10/18)</vt:lpstr>
      <vt:lpstr>NHWA : POLICY RECOMMENDATIONS (11/18)</vt:lpstr>
      <vt:lpstr>NHWA : POLICY RECOMMENDATIONS (12/18)</vt:lpstr>
      <vt:lpstr>NHWA : POLICY RECOMMENDATIONS (13/18)</vt:lpstr>
      <vt:lpstr>NHWA : POLICY RECOMMENDATIONS (14/18)</vt:lpstr>
      <vt:lpstr>NHWA : POLICY RECOMMENDATIONS (15/18)</vt:lpstr>
      <vt:lpstr>NHWA : POLICY RECOMMENDATIONS (16/18)</vt:lpstr>
      <vt:lpstr>NHWA : POLICY RECOMMENDATIONS (17/18)</vt:lpstr>
      <vt:lpstr>NHWA : POLICY RECOMMENDATIONS (18/18)</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CitiusTech – MOH: Phase 1 Implementation Timeline</dc:title>
  <dc:creator>Rahul Patil</dc:creator>
  <cp:lastModifiedBy>Varunendra Verma</cp:lastModifiedBy>
  <cp:revision>5797</cp:revision>
  <dcterms:created xsi:type="dcterms:W3CDTF">2017-10-19T06:57:20Z</dcterms:created>
  <dcterms:modified xsi:type="dcterms:W3CDTF">2022-02-22T06:31:39Z</dcterms:modified>
</cp:coreProperties>
</file>