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1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89AF2-90D7-4BAC-A722-FA1C73930FC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AE3D8-6007-4A44-A8A2-CC310E343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3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3290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6F5CF-0A48-41CE-854E-B2BE9AD028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A18D2-35E5-46A7-9D46-7281AE269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D9C9A-7230-43D2-9411-EB6476D9F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18172-88FA-4AA8-ABE4-3D65431A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17697-C63E-498F-96FE-CDCD82E0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3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CAE29-F40D-4717-94B2-58F91C9BA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94A11-65A2-472B-852A-30B7041E1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94AE9-A83E-4A42-A46E-03B7BD50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4E446-26E6-4D75-A5F2-B0F2B787E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82F3-01FE-4E05-8C28-6C599EBB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0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08FAAA-106F-4E01-86A0-28511C306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A3C577-0D96-472A-8DB1-2AFC4A358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61895-5ECD-4920-BEBF-7AFE53E07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61B89-21FA-4D4A-9C07-01613FC4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6D2E7-B1D7-440A-B7C7-9E3D4021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5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BEB09-73ED-49A4-9BC4-9BC6C14DF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F2366-FD98-419F-A8B8-717341CCB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59F4A-49BE-4CBC-8139-AF1F512F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B9B56-7D68-4B3D-A3EB-2124C9A40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965F4-EC7A-47C9-BCD5-D0EE6845A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1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2A8D4-150F-4EBF-98DF-1586AC2B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95A0A-3454-4A13-989B-ED23E85DC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CB27-DA03-4C1E-A2C1-5B57A11D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FBCCF-9698-4329-A944-91FA233A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629E3-CAF1-454B-9827-66C06CEB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3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7B2F-FFA5-4476-A6CA-F7CEC82B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875A3-81C5-440E-A3C0-80C84DA54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EF401-7C06-4B0D-A542-ECE5430CA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82590-51FF-423C-90F6-5E26AC59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B011D-FA02-4461-8523-90F716E8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8A91F-259F-471C-BAE6-0C2361F6F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7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79E72-DCEB-4556-B6DE-D8C448B41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AE394-5CF5-4825-834A-AE3BAD077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12432A-BC0C-4288-A750-AC94792C4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DE5892-73C5-4FEC-B5DB-57B83F80D4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D71FB1-22A4-4B38-A004-507A9C235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FA5636-B556-4DD2-ABD5-F9CA6522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41F0DC-FA1B-4A2A-8C94-91E1FC62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4FE0C-F5C1-4178-BAB2-D535DB467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8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498E7-0B18-4CEA-9F0D-1CECAF84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FAB628-BD85-4633-8A72-1D237A5C1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C787E-01EC-43B2-8963-BF0983CE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9DADA1-406A-484D-BADB-DC95511C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1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350780-0E15-4E91-94A8-ED5534DD6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06789-9269-41E0-99E3-115AF85C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D1EBBC-6779-4464-ADEF-3D107EBE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2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31DCE-A68F-4122-B966-8D10DBA42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DFBCA-405B-4D8C-9E3A-1CAB18205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8F1A8-9D3B-42DE-B727-271072BF3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7A1B5-636F-4F5F-A127-D004128D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37F6DC-7541-4080-B041-AA15D3446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640DC-A686-4206-8840-A09BED96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09E8B-0909-4135-A2B5-24D3753A8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2EADDF-5CD6-4F95-94A3-AC6353FCE9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819C61-0AE7-48DF-BBEA-345C4B7A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69B31-25BC-4F8E-9AB5-D036E57B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1CBCC-BDD1-44F7-9686-E309ED5C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9C3DF-5A13-4D1E-BE05-452E92CD3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2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8C339-34A9-4282-B07E-472C15F28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72B93-D5C2-4236-BAB1-876A0A718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EDC44-561F-42B1-AFB3-9954A3D7D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BFC49-1378-4EE9-B785-4826F9BCED3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0EE13-D823-4890-9259-B4154916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7460F-F097-49BA-9691-15AB93056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C16C1-8EB7-4B67-82B5-8E32365D2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325468" y="3719769"/>
            <a:ext cx="40975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إصدار صورة طبق الأصل لشهادة الوفاة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Issue of an Authenticated </a:t>
            </a:r>
            <a:endParaRPr lang="ar-AE" sz="2400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Copy of Death Certificate</a:t>
            </a:r>
            <a:r>
              <a:rPr lang="en-US" sz="2400" dirty="0"/>
              <a:t> </a:t>
            </a:r>
            <a:endParaRPr lang="en-US" sz="24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57649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78" y="5435773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460</a:t>
                </a:r>
                <a:r>
                  <a:rPr lang="en-US" sz="2400" dirty="0"/>
                  <a:t>  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5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455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654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82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5</cp:revision>
  <dcterms:created xsi:type="dcterms:W3CDTF">2021-12-15T07:09:47Z</dcterms:created>
  <dcterms:modified xsi:type="dcterms:W3CDTF">2022-02-15T05:22:39Z</dcterms:modified>
</cp:coreProperties>
</file>